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</p:sldMasterIdLst>
  <p:notesMasterIdLst>
    <p:notesMasterId r:id="rId30"/>
  </p:notesMasterIdLst>
  <p:sldIdLst>
    <p:sldId id="282" r:id="rId2"/>
    <p:sldId id="257" r:id="rId3"/>
    <p:sldId id="284" r:id="rId4"/>
    <p:sldId id="285" r:id="rId5"/>
    <p:sldId id="286" r:id="rId6"/>
    <p:sldId id="287" r:id="rId7"/>
    <p:sldId id="289" r:id="rId8"/>
    <p:sldId id="290" r:id="rId9"/>
    <p:sldId id="297" r:id="rId10"/>
    <p:sldId id="298" r:id="rId11"/>
    <p:sldId id="296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316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4C"/>
    <a:srgbClr val="C2B0B9"/>
    <a:srgbClr val="965F77"/>
    <a:srgbClr val="B4A3A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0" autoAdjust="0"/>
    <p:restoredTop sz="94674" autoAdjust="0"/>
  </p:normalViewPr>
  <p:slideViewPr>
    <p:cSldViewPr snapToGrid="0" snapToObjects="1">
      <p:cViewPr varScale="1">
        <p:scale>
          <a:sx n="88" d="100"/>
          <a:sy n="88" d="100"/>
        </p:scale>
        <p:origin x="-533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ilip\Desktop\obliczenia_przeplywu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ilip\Desktop\obliczenia_przeplywu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olafil\Desktop\Tesla\inlet_flux-rfile_new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olafil\Desktop\Tesla\inlet_flux-rfile_new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olafil\Desktop\Tesla\outlet_flux-rfile_new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ilip\Desktop\1loopV2loop_comp_Inle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ilip\Desktop\1loopV2loop_comp_Inl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l-PL"/>
  <c:chart>
    <c:plotArea>
      <c:layout/>
      <c:scatterChart>
        <c:scatterStyle val="smoothMarker"/>
        <c:ser>
          <c:idx val="0"/>
          <c:order val="0"/>
          <c:tx>
            <c:v>Stosunek przepływu przez pętlę do przepływu bez pętli</c:v>
          </c:tx>
          <c:xVal>
            <c:numRef>
              <c:f>calc2!$D$5:$D$9</c:f>
              <c:numCache>
                <c:formatCode>General</c:formatCode>
                <c:ptCount val="5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45</c:v>
                </c:pt>
              </c:numCache>
            </c:numRef>
          </c:xVal>
          <c:yVal>
            <c:numRef>
              <c:f>calc2!$G$5:$G$9</c:f>
              <c:numCache>
                <c:formatCode>0.00</c:formatCode>
                <c:ptCount val="5"/>
                <c:pt idx="0">
                  <c:v>11.042311661506695</c:v>
                </c:pt>
                <c:pt idx="1">
                  <c:v>11.589651562733675</c:v>
                </c:pt>
                <c:pt idx="2">
                  <c:v>13.775277482134717</c:v>
                </c:pt>
                <c:pt idx="3">
                  <c:v>14.420693928128864</c:v>
                </c:pt>
                <c:pt idx="4">
                  <c:v>14.544880896040379</c:v>
                </c:pt>
              </c:numCache>
            </c:numRef>
          </c:yVal>
          <c:smooth val="1"/>
        </c:ser>
        <c:axId val="51254016"/>
        <c:axId val="51255936"/>
      </c:scatterChart>
      <c:scatterChart>
        <c:scatterStyle val="smoothMarker"/>
        <c:ser>
          <c:idx val="1"/>
          <c:order val="1"/>
          <c:tx>
            <c:v>Stosunek przepływu bez pętli w odniesieniu do prostej rurki</c:v>
          </c:tx>
          <c:xVal>
            <c:numRef>
              <c:f>calc2!$D$5:$D$9</c:f>
              <c:numCache>
                <c:formatCode>General</c:formatCode>
                <c:ptCount val="5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40</c:v>
                </c:pt>
                <c:pt idx="4">
                  <c:v>45</c:v>
                </c:pt>
              </c:numCache>
            </c:numRef>
          </c:xVal>
          <c:yVal>
            <c:numRef>
              <c:f>calc2!$H$5:$H$9</c:f>
              <c:numCache>
                <c:formatCode>0.00</c:formatCode>
                <c:ptCount val="5"/>
                <c:pt idx="0">
                  <c:v>93.830405311938009</c:v>
                </c:pt>
                <c:pt idx="1">
                  <c:v>92.502420805090608</c:v>
                </c:pt>
                <c:pt idx="2">
                  <c:v>90.980771890994575</c:v>
                </c:pt>
                <c:pt idx="3">
                  <c:v>89.306958085489001</c:v>
                </c:pt>
                <c:pt idx="4">
                  <c:v>87.688476967768679</c:v>
                </c:pt>
              </c:numCache>
            </c:numRef>
          </c:yVal>
          <c:smooth val="1"/>
        </c:ser>
        <c:axId val="51268224"/>
        <c:axId val="51266304"/>
      </c:scatterChart>
      <c:valAx>
        <c:axId val="51254016"/>
        <c:scaling>
          <c:orientation val="minMax"/>
          <c:min val="20"/>
        </c:scaling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pl-PL"/>
                  <a:t>Kąt wyjścia z pętli zaworu [</a:t>
                </a:r>
                <a:r>
                  <a:rPr lang="pl-PL">
                    <a:latin typeface="Times New Roman"/>
                    <a:cs typeface="Times New Roman"/>
                  </a:rPr>
                  <a:t>°]</a:t>
                </a:r>
                <a:endParaRPr lang="pl-PL"/>
              </a:p>
            </c:rich>
          </c:tx>
          <c:layout/>
        </c:title>
        <c:numFmt formatCode="General" sourceLinked="1"/>
        <c:tickLblPos val="nextTo"/>
        <c:crossAx val="51255936"/>
        <c:crosses val="autoZero"/>
        <c:crossBetween val="midCat"/>
      </c:valAx>
      <c:valAx>
        <c:axId val="51255936"/>
        <c:scaling>
          <c:orientation val="minMax"/>
          <c:min val="10"/>
        </c:scaling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l-PL"/>
                  <a:t>Skuteczność</a:t>
                </a:r>
                <a:br>
                  <a:rPr lang="pl-PL"/>
                </a:br>
                <a:r>
                  <a:rPr lang="pl-PL"/>
                  <a:t>zaworu</a:t>
                </a:r>
                <a:br>
                  <a:rPr lang="pl-PL"/>
                </a:br>
                <a:r>
                  <a:rPr lang="pl-PL"/>
                  <a:t>Tesli</a:t>
                </a:r>
                <a:r>
                  <a:rPr lang="pl-PL" baseline="0"/>
                  <a:t> [%]</a:t>
                </a:r>
                <a:endParaRPr lang="pl-PL"/>
              </a:p>
            </c:rich>
          </c:tx>
          <c:layout/>
        </c:title>
        <c:numFmt formatCode="0.0" sourceLinked="0"/>
        <c:tickLblPos val="nextTo"/>
        <c:crossAx val="51254016"/>
        <c:crosses val="autoZero"/>
        <c:crossBetween val="midCat"/>
      </c:valAx>
      <c:valAx>
        <c:axId val="51266304"/>
        <c:scaling>
          <c:orientation val="minMax"/>
        </c:scaling>
        <c:axPos val="r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l-PL"/>
                  <a:t>Skuteczność</a:t>
                </a:r>
                <a:br>
                  <a:rPr lang="pl-PL"/>
                </a:br>
                <a:r>
                  <a:rPr lang="pl-PL"/>
                  <a:t>w odniesieniu</a:t>
                </a:r>
                <a:br>
                  <a:rPr lang="pl-PL"/>
                </a:br>
                <a:r>
                  <a:rPr lang="pl-PL"/>
                  <a:t>do prostej </a:t>
                </a:r>
                <a:br>
                  <a:rPr lang="pl-PL"/>
                </a:br>
                <a:r>
                  <a:rPr lang="pl-PL"/>
                  <a:t>rurki [%]</a:t>
                </a:r>
              </a:p>
            </c:rich>
          </c:tx>
          <c:layout/>
        </c:title>
        <c:numFmt formatCode="0" sourceLinked="0"/>
        <c:tickLblPos val="nextTo"/>
        <c:crossAx val="51268224"/>
        <c:crosses val="max"/>
        <c:crossBetween val="midCat"/>
      </c:valAx>
      <c:valAx>
        <c:axId val="51268224"/>
        <c:scaling>
          <c:orientation val="minMax"/>
        </c:scaling>
        <c:delete val="1"/>
        <c:axPos val="b"/>
        <c:numFmt formatCode="General" sourceLinked="1"/>
        <c:tickLblPos val="none"/>
        <c:crossAx val="51266304"/>
        <c:crosses val="autoZero"/>
        <c:crossBetween val="midCat"/>
      </c:valAx>
    </c:plotArea>
    <c:legend>
      <c:legendPos val="b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l-PL"/>
  <c:chart>
    <c:plotArea>
      <c:layout/>
      <c:scatterChart>
        <c:scatterStyle val="smoothMarker"/>
        <c:ser>
          <c:idx val="0"/>
          <c:order val="0"/>
          <c:tx>
            <c:v>Stosunek przepływu przez pętlę do przepływu bez pętli</c:v>
          </c:tx>
          <c:xVal>
            <c:numRef>
              <c:f>Calc_2loop!$D$5:$D$7</c:f>
              <c:numCache>
                <c:formatCode>General</c:formatCode>
                <c:ptCount val="3"/>
                <c:pt idx="0">
                  <c:v>35</c:v>
                </c:pt>
                <c:pt idx="1">
                  <c:v>40</c:v>
                </c:pt>
                <c:pt idx="2">
                  <c:v>45</c:v>
                </c:pt>
              </c:numCache>
            </c:numRef>
          </c:xVal>
          <c:yVal>
            <c:numRef>
              <c:f>Calc_2loop!$G$5:$G$7</c:f>
              <c:numCache>
                <c:formatCode>0.00</c:formatCode>
                <c:ptCount val="3"/>
                <c:pt idx="0">
                  <c:v>30.8135593220339</c:v>
                </c:pt>
                <c:pt idx="1">
                  <c:v>29.017623451404642</c:v>
                </c:pt>
                <c:pt idx="2">
                  <c:v>27.132616487455191</c:v>
                </c:pt>
              </c:numCache>
            </c:numRef>
          </c:yVal>
          <c:smooth val="1"/>
        </c:ser>
        <c:axId val="51326336"/>
        <c:axId val="51332608"/>
      </c:scatterChart>
      <c:scatterChart>
        <c:scatterStyle val="smoothMarker"/>
        <c:ser>
          <c:idx val="1"/>
          <c:order val="1"/>
          <c:tx>
            <c:v>Stosunek przepływu bez pętli w odniesieniu do prostej rurki</c:v>
          </c:tx>
          <c:xVal>
            <c:numRef>
              <c:f>Calc_2loop!$D$5:$D$7</c:f>
              <c:numCache>
                <c:formatCode>General</c:formatCode>
                <c:ptCount val="3"/>
                <c:pt idx="0">
                  <c:v>35</c:v>
                </c:pt>
                <c:pt idx="1">
                  <c:v>40</c:v>
                </c:pt>
                <c:pt idx="2">
                  <c:v>45</c:v>
                </c:pt>
              </c:numCache>
            </c:numRef>
          </c:xVal>
          <c:yVal>
            <c:numRef>
              <c:f>Calc_2loop!$H$5:$H$7</c:f>
              <c:numCache>
                <c:formatCode>0.00</c:formatCode>
                <c:ptCount val="3"/>
                <c:pt idx="0">
                  <c:v>81.615714483331033</c:v>
                </c:pt>
                <c:pt idx="1">
                  <c:v>79.277908424401701</c:v>
                </c:pt>
                <c:pt idx="2">
                  <c:v>77.189099460506299</c:v>
                </c:pt>
              </c:numCache>
            </c:numRef>
          </c:yVal>
          <c:smooth val="1"/>
        </c:ser>
        <c:axId val="51340800"/>
        <c:axId val="51334528"/>
      </c:scatterChart>
      <c:valAx>
        <c:axId val="51326336"/>
        <c:scaling>
          <c:orientation val="minMax"/>
          <c:max val="50"/>
          <c:min val="30"/>
        </c:scaling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pl-PL"/>
                  <a:t>Kąt wyjścia z pętli zaworu [</a:t>
                </a:r>
                <a:r>
                  <a:rPr lang="pl-PL">
                    <a:latin typeface="Times New Roman"/>
                    <a:cs typeface="Times New Roman"/>
                  </a:rPr>
                  <a:t>°]</a:t>
                </a:r>
                <a:endParaRPr lang="pl-PL"/>
              </a:p>
            </c:rich>
          </c:tx>
          <c:layout/>
        </c:title>
        <c:numFmt formatCode="General" sourceLinked="1"/>
        <c:tickLblPos val="nextTo"/>
        <c:crossAx val="51332608"/>
        <c:crosses val="autoZero"/>
        <c:crossBetween val="midCat"/>
        <c:majorUnit val="5"/>
      </c:valAx>
      <c:valAx>
        <c:axId val="51332608"/>
        <c:scaling>
          <c:orientation val="minMax"/>
          <c:min val="10"/>
        </c:scaling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l-PL"/>
                  <a:t>Skuteczność</a:t>
                </a:r>
                <a:br>
                  <a:rPr lang="pl-PL"/>
                </a:br>
                <a:r>
                  <a:rPr lang="pl-PL"/>
                  <a:t>zaworu</a:t>
                </a:r>
                <a:br>
                  <a:rPr lang="pl-PL"/>
                </a:br>
                <a:r>
                  <a:rPr lang="pl-PL"/>
                  <a:t>Tesli</a:t>
                </a:r>
                <a:r>
                  <a:rPr lang="pl-PL" baseline="0"/>
                  <a:t> [%]</a:t>
                </a:r>
                <a:endParaRPr lang="pl-PL"/>
              </a:p>
            </c:rich>
          </c:tx>
          <c:layout/>
        </c:title>
        <c:numFmt formatCode="0.0" sourceLinked="0"/>
        <c:tickLblPos val="nextTo"/>
        <c:crossAx val="51326336"/>
        <c:crosses val="autoZero"/>
        <c:crossBetween val="midCat"/>
      </c:valAx>
      <c:valAx>
        <c:axId val="51334528"/>
        <c:scaling>
          <c:orientation val="minMax"/>
        </c:scaling>
        <c:axPos val="r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l-PL"/>
                  <a:t>Skuteczność</a:t>
                </a:r>
                <a:br>
                  <a:rPr lang="pl-PL"/>
                </a:br>
                <a:r>
                  <a:rPr lang="pl-PL"/>
                  <a:t>w odniesieniu</a:t>
                </a:r>
                <a:br>
                  <a:rPr lang="pl-PL"/>
                </a:br>
                <a:r>
                  <a:rPr lang="pl-PL"/>
                  <a:t>do prostej </a:t>
                </a:r>
                <a:br>
                  <a:rPr lang="pl-PL"/>
                </a:br>
                <a:r>
                  <a:rPr lang="pl-PL"/>
                  <a:t>rurki [%]</a:t>
                </a:r>
              </a:p>
            </c:rich>
          </c:tx>
          <c:layout/>
        </c:title>
        <c:numFmt formatCode="0" sourceLinked="0"/>
        <c:tickLblPos val="nextTo"/>
        <c:crossAx val="51340800"/>
        <c:crosses val="max"/>
        <c:crossBetween val="midCat"/>
      </c:valAx>
      <c:valAx>
        <c:axId val="51340800"/>
        <c:scaling>
          <c:orientation val="minMax"/>
        </c:scaling>
        <c:delete val="1"/>
        <c:axPos val="b"/>
        <c:numFmt formatCode="General" sourceLinked="1"/>
        <c:tickLblPos val="none"/>
        <c:crossAx val="51334528"/>
        <c:crosses val="autoZero"/>
        <c:crossBetween val="midCat"/>
      </c:valAx>
    </c:plotArea>
    <c:legend>
      <c:legendPos val="b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l-PL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Inlet_flux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v>Inlet flux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'inlet_flux-rfile'!$E$4:$E$6254</c:f>
              <c:numCache>
                <c:formatCode>General</c:formatCode>
                <c:ptCount val="62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</c:numCache>
            </c:numRef>
          </c:xVal>
          <c:yVal>
            <c:numRef>
              <c:f>'inlet_flux-rfile'!$B$4:$B$6254</c:f>
              <c:numCache>
                <c:formatCode>General</c:formatCode>
                <c:ptCount val="6251"/>
                <c:pt idx="0">
                  <c:v>-0.5135127816261893</c:v>
                </c:pt>
                <c:pt idx="1">
                  <c:v>-0.2914151964024555</c:v>
                </c:pt>
                <c:pt idx="2">
                  <c:v>-9.9431642397269343E-2</c:v>
                </c:pt>
                <c:pt idx="3">
                  <c:v>7.7718366916850107E-2</c:v>
                </c:pt>
                <c:pt idx="4">
                  <c:v>0.241584527682974</c:v>
                </c:pt>
                <c:pt idx="5">
                  <c:v>0.37897604020537407</c:v>
                </c:pt>
                <c:pt idx="6">
                  <c:v>0.47691932699773298</c:v>
                </c:pt>
                <c:pt idx="7">
                  <c:v>0.53542767935192159</c:v>
                </c:pt>
                <c:pt idx="8">
                  <c:v>0.55794333574852195</c:v>
                </c:pt>
                <c:pt idx="9">
                  <c:v>0.54997074839523896</c:v>
                </c:pt>
                <c:pt idx="10">
                  <c:v>0.51890272202705257</c:v>
                </c:pt>
                <c:pt idx="11">
                  <c:v>0.47266839037397085</c:v>
                </c:pt>
                <c:pt idx="12">
                  <c:v>0.41866473424193701</c:v>
                </c:pt>
                <c:pt idx="13">
                  <c:v>0.36301415065842402</c:v>
                </c:pt>
                <c:pt idx="14">
                  <c:v>0.31056442179558358</c:v>
                </c:pt>
                <c:pt idx="15">
                  <c:v>0.26459355586223499</c:v>
                </c:pt>
                <c:pt idx="16">
                  <c:v>0.22685697508571387</c:v>
                </c:pt>
                <c:pt idx="17">
                  <c:v>0.19788819877040276</c:v>
                </c:pt>
                <c:pt idx="18">
                  <c:v>0.17733586645179444</c:v>
                </c:pt>
                <c:pt idx="19">
                  <c:v>0.16432918654007561</c:v>
                </c:pt>
                <c:pt idx="20">
                  <c:v>0.15772809102327962</c:v>
                </c:pt>
                <c:pt idx="21">
                  <c:v>0.15629921098219304</c:v>
                </c:pt>
                <c:pt idx="22">
                  <c:v>0.158821266633109</c:v>
                </c:pt>
                <c:pt idx="23">
                  <c:v>0.16415612393898585</c:v>
                </c:pt>
                <c:pt idx="24">
                  <c:v>0.17129326544342996</c:v>
                </c:pt>
                <c:pt idx="25">
                  <c:v>0.17937502119296334</c:v>
                </c:pt>
                <c:pt idx="26">
                  <c:v>0.18771316680374528</c:v>
                </c:pt>
                <c:pt idx="27">
                  <c:v>0.19578041282368003</c:v>
                </c:pt>
                <c:pt idx="28">
                  <c:v>0.20319923539790163</c:v>
                </c:pt>
                <c:pt idx="29">
                  <c:v>0.20972843033680647</c:v>
                </c:pt>
                <c:pt idx="30">
                  <c:v>0.21524475008195623</c:v>
                </c:pt>
                <c:pt idx="31">
                  <c:v>0.21972069796198199</c:v>
                </c:pt>
                <c:pt idx="32">
                  <c:v>0.22320144424144167</c:v>
                </c:pt>
                <c:pt idx="33">
                  <c:v>0.22578302223151087</c:v>
                </c:pt>
                <c:pt idx="34">
                  <c:v>0.22759240708286599</c:v>
                </c:pt>
                <c:pt idx="35">
                  <c:v>0.22876987442385688</c:v>
                </c:pt>
                <c:pt idx="36">
                  <c:v>0.22945466323319302</c:v>
                </c:pt>
                <c:pt idx="37">
                  <c:v>0.22977584186256844</c:v>
                </c:pt>
                <c:pt idx="38">
                  <c:v>0.22984644350154626</c:v>
                </c:pt>
                <c:pt idx="39">
                  <c:v>0.22976046082786603</c:v>
                </c:pt>
                <c:pt idx="40">
                  <c:v>0.22959214184801516</c:v>
                </c:pt>
                <c:pt idx="41">
                  <c:v>0.22939688114391404</c:v>
                </c:pt>
                <c:pt idx="42">
                  <c:v>0.22921323545050609</c:v>
                </c:pt>
                <c:pt idx="43">
                  <c:v>0.22906555150752761</c:v>
                </c:pt>
                <c:pt idx="44">
                  <c:v>0.22896678741879367</c:v>
                </c:pt>
                <c:pt idx="45">
                  <c:v>0.22892124990833804</c:v>
                </c:pt>
                <c:pt idx="46">
                  <c:v>0.22892707568044104</c:v>
                </c:pt>
                <c:pt idx="47">
                  <c:v>0.22897836003357502</c:v>
                </c:pt>
                <c:pt idx="48">
                  <c:v>0.22906688966052616</c:v>
                </c:pt>
                <c:pt idx="49">
                  <c:v>0.22918348958431728</c:v>
                </c:pt>
                <c:pt idx="50">
                  <c:v>0.22931900331868088</c:v>
                </c:pt>
                <c:pt idx="51">
                  <c:v>0.22946496377911504</c:v>
                </c:pt>
                <c:pt idx="52">
                  <c:v>0.22961401870287204</c:v>
                </c:pt>
                <c:pt idx="53">
                  <c:v>0.22976009796385002</c:v>
                </c:pt>
                <c:pt idx="54">
                  <c:v>0.22989843395638623</c:v>
                </c:pt>
                <c:pt idx="55">
                  <c:v>0.230025524889795</c:v>
                </c:pt>
                <c:pt idx="56">
                  <c:v>0.23013902843845788</c:v>
                </c:pt>
                <c:pt idx="57">
                  <c:v>0.23023761423045797</c:v>
                </c:pt>
                <c:pt idx="58">
                  <c:v>0.23032081268934487</c:v>
                </c:pt>
                <c:pt idx="59">
                  <c:v>0.23038882543408187</c:v>
                </c:pt>
                <c:pt idx="60">
                  <c:v>0.23044230077373423</c:v>
                </c:pt>
                <c:pt idx="61">
                  <c:v>0.23048221398225199</c:v>
                </c:pt>
                <c:pt idx="62">
                  <c:v>0.23050973830972399</c:v>
                </c:pt>
                <c:pt idx="63">
                  <c:v>0.230526144265501</c:v>
                </c:pt>
                <c:pt idx="64">
                  <c:v>0.23053272367862687</c:v>
                </c:pt>
                <c:pt idx="65">
                  <c:v>0.23053073472419144</c:v>
                </c:pt>
                <c:pt idx="66">
                  <c:v>0.23052136509246923</c:v>
                </c:pt>
                <c:pt idx="67">
                  <c:v>0.23050570785489299</c:v>
                </c:pt>
                <c:pt idx="68">
                  <c:v>0.23048474684701825</c:v>
                </c:pt>
                <c:pt idx="69">
                  <c:v>0.23045935011482696</c:v>
                </c:pt>
                <c:pt idx="70">
                  <c:v>0.23043027168246547</c:v>
                </c:pt>
                <c:pt idx="71">
                  <c:v>0.23039815788514187</c:v>
                </c:pt>
                <c:pt idx="72">
                  <c:v>0.23036355163411787</c:v>
                </c:pt>
                <c:pt idx="73">
                  <c:v>0.23032690339740541</c:v>
                </c:pt>
                <c:pt idx="74">
                  <c:v>0.23028858869659199</c:v>
                </c:pt>
                <c:pt idx="75">
                  <c:v>0.23024891964316399</c:v>
                </c:pt>
                <c:pt idx="76">
                  <c:v>0.23020815096752362</c:v>
                </c:pt>
                <c:pt idx="77">
                  <c:v>0.23016649184411594</c:v>
                </c:pt>
                <c:pt idx="78">
                  <c:v>0.23012411521062687</c:v>
                </c:pt>
                <c:pt idx="79">
                  <c:v>0.23008116441422999</c:v>
                </c:pt>
                <c:pt idx="80">
                  <c:v>0.23003776551560101</c:v>
                </c:pt>
                <c:pt idx="81">
                  <c:v>0.22999401768002911</c:v>
                </c:pt>
                <c:pt idx="82">
                  <c:v>0.22995000348716782</c:v>
                </c:pt>
                <c:pt idx="83">
                  <c:v>0.22990579408660444</c:v>
                </c:pt>
                <c:pt idx="84">
                  <c:v>0.22986145248273368</c:v>
                </c:pt>
                <c:pt idx="85">
                  <c:v>0.22981703681691881</c:v>
                </c:pt>
                <c:pt idx="86">
                  <c:v>0.22977260223357898</c:v>
                </c:pt>
                <c:pt idx="87">
                  <c:v>0.22972820150054804</c:v>
                </c:pt>
                <c:pt idx="88">
                  <c:v>0.22968388842894688</c:v>
                </c:pt>
                <c:pt idx="89">
                  <c:v>0.22963971309264802</c:v>
                </c:pt>
                <c:pt idx="90">
                  <c:v>0.22959572399454567</c:v>
                </c:pt>
                <c:pt idx="91">
                  <c:v>0.22955197024231203</c:v>
                </c:pt>
                <c:pt idx="92">
                  <c:v>0.22950850220910987</c:v>
                </c:pt>
                <c:pt idx="93">
                  <c:v>0.22946537201426384</c:v>
                </c:pt>
                <c:pt idx="94">
                  <c:v>0.22942263375339325</c:v>
                </c:pt>
                <c:pt idx="95">
                  <c:v>0.22938034343108704</c:v>
                </c:pt>
                <c:pt idx="96">
                  <c:v>0.22933855858909144</c:v>
                </c:pt>
                <c:pt idx="97">
                  <c:v>0.22929733766093607</c:v>
                </c:pt>
                <c:pt idx="98">
                  <c:v>0.22925673919435116</c:v>
                </c:pt>
                <c:pt idx="99">
                  <c:v>0.22921682085180167</c:v>
                </c:pt>
                <c:pt idx="100">
                  <c:v>0.22917763806353467</c:v>
                </c:pt>
                <c:pt idx="101">
                  <c:v>0.22913924234081204</c:v>
                </c:pt>
                <c:pt idx="102">
                  <c:v>0.22910167941680187</c:v>
                </c:pt>
                <c:pt idx="103">
                  <c:v>0.22906498780020251</c:v>
                </c:pt>
                <c:pt idx="104">
                  <c:v>0.22902919700930041</c:v>
                </c:pt>
                <c:pt idx="105">
                  <c:v>0.22899432630387004</c:v>
                </c:pt>
                <c:pt idx="106">
                  <c:v>0.22896038217249348</c:v>
                </c:pt>
                <c:pt idx="107">
                  <c:v>0.22892735709688211</c:v>
                </c:pt>
                <c:pt idx="108">
                  <c:v>0.22889522858403916</c:v>
                </c:pt>
                <c:pt idx="109">
                  <c:v>0.22886395819469604</c:v>
                </c:pt>
                <c:pt idx="110">
                  <c:v>0.22883349077718901</c:v>
                </c:pt>
                <c:pt idx="111">
                  <c:v>0.22880375395470387</c:v>
                </c:pt>
                <c:pt idx="112">
                  <c:v>0.22877465791717988</c:v>
                </c:pt>
                <c:pt idx="113">
                  <c:v>0.22874609551656569</c:v>
                </c:pt>
                <c:pt idx="114">
                  <c:v>0.22871794266300044</c:v>
                </c:pt>
                <c:pt idx="115">
                  <c:v>0.22869005903839804</c:v>
                </c:pt>
                <c:pt idx="116">
                  <c:v>0.22866228915395603</c:v>
                </c:pt>
                <c:pt idx="117">
                  <c:v>0.22863446377271104</c:v>
                </c:pt>
                <c:pt idx="118">
                  <c:v>0.22860640170628704</c:v>
                </c:pt>
                <c:pt idx="119">
                  <c:v>0.22857791197959587</c:v>
                </c:pt>
                <c:pt idx="120">
                  <c:v>0.22854879634212644</c:v>
                </c:pt>
                <c:pt idx="121">
                  <c:v>0.22851885209617023</c:v>
                </c:pt>
                <c:pt idx="122">
                  <c:v>0.22848787519230529</c:v>
                </c:pt>
                <c:pt idx="123">
                  <c:v>0.22845566352195404</c:v>
                </c:pt>
                <c:pt idx="124">
                  <c:v>0.22842202032513503</c:v>
                </c:pt>
                <c:pt idx="125">
                  <c:v>0.22838675762997288</c:v>
                </c:pt>
                <c:pt idx="126">
                  <c:v>0.22834969964420404</c:v>
                </c:pt>
                <c:pt idx="127">
                  <c:v>0.22831068602332916</c:v>
                </c:pt>
                <c:pt idx="128">
                  <c:v>0.22826957497700803</c:v>
                </c:pt>
                <c:pt idx="129">
                  <c:v>0.22822624614079676</c:v>
                </c:pt>
                <c:pt idx="130">
                  <c:v>0.22818060282073888</c:v>
                </c:pt>
                <c:pt idx="131">
                  <c:v>0.22813257430406667</c:v>
                </c:pt>
                <c:pt idx="132">
                  <c:v>0.22808211755524216</c:v>
                </c:pt>
                <c:pt idx="133">
                  <c:v>0.22802921835684303</c:v>
                </c:pt>
                <c:pt idx="134">
                  <c:v>0.22797389206523144</c:v>
                </c:pt>
                <c:pt idx="135">
                  <c:v>0.22791618397391744</c:v>
                </c:pt>
                <c:pt idx="136">
                  <c:v>0.22785616889274016</c:v>
                </c:pt>
                <c:pt idx="137">
                  <c:v>0.22779395034999744</c:v>
                </c:pt>
                <c:pt idx="138">
                  <c:v>0.22772965932530104</c:v>
                </c:pt>
                <c:pt idx="139">
                  <c:v>0.22766345248455103</c:v>
                </c:pt>
                <c:pt idx="140">
                  <c:v>0.22759550991366387</c:v>
                </c:pt>
                <c:pt idx="141">
                  <c:v>0.22752603256261844</c:v>
                </c:pt>
                <c:pt idx="142">
                  <c:v>0.22745523934244169</c:v>
                </c:pt>
                <c:pt idx="143">
                  <c:v>0.22738336396385767</c:v>
                </c:pt>
                <c:pt idx="144">
                  <c:v>0.22731065159596356</c:v>
                </c:pt>
                <c:pt idx="145">
                  <c:v>0.22723735537763681</c:v>
                </c:pt>
                <c:pt idx="146">
                  <c:v>0.22716373287279704</c:v>
                </c:pt>
                <c:pt idx="147">
                  <c:v>0.2270900425422952</c:v>
                </c:pt>
                <c:pt idx="148">
                  <c:v>0.22701654028660603</c:v>
                </c:pt>
                <c:pt idx="149">
                  <c:v>0.22694347611467816</c:v>
                </c:pt>
                <c:pt idx="150">
                  <c:v>0.22687109100141903</c:v>
                </c:pt>
                <c:pt idx="151">
                  <c:v>0.22679961398587503</c:v>
                </c:pt>
                <c:pt idx="152">
                  <c:v>0.22672925954524267</c:v>
                </c:pt>
                <c:pt idx="153">
                  <c:v>0.22666022527374435</c:v>
                </c:pt>
                <c:pt idx="154">
                  <c:v>0.22659268990098597</c:v>
                </c:pt>
                <c:pt idx="155">
                  <c:v>0.22652681165903787</c:v>
                </c:pt>
                <c:pt idx="156">
                  <c:v>0.22646272700560488</c:v>
                </c:pt>
                <c:pt idx="157">
                  <c:v>0.22640054970892504</c:v>
                </c:pt>
                <c:pt idx="158">
                  <c:v>0.22634037029696816</c:v>
                </c:pt>
                <c:pt idx="159">
                  <c:v>0.2262822558639245</c:v>
                </c:pt>
                <c:pt idx="160">
                  <c:v>0.22622625021551887</c:v>
                </c:pt>
                <c:pt idx="161">
                  <c:v>0.22617237432724688</c:v>
                </c:pt>
                <c:pt idx="162">
                  <c:v>0.22612062711869305</c:v>
                </c:pt>
                <c:pt idx="163">
                  <c:v>0.22607098649700716</c:v>
                </c:pt>
                <c:pt idx="164">
                  <c:v>0.22602341063138004</c:v>
                </c:pt>
                <c:pt idx="165">
                  <c:v>0.22597783941489816</c:v>
                </c:pt>
                <c:pt idx="166">
                  <c:v>0.22593419608564144</c:v>
                </c:pt>
                <c:pt idx="167">
                  <c:v>0.22589238898438604</c:v>
                </c:pt>
                <c:pt idx="168">
                  <c:v>0.22585231340569603</c:v>
                </c:pt>
                <c:pt idx="169">
                  <c:v>0.22581385351076344</c:v>
                </c:pt>
                <c:pt idx="170">
                  <c:v>0.22577688427098302</c:v>
                </c:pt>
                <c:pt idx="171">
                  <c:v>0.22574127341326844</c:v>
                </c:pt>
                <c:pt idx="172">
                  <c:v>0.22570688333994401</c:v>
                </c:pt>
                <c:pt idx="173">
                  <c:v>0.22567357299773264</c:v>
                </c:pt>
                <c:pt idx="174">
                  <c:v>0.22564119967397003</c:v>
                </c:pt>
                <c:pt idx="175">
                  <c:v>0.22560962069896187</c:v>
                </c:pt>
                <c:pt idx="176">
                  <c:v>0.22557869504085487</c:v>
                </c:pt>
                <c:pt idx="177">
                  <c:v>0.22554828478743505</c:v>
                </c:pt>
                <c:pt idx="178">
                  <c:v>0.22551825650795818</c:v>
                </c:pt>
                <c:pt idx="179">
                  <c:v>0.22548848248408826</c:v>
                </c:pt>
                <c:pt idx="180">
                  <c:v>0.22545884180173367</c:v>
                </c:pt>
                <c:pt idx="181">
                  <c:v>0.22542922129879703</c:v>
                </c:pt>
                <c:pt idx="182">
                  <c:v>0.22539951636511488</c:v>
                </c:pt>
                <c:pt idx="183">
                  <c:v>0.22536963159328616</c:v>
                </c:pt>
                <c:pt idx="184">
                  <c:v>0.22533948128214229</c:v>
                </c:pt>
                <c:pt idx="185">
                  <c:v>0.22530898979907701</c:v>
                </c:pt>
                <c:pt idx="186">
                  <c:v>0.22527809180972144</c:v>
                </c:pt>
                <c:pt idx="187">
                  <c:v>0.22524673238336984</c:v>
                </c:pt>
                <c:pt idx="188">
                  <c:v>0.22521486698313103</c:v>
                </c:pt>
                <c:pt idx="189">
                  <c:v>0.22518246135012504</c:v>
                </c:pt>
                <c:pt idx="190">
                  <c:v>0.22514949129168116</c:v>
                </c:pt>
                <c:pt idx="191">
                  <c:v>0.22511594238436444</c:v>
                </c:pt>
                <c:pt idx="192">
                  <c:v>0.22508180960271487</c:v>
                </c:pt>
                <c:pt idx="193">
                  <c:v>0.22504709688982552</c:v>
                </c:pt>
                <c:pt idx="194">
                  <c:v>0.22501181665490988</c:v>
                </c:pt>
                <c:pt idx="195">
                  <c:v>0.22497598924996803</c:v>
                </c:pt>
                <c:pt idx="196">
                  <c:v>0.22493964240707226</c:v>
                </c:pt>
                <c:pt idx="197">
                  <c:v>0.22490281065393503</c:v>
                </c:pt>
                <c:pt idx="198">
                  <c:v>0.22486553471735904</c:v>
                </c:pt>
                <c:pt idx="199">
                  <c:v>0.22482786092348267</c:v>
                </c:pt>
                <c:pt idx="200">
                  <c:v>0.22478984059904744</c:v>
                </c:pt>
                <c:pt idx="201">
                  <c:v>0.22475152948168467</c:v>
                </c:pt>
                <c:pt idx="202">
                  <c:v>0.22471298714627377</c:v>
                </c:pt>
                <c:pt idx="203">
                  <c:v>0.22467427645405166</c:v>
                </c:pt>
                <c:pt idx="204">
                  <c:v>0.22463546303117704</c:v>
                </c:pt>
                <c:pt idx="205">
                  <c:v>0.22459661478265697</c:v>
                </c:pt>
                <c:pt idx="206">
                  <c:v>0.22455780144771903</c:v>
                </c:pt>
                <c:pt idx="207">
                  <c:v>0.22451909420134311</c:v>
                </c:pt>
                <c:pt idx="208">
                  <c:v>0.22448056530589502</c:v>
                </c:pt>
                <c:pt idx="209">
                  <c:v>0.22444228781538889</c:v>
                </c:pt>
                <c:pt idx="210">
                  <c:v>0.22440433533346937</c:v>
                </c:pt>
                <c:pt idx="211">
                  <c:v>0.22436678182516959</c:v>
                </c:pt>
                <c:pt idx="212">
                  <c:v>0.22432970148124504</c:v>
                </c:pt>
                <c:pt idx="213">
                  <c:v>0.22429316863339704</c:v>
                </c:pt>
                <c:pt idx="214">
                  <c:v>0.22425725771781016</c:v>
                </c:pt>
                <c:pt idx="215">
                  <c:v>0.22422204328412304</c:v>
                </c:pt>
                <c:pt idx="216">
                  <c:v>0.22418760004642516</c:v>
                </c:pt>
                <c:pt idx="217">
                  <c:v>0.22415400297159288</c:v>
                </c:pt>
                <c:pt idx="218">
                  <c:v>0.22412132740222201</c:v>
                </c:pt>
                <c:pt idx="219">
                  <c:v>0.22408964921035587</c:v>
                </c:pt>
                <c:pt idx="220">
                  <c:v>0.22405904497282844</c:v>
                </c:pt>
                <c:pt idx="221">
                  <c:v>0.22402959216620144</c:v>
                </c:pt>
                <c:pt idx="222">
                  <c:v>0.22400136937643561</c:v>
                </c:pt>
                <c:pt idx="223">
                  <c:v>0.22397445651835016</c:v>
                </c:pt>
                <c:pt idx="224">
                  <c:v>0.22394893505972799</c:v>
                </c:pt>
                <c:pt idx="225">
                  <c:v>0.22392488824459503</c:v>
                </c:pt>
                <c:pt idx="226">
                  <c:v>0.22390240131051603</c:v>
                </c:pt>
                <c:pt idx="227">
                  <c:v>0.2238815616950478</c:v>
                </c:pt>
                <c:pt idx="228">
                  <c:v>0.22386245922618303</c:v>
                </c:pt>
                <c:pt idx="229">
                  <c:v>0.22384518629130226</c:v>
                </c:pt>
                <c:pt idx="230">
                  <c:v>0.22382983798011297</c:v>
                </c:pt>
                <c:pt idx="231">
                  <c:v>0.22381651219697404</c:v>
                </c:pt>
                <c:pt idx="232">
                  <c:v>0.22380530974790716</c:v>
                </c:pt>
                <c:pt idx="233">
                  <c:v>0.22379633436452567</c:v>
                </c:pt>
                <c:pt idx="234">
                  <c:v>0.22378969269501703</c:v>
                </c:pt>
                <c:pt idx="235">
                  <c:v>0.22378549426254804</c:v>
                </c:pt>
                <c:pt idx="236">
                  <c:v>0.22378385136591203</c:v>
                </c:pt>
                <c:pt idx="237">
                  <c:v>0.22378487892925467</c:v>
                </c:pt>
                <c:pt idx="238">
                  <c:v>0.22378869429940204</c:v>
                </c:pt>
                <c:pt idx="239">
                  <c:v>0.22379541698990804</c:v>
                </c:pt>
                <c:pt idx="240">
                  <c:v>0.22380516835370187</c:v>
                </c:pt>
                <c:pt idx="241">
                  <c:v>0.22381807124353387</c:v>
                </c:pt>
                <c:pt idx="242">
                  <c:v>0.22383424961416004</c:v>
                </c:pt>
                <c:pt idx="243">
                  <c:v>0.22385382803352716</c:v>
                </c:pt>
                <c:pt idx="244">
                  <c:v>0.22387693116953403</c:v>
                </c:pt>
                <c:pt idx="245">
                  <c:v>0.22390368324290044</c:v>
                </c:pt>
                <c:pt idx="246">
                  <c:v>0.22393420748873144</c:v>
                </c:pt>
                <c:pt idx="247">
                  <c:v>0.22396862534535003</c:v>
                </c:pt>
                <c:pt idx="248">
                  <c:v>0.22400705590086303</c:v>
                </c:pt>
                <c:pt idx="249">
                  <c:v>0.22404961520465175</c:v>
                </c:pt>
                <c:pt idx="250">
                  <c:v>0.22409641556221424</c:v>
                </c:pt>
                <c:pt idx="251">
                  <c:v>0.22414756481952502</c:v>
                </c:pt>
                <c:pt idx="252">
                  <c:v>0.22420316564509904</c:v>
                </c:pt>
                <c:pt idx="253">
                  <c:v>0.22426331493981697</c:v>
                </c:pt>
                <c:pt idx="254">
                  <c:v>0.22432810296656003</c:v>
                </c:pt>
                <c:pt idx="255">
                  <c:v>0.22439761259927704</c:v>
                </c:pt>
                <c:pt idx="256">
                  <c:v>0.22447191884559903</c:v>
                </c:pt>
                <c:pt idx="257">
                  <c:v>0.22455108820155487</c:v>
                </c:pt>
                <c:pt idx="258">
                  <c:v>0.22463517809248404</c:v>
                </c:pt>
                <c:pt idx="259">
                  <c:v>0.22472423638063216</c:v>
                </c:pt>
                <c:pt idx="260">
                  <c:v>0.22481830091773744</c:v>
                </c:pt>
                <c:pt idx="261">
                  <c:v>0.22491739917171089</c:v>
                </c:pt>
                <c:pt idx="262">
                  <c:v>0.22502154792569887</c:v>
                </c:pt>
                <c:pt idx="263">
                  <c:v>0.22513075305436603</c:v>
                </c:pt>
                <c:pt idx="264">
                  <c:v>0.22524500938099967</c:v>
                </c:pt>
                <c:pt idx="265">
                  <c:v>0.22536430061867888</c:v>
                </c:pt>
                <c:pt idx="266">
                  <c:v>0.22548859939773716</c:v>
                </c:pt>
                <c:pt idx="267">
                  <c:v>0.22561786738086104</c:v>
                </c:pt>
                <c:pt idx="268">
                  <c:v>0.22575205546650204</c:v>
                </c:pt>
                <c:pt idx="269">
                  <c:v>0.22589110408068103</c:v>
                </c:pt>
                <c:pt idx="270">
                  <c:v>0.22603494357703702</c:v>
                </c:pt>
                <c:pt idx="271">
                  <c:v>0.22618349467907603</c:v>
                </c:pt>
                <c:pt idx="272">
                  <c:v>0.22633666907748304</c:v>
                </c:pt>
                <c:pt idx="273">
                  <c:v>0.22649436992413616</c:v>
                </c:pt>
                <c:pt idx="274">
                  <c:v>0.22665649256493861</c:v>
                </c:pt>
                <c:pt idx="275">
                  <c:v>0.22682292533788187</c:v>
                </c:pt>
                <c:pt idx="276">
                  <c:v>0.22699355040004604</c:v>
                </c:pt>
                <c:pt idx="277">
                  <c:v>0.22716824461014304</c:v>
                </c:pt>
                <c:pt idx="278">
                  <c:v>0.22734688046000964</c:v>
                </c:pt>
                <c:pt idx="279">
                  <c:v>0.22752932704799511</c:v>
                </c:pt>
                <c:pt idx="280">
                  <c:v>0.22771545108689326</c:v>
                </c:pt>
                <c:pt idx="281">
                  <c:v>0.22790511793855187</c:v>
                </c:pt>
                <c:pt idx="282">
                  <c:v>0.22809819266751044</c:v>
                </c:pt>
                <c:pt idx="283">
                  <c:v>0.22829454110535904</c:v>
                </c:pt>
                <c:pt idx="284">
                  <c:v>0.22849403091946027</c:v>
                </c:pt>
                <c:pt idx="285">
                  <c:v>0.22869653268304288</c:v>
                </c:pt>
                <c:pt idx="286">
                  <c:v>0.22890192094033604</c:v>
                </c:pt>
                <c:pt idx="287">
                  <c:v>0.22911007519674903</c:v>
                </c:pt>
                <c:pt idx="288">
                  <c:v>0.22932088091109804</c:v>
                </c:pt>
                <c:pt idx="289">
                  <c:v>0.22953423046836527</c:v>
                </c:pt>
                <c:pt idx="290">
                  <c:v>0.22975002410380688</c:v>
                </c:pt>
                <c:pt idx="291">
                  <c:v>0.22996817077380216</c:v>
                </c:pt>
                <c:pt idx="292">
                  <c:v>0.230188588972703</c:v>
                </c:pt>
                <c:pt idx="293">
                  <c:v>0.23041120748975399</c:v>
                </c:pt>
                <c:pt idx="294">
                  <c:v>0.23063596619672044</c:v>
                </c:pt>
                <c:pt idx="295">
                  <c:v>0.23086281644680101</c:v>
                </c:pt>
                <c:pt idx="296">
                  <c:v>0.23109172175397588</c:v>
                </c:pt>
                <c:pt idx="297">
                  <c:v>0.23132265826450832</c:v>
                </c:pt>
                <c:pt idx="298">
                  <c:v>0.23155561514742773</c:v>
                </c:pt>
                <c:pt idx="299">
                  <c:v>0.23179059490277201</c:v>
                </c:pt>
                <c:pt idx="300">
                  <c:v>0.23202761358720522</c:v>
                </c:pt>
                <c:pt idx="301">
                  <c:v>0.23226670095606344</c:v>
                </c:pt>
                <c:pt idx="302">
                  <c:v>0.23250790052191544</c:v>
                </c:pt>
                <c:pt idx="303">
                  <c:v>0.23275126952962599</c:v>
                </c:pt>
                <c:pt idx="304">
                  <c:v>0.232996878848755</c:v>
                </c:pt>
                <c:pt idx="305">
                  <c:v>0.23324481278558001</c:v>
                </c:pt>
                <c:pt idx="306">
                  <c:v>0.23349516881535679</c:v>
                </c:pt>
                <c:pt idx="307">
                  <c:v>0.23374805723826325</c:v>
                </c:pt>
                <c:pt idx="308">
                  <c:v>0.23400360076322901</c:v>
                </c:pt>
                <c:pt idx="309">
                  <c:v>0.23426193403140008</c:v>
                </c:pt>
                <c:pt idx="310">
                  <c:v>0.23452320307773741</c:v>
                </c:pt>
                <c:pt idx="311">
                  <c:v>0.23478756469269099</c:v>
                </c:pt>
                <c:pt idx="312">
                  <c:v>0.23505518575077999</c:v>
                </c:pt>
                <c:pt idx="313">
                  <c:v>0.23532624249907241</c:v>
                </c:pt>
                <c:pt idx="314">
                  <c:v>0.23560091980300688</c:v>
                </c:pt>
                <c:pt idx="315">
                  <c:v>0.23587941035512441</c:v>
                </c:pt>
                <c:pt idx="316">
                  <c:v>0.23616191385227644</c:v>
                </c:pt>
                <c:pt idx="317">
                  <c:v>0.23644863614706213</c:v>
                </c:pt>
                <c:pt idx="318">
                  <c:v>0.23673978837916901</c:v>
                </c:pt>
                <c:pt idx="319">
                  <c:v>0.23703558609231518</c:v>
                </c:pt>
                <c:pt idx="320">
                  <c:v>0.23733624834299732</c:v>
                </c:pt>
                <c:pt idx="321">
                  <c:v>0.23764199680600392</c:v>
                </c:pt>
                <c:pt idx="322">
                  <c:v>0.2379530548823757</c:v>
                </c:pt>
                <c:pt idx="323">
                  <c:v>0.23826964681517449</c:v>
                </c:pt>
                <c:pt idx="324">
                  <c:v>0.23859199681838136</c:v>
                </c:pt>
                <c:pt idx="325">
                  <c:v>0.23892032822388787</c:v>
                </c:pt>
                <c:pt idx="326">
                  <c:v>0.23925486265151888</c:v>
                </c:pt>
                <c:pt idx="327">
                  <c:v>0.23959581920655387</c:v>
                </c:pt>
                <c:pt idx="328">
                  <c:v>0.23994341370901401</c:v>
                </c:pt>
                <c:pt idx="329">
                  <c:v>0.24029785795843744</c:v>
                </c:pt>
                <c:pt idx="330">
                  <c:v>0.24065935903760599</c:v>
                </c:pt>
                <c:pt idx="331">
                  <c:v>0.24102811865802101</c:v>
                </c:pt>
                <c:pt idx="332">
                  <c:v>0.24140433254975796</c:v>
                </c:pt>
                <c:pt idx="333">
                  <c:v>0.24178818989760481</c:v>
                </c:pt>
                <c:pt idx="334">
                  <c:v>0.24217987282518397</c:v>
                </c:pt>
                <c:pt idx="335">
                  <c:v>0.24257955592817987</c:v>
                </c:pt>
                <c:pt idx="336">
                  <c:v>0.24298740585737014</c:v>
                </c:pt>
                <c:pt idx="337">
                  <c:v>0.24340358095187922</c:v>
                </c:pt>
                <c:pt idx="338">
                  <c:v>0.24382823092274444</c:v>
                </c:pt>
                <c:pt idx="339">
                  <c:v>0.24426149658610205</c:v>
                </c:pt>
                <c:pt idx="340">
                  <c:v>0.24470350964532644</c:v>
                </c:pt>
                <c:pt idx="341">
                  <c:v>0.24515439252114829</c:v>
                </c:pt>
                <c:pt idx="342">
                  <c:v>0.245614258228182</c:v>
                </c:pt>
                <c:pt idx="343">
                  <c:v>0.24608321029671901</c:v>
                </c:pt>
                <c:pt idx="344">
                  <c:v>0.24656134273771954</c:v>
                </c:pt>
                <c:pt idx="345">
                  <c:v>0.24704874004917918</c:v>
                </c:pt>
                <c:pt idx="346">
                  <c:v>0.24754547726160434</c:v>
                </c:pt>
                <c:pt idx="347">
                  <c:v>0.248051620020145</c:v>
                </c:pt>
                <c:pt idx="348">
                  <c:v>0.24856722470090559</c:v>
                </c:pt>
                <c:pt idx="349">
                  <c:v>0.24909233855868809</c:v>
                </c:pt>
                <c:pt idx="350">
                  <c:v>0.24962699990351087</c:v>
                </c:pt>
                <c:pt idx="351">
                  <c:v>0.25017123830302679</c:v>
                </c:pt>
                <c:pt idx="352">
                  <c:v>0.25072507480800799</c:v>
                </c:pt>
                <c:pt idx="353">
                  <c:v>0.251288522198165</c:v>
                </c:pt>
                <c:pt idx="354">
                  <c:v>0.25186158524548596</c:v>
                </c:pt>
                <c:pt idx="355">
                  <c:v>0.25244426099237532</c:v>
                </c:pt>
                <c:pt idx="356">
                  <c:v>0.25303653904215601</c:v>
                </c:pt>
                <c:pt idx="357">
                  <c:v>0.25363840185919201</c:v>
                </c:pt>
                <c:pt idx="358">
                  <c:v>0.25424982507651944</c:v>
                </c:pt>
                <c:pt idx="359">
                  <c:v>0.25487077780864836</c:v>
                </c:pt>
                <c:pt idx="360">
                  <c:v>0.255501222967497</c:v>
                </c:pt>
                <c:pt idx="361">
                  <c:v>0.256141117579541</c:v>
                </c:pt>
                <c:pt idx="362">
                  <c:v>0.256790413101814</c:v>
                </c:pt>
                <c:pt idx="363">
                  <c:v>0.25744905573534599</c:v>
                </c:pt>
                <c:pt idx="364">
                  <c:v>0.25811698673441447</c:v>
                </c:pt>
                <c:pt idx="365">
                  <c:v>0.25879414271010859</c:v>
                </c:pt>
                <c:pt idx="366">
                  <c:v>0.25948045592726116</c:v>
                </c:pt>
                <c:pt idx="367">
                  <c:v>0.26017585459309323</c:v>
                </c:pt>
                <c:pt idx="368">
                  <c:v>0.26088026313669616</c:v>
                </c:pt>
                <c:pt idx="369">
                  <c:v>0.26159360247798275</c:v>
                </c:pt>
                <c:pt idx="370">
                  <c:v>0.262315790286138</c:v>
                </c:pt>
                <c:pt idx="371">
                  <c:v>0.26304674122601301</c:v>
                </c:pt>
                <c:pt idx="372">
                  <c:v>0.26378636719255072</c:v>
                </c:pt>
                <c:pt idx="373">
                  <c:v>0.26453457753246412</c:v>
                </c:pt>
                <c:pt idx="374">
                  <c:v>0.26529127925326901</c:v>
                </c:pt>
                <c:pt idx="375">
                  <c:v>0.26605637721923187</c:v>
                </c:pt>
                <c:pt idx="376">
                  <c:v>0.26682977433404126</c:v>
                </c:pt>
                <c:pt idx="377">
                  <c:v>0.26761137171111793</c:v>
                </c:pt>
                <c:pt idx="378">
                  <c:v>0.26840106883105302</c:v>
                </c:pt>
                <c:pt idx="379">
                  <c:v>0.26919876368661017</c:v>
                </c:pt>
                <c:pt idx="380">
                  <c:v>0.27000435291573499</c:v>
                </c:pt>
                <c:pt idx="381">
                  <c:v>0.27081773192301761</c:v>
                </c:pt>
                <c:pt idx="382">
                  <c:v>0.27163879499001498</c:v>
                </c:pt>
                <c:pt idx="383">
                  <c:v>0.27246743537521684</c:v>
                </c:pt>
                <c:pt idx="384">
                  <c:v>0.27330354540381002</c:v>
                </c:pt>
                <c:pt idx="385">
                  <c:v>0.27414701654844476</c:v>
                </c:pt>
                <c:pt idx="386">
                  <c:v>0.27499773950087408</c:v>
                </c:pt>
                <c:pt idx="387">
                  <c:v>0.27585560423545435</c:v>
                </c:pt>
                <c:pt idx="388">
                  <c:v>0.27672050006521898</c:v>
                </c:pt>
                <c:pt idx="389">
                  <c:v>0.27759231569136</c:v>
                </c:pt>
                <c:pt idx="390">
                  <c:v>0.27847093924649785</c:v>
                </c:pt>
                <c:pt idx="391">
                  <c:v>0.27935625833263522</c:v>
                </c:pt>
                <c:pt idx="392">
                  <c:v>0.28024816005435038</c:v>
                </c:pt>
                <c:pt idx="393">
                  <c:v>0.28114653104770998</c:v>
                </c:pt>
                <c:pt idx="394">
                  <c:v>0.28205125750559779</c:v>
                </c:pt>
                <c:pt idx="395">
                  <c:v>0.28296222520010988</c:v>
                </c:pt>
                <c:pt idx="396">
                  <c:v>0.28387931950248685</c:v>
                </c:pt>
                <c:pt idx="397">
                  <c:v>0.28480242540101408</c:v>
                </c:pt>
                <c:pt idx="398">
                  <c:v>0.28573142751804276</c:v>
                </c:pt>
                <c:pt idx="399">
                  <c:v>0.28666621012530902</c:v>
                </c:pt>
                <c:pt idx="400">
                  <c:v>0.28760665715907985</c:v>
                </c:pt>
                <c:pt idx="401">
                  <c:v>0.28855265223514698</c:v>
                </c:pt>
                <c:pt idx="402">
                  <c:v>0.28950407866432798</c:v>
                </c:pt>
                <c:pt idx="403">
                  <c:v>0.29046081946823732</c:v>
                </c:pt>
                <c:pt idx="404">
                  <c:v>0.29142275739632084</c:v>
                </c:pt>
                <c:pt idx="405">
                  <c:v>0.29238977494406909</c:v>
                </c:pt>
                <c:pt idx="406">
                  <c:v>0.29336175437285417</c:v>
                </c:pt>
                <c:pt idx="407">
                  <c:v>0.29433857773161748</c:v>
                </c:pt>
                <c:pt idx="408">
                  <c:v>0.29532012688039305</c:v>
                </c:pt>
                <c:pt idx="409">
                  <c:v>0.29630628351605087</c:v>
                </c:pt>
                <c:pt idx="410">
                  <c:v>0.29729692920020684</c:v>
                </c:pt>
                <c:pt idx="411">
                  <c:v>0.29829194538959308</c:v>
                </c:pt>
                <c:pt idx="412">
                  <c:v>0.29929121346879523</c:v>
                </c:pt>
                <c:pt idx="413">
                  <c:v>0.30029461478548602</c:v>
                </c:pt>
                <c:pt idx="414">
                  <c:v>0.30130203068818401</c:v>
                </c:pt>
                <c:pt idx="415">
                  <c:v>0.30231334256650799</c:v>
                </c:pt>
                <c:pt idx="416">
                  <c:v>0.30332843189388908</c:v>
                </c:pt>
                <c:pt idx="417">
                  <c:v>0.30434718027261837</c:v>
                </c:pt>
                <c:pt idx="418">
                  <c:v>0.30536946948141563</c:v>
                </c:pt>
                <c:pt idx="419">
                  <c:v>0.30639518152508632</c:v>
                </c:pt>
                <c:pt idx="420">
                  <c:v>0.30742419868651732</c:v>
                </c:pt>
                <c:pt idx="421">
                  <c:v>0.30845640358062687</c:v>
                </c:pt>
                <c:pt idx="422">
                  <c:v>0.30949167921019038</c:v>
                </c:pt>
                <c:pt idx="423">
                  <c:v>0.31052990902347305</c:v>
                </c:pt>
                <c:pt idx="424">
                  <c:v>0.31157097697309838</c:v>
                </c:pt>
                <c:pt idx="425">
                  <c:v>0.31261476757657303</c:v>
                </c:pt>
                <c:pt idx="426">
                  <c:v>0.31366116597789762</c:v>
                </c:pt>
                <c:pt idx="427">
                  <c:v>0.314710058010229</c:v>
                </c:pt>
                <c:pt idx="428">
                  <c:v>0.31576133025926684</c:v>
                </c:pt>
                <c:pt idx="429">
                  <c:v>0.31681487012731369</c:v>
                </c:pt>
                <c:pt idx="430">
                  <c:v>0.31787056589794527</c:v>
                </c:pt>
                <c:pt idx="431">
                  <c:v>0.31892830680068568</c:v>
                </c:pt>
                <c:pt idx="432">
                  <c:v>0.31998798307565518</c:v>
                </c:pt>
                <c:pt idx="433">
                  <c:v>0.32104948603778038</c:v>
                </c:pt>
                <c:pt idx="434">
                  <c:v>0.32211270814066262</c:v>
                </c:pt>
                <c:pt idx="435">
                  <c:v>0.32317754303943896</c:v>
                </c:pt>
                <c:pt idx="436">
                  <c:v>0.32424388565295253</c:v>
                </c:pt>
                <c:pt idx="437">
                  <c:v>0.32531163222451887</c:v>
                </c:pt>
                <c:pt idx="438">
                  <c:v>0.32638068038144624</c:v>
                </c:pt>
                <c:pt idx="439">
                  <c:v>0.32745092919285768</c:v>
                </c:pt>
                <c:pt idx="440">
                  <c:v>0.32852227922585814</c:v>
                </c:pt>
                <c:pt idx="441">
                  <c:v>0.32959463259963484</c:v>
                </c:pt>
                <c:pt idx="442">
                  <c:v>0.33066789303751093</c:v>
                </c:pt>
                <c:pt idx="443">
                  <c:v>0.33174196591652338</c:v>
                </c:pt>
                <c:pt idx="444">
                  <c:v>0.33281675831477397</c:v>
                </c:pt>
                <c:pt idx="445">
                  <c:v>0.33389217905597768</c:v>
                </c:pt>
                <c:pt idx="446">
                  <c:v>0.33496813875161585</c:v>
                </c:pt>
                <c:pt idx="447">
                  <c:v>0.33604454984001703</c:v>
                </c:pt>
                <c:pt idx="448">
                  <c:v>0.33712132662255584</c:v>
                </c:pt>
                <c:pt idx="449">
                  <c:v>0.33819838529689766</c:v>
                </c:pt>
                <c:pt idx="450">
                  <c:v>0.33927564398713272</c:v>
                </c:pt>
                <c:pt idx="451">
                  <c:v>0.34035302277107793</c:v>
                </c:pt>
                <c:pt idx="452">
                  <c:v>0.34143044370427972</c:v>
                </c:pt>
                <c:pt idx="453">
                  <c:v>0.34250783084071107</c:v>
                </c:pt>
                <c:pt idx="454">
                  <c:v>0.34358511025039307</c:v>
                </c:pt>
                <c:pt idx="455">
                  <c:v>0.34466221003374908</c:v>
                </c:pt>
                <c:pt idx="456">
                  <c:v>0.34573906033292007</c:v>
                </c:pt>
                <c:pt idx="457">
                  <c:v>0.34681559333996009</c:v>
                </c:pt>
                <c:pt idx="458">
                  <c:v>0.34789174330182732</c:v>
                </c:pt>
                <c:pt idx="459">
                  <c:v>0.34896744652254907</c:v>
                </c:pt>
                <c:pt idx="460">
                  <c:v>0.35004264136197005</c:v>
                </c:pt>
                <c:pt idx="461">
                  <c:v>0.35111726823168232</c:v>
                </c:pt>
                <c:pt idx="462">
                  <c:v>0.35219126958795338</c:v>
                </c:pt>
                <c:pt idx="463">
                  <c:v>0.35326458992158632</c:v>
                </c:pt>
                <c:pt idx="464">
                  <c:v>0.35433717574500584</c:v>
                </c:pt>
                <c:pt idx="465">
                  <c:v>0.35540897557651308</c:v>
                </c:pt>
                <c:pt idx="466">
                  <c:v>0.35647993992184496</c:v>
                </c:pt>
                <c:pt idx="467">
                  <c:v>0.35755002125296348</c:v>
                </c:pt>
                <c:pt idx="468">
                  <c:v>0.35861917398436638</c:v>
                </c:pt>
                <c:pt idx="469">
                  <c:v>0.35968735444692279</c:v>
                </c:pt>
                <c:pt idx="470">
                  <c:v>0.36075452085938697</c:v>
                </c:pt>
                <c:pt idx="471">
                  <c:v>0.36182063329752562</c:v>
                </c:pt>
                <c:pt idx="472">
                  <c:v>0.36288565366107284</c:v>
                </c:pt>
                <c:pt idx="473">
                  <c:v>0.36394954563869902</c:v>
                </c:pt>
                <c:pt idx="474">
                  <c:v>0.36501227467056585</c:v>
                </c:pt>
                <c:pt idx="475">
                  <c:v>0.36607380790939165</c:v>
                </c:pt>
                <c:pt idx="476">
                  <c:v>0.3671341141798794</c:v>
                </c:pt>
                <c:pt idx="477">
                  <c:v>0.3681931639359069</c:v>
                </c:pt>
                <c:pt idx="478">
                  <c:v>0.36925092921626618</c:v>
                </c:pt>
                <c:pt idx="479">
                  <c:v>0.37030738359886162</c:v>
                </c:pt>
                <c:pt idx="480">
                  <c:v>0.37136250215331784</c:v>
                </c:pt>
                <c:pt idx="481">
                  <c:v>0.37241626139242301</c:v>
                </c:pt>
                <c:pt idx="482">
                  <c:v>0.37346863922218787</c:v>
                </c:pt>
                <c:pt idx="483">
                  <c:v>0.37451961489101332</c:v>
                </c:pt>
                <c:pt idx="484">
                  <c:v>0.37556916893765219</c:v>
                </c:pt>
                <c:pt idx="485">
                  <c:v>0.37661728313821685</c:v>
                </c:pt>
                <c:pt idx="486">
                  <c:v>0.37766394045259299</c:v>
                </c:pt>
                <c:pt idx="487">
                  <c:v>0.37870912497000198</c:v>
                </c:pt>
                <c:pt idx="488">
                  <c:v>0.37975282185408404</c:v>
                </c:pt>
                <c:pt idx="489">
                  <c:v>0.38079501728756798</c:v>
                </c:pt>
                <c:pt idx="490">
                  <c:v>0.38183569841682502</c:v>
                </c:pt>
                <c:pt idx="491">
                  <c:v>0.38287485329607868</c:v>
                </c:pt>
                <c:pt idx="492">
                  <c:v>0.38391247083168362</c:v>
                </c:pt>
                <c:pt idx="493">
                  <c:v>0.38494854072652102</c:v>
                </c:pt>
                <c:pt idx="494">
                  <c:v>0.38598305342451938</c:v>
                </c:pt>
                <c:pt idx="495">
                  <c:v>0.38701600005539932</c:v>
                </c:pt>
                <c:pt idx="496">
                  <c:v>0.38804737237998244</c:v>
                </c:pt>
                <c:pt idx="497">
                  <c:v>0.38907716273594922</c:v>
                </c:pt>
                <c:pt idx="498">
                  <c:v>0.39010536398438617</c:v>
                </c:pt>
                <c:pt idx="499">
                  <c:v>0.39113196945689732</c:v>
                </c:pt>
                <c:pt idx="500">
                  <c:v>0.39215697290372814</c:v>
                </c:pt>
                <c:pt idx="501">
                  <c:v>0.39318036844267368</c:v>
                </c:pt>
                <c:pt idx="502">
                  <c:v>0.394202150509181</c:v>
                </c:pt>
                <c:pt idx="503">
                  <c:v>0.39522231380745193</c:v>
                </c:pt>
                <c:pt idx="504">
                  <c:v>0.39624085326242903</c:v>
                </c:pt>
                <c:pt idx="505">
                  <c:v>0.39725776397327262</c:v>
                </c:pt>
                <c:pt idx="506">
                  <c:v>0.39827304116771839</c:v>
                </c:pt>
                <c:pt idx="507">
                  <c:v>0.3992866801579536</c:v>
                </c:pt>
                <c:pt idx="508">
                  <c:v>0.40029867629756438</c:v>
                </c:pt>
                <c:pt idx="509">
                  <c:v>0.40130902494014198</c:v>
                </c:pt>
                <c:pt idx="510">
                  <c:v>0.40231772139897487</c:v>
                </c:pt>
                <c:pt idx="511">
                  <c:v>0.40332476090834496</c:v>
                </c:pt>
                <c:pt idx="512">
                  <c:v>0.40433013858628403</c:v>
                </c:pt>
                <c:pt idx="513">
                  <c:v>0.40533384939877098</c:v>
                </c:pt>
                <c:pt idx="514">
                  <c:v>0.40633588812537108</c:v>
                </c:pt>
                <c:pt idx="515">
                  <c:v>0.40733624932646001</c:v>
                </c:pt>
                <c:pt idx="516">
                  <c:v>0.40833492731186466</c:v>
                </c:pt>
                <c:pt idx="517">
                  <c:v>0.40933191611090602</c:v>
                </c:pt>
                <c:pt idx="518">
                  <c:v>0.41032720944392798</c:v>
                </c:pt>
                <c:pt idx="519">
                  <c:v>0.41132080069578048</c:v>
                </c:pt>
                <c:pt idx="520">
                  <c:v>0.41231268289063372</c:v>
                </c:pt>
                <c:pt idx="521">
                  <c:v>0.41330284866802702</c:v>
                </c:pt>
                <c:pt idx="522">
                  <c:v>0.414291290260411</c:v>
                </c:pt>
                <c:pt idx="523">
                  <c:v>0.41527799947200705</c:v>
                </c:pt>
                <c:pt idx="524">
                  <c:v>0.41626296765921422</c:v>
                </c:pt>
                <c:pt idx="525">
                  <c:v>0.41724618571235988</c:v>
                </c:pt>
                <c:pt idx="526">
                  <c:v>0.41822764403889001</c:v>
                </c:pt>
                <c:pt idx="527">
                  <c:v>0.41920733254781301</c:v>
                </c:pt>
                <c:pt idx="528">
                  <c:v>0.42018524063551699</c:v>
                </c:pt>
                <c:pt idx="529">
                  <c:v>0.42116135717288838</c:v>
                </c:pt>
                <c:pt idx="530">
                  <c:v>0.42213567049365208</c:v>
                </c:pt>
                <c:pt idx="531">
                  <c:v>0.42310816838396176</c:v>
                </c:pt>
                <c:pt idx="532">
                  <c:v>0.42407883807310698</c:v>
                </c:pt>
                <c:pt idx="533">
                  <c:v>0.42504766622553508</c:v>
                </c:pt>
                <c:pt idx="534">
                  <c:v>0.42601463893379132</c:v>
                </c:pt>
                <c:pt idx="535">
                  <c:v>0.42697974171270903</c:v>
                </c:pt>
                <c:pt idx="536">
                  <c:v>0.42794295949455885</c:v>
                </c:pt>
                <c:pt idx="537">
                  <c:v>0.42890427662531938</c:v>
                </c:pt>
                <c:pt idx="538">
                  <c:v>0.42986367686188987</c:v>
                </c:pt>
                <c:pt idx="539">
                  <c:v>0.43082114337020777</c:v>
                </c:pt>
                <c:pt idx="540">
                  <c:v>0.43177665872445142</c:v>
                </c:pt>
                <c:pt idx="541">
                  <c:v>0.43273020490700398</c:v>
                </c:pt>
                <c:pt idx="542">
                  <c:v>0.43368176330942509</c:v>
                </c:pt>
                <c:pt idx="543">
                  <c:v>0.434631314734029</c:v>
                </c:pt>
                <c:pt idx="544">
                  <c:v>0.43557883939667347</c:v>
                </c:pt>
                <c:pt idx="545">
                  <c:v>0.43652431692984883</c:v>
                </c:pt>
                <c:pt idx="546">
                  <c:v>0.43746772638692188</c:v>
                </c:pt>
                <c:pt idx="547">
                  <c:v>0.43840904624691202</c:v>
                </c:pt>
                <c:pt idx="548">
                  <c:v>0.43934825441997005</c:v>
                </c:pt>
                <c:pt idx="549">
                  <c:v>0.44028532825352179</c:v>
                </c:pt>
                <c:pt idx="550">
                  <c:v>0.44122024453914305</c:v>
                </c:pt>
                <c:pt idx="551">
                  <c:v>0.44215297951990246</c:v>
                </c:pt>
                <c:pt idx="552">
                  <c:v>0.44308350889834508</c:v>
                </c:pt>
                <c:pt idx="553">
                  <c:v>0.44401180784509231</c:v>
                </c:pt>
                <c:pt idx="554">
                  <c:v>0.44493785100782007</c:v>
                </c:pt>
                <c:pt idx="555">
                  <c:v>0.44586161252084971</c:v>
                </c:pt>
                <c:pt idx="556">
                  <c:v>0.44678306601514806</c:v>
                </c:pt>
                <c:pt idx="557">
                  <c:v>0.44770218462878975</c:v>
                </c:pt>
                <c:pt idx="558">
                  <c:v>0.44861894101782818</c:v>
                </c:pt>
                <c:pt idx="559">
                  <c:v>0.44953330736751407</c:v>
                </c:pt>
                <c:pt idx="560">
                  <c:v>0.45044525540398295</c:v>
                </c:pt>
                <c:pt idx="561">
                  <c:v>0.45135475640617079</c:v>
                </c:pt>
                <c:pt idx="562">
                  <c:v>0.45226178121806332</c:v>
                </c:pt>
                <c:pt idx="563">
                  <c:v>0.45316630026132199</c:v>
                </c:pt>
                <c:pt idx="564">
                  <c:v>0.45406828354812301</c:v>
                </c:pt>
                <c:pt idx="565">
                  <c:v>0.45496770069426323</c:v>
                </c:pt>
                <c:pt idx="566">
                  <c:v>0.45586452093246993</c:v>
                </c:pt>
                <c:pt idx="567">
                  <c:v>0.45675871312593602</c:v>
                </c:pt>
                <c:pt idx="568">
                  <c:v>0.45765024578207508</c:v>
                </c:pt>
                <c:pt idx="569">
                  <c:v>0.45853908706633273</c:v>
                </c:pt>
                <c:pt idx="570">
                  <c:v>0.45942520481628002</c:v>
                </c:pt>
                <c:pt idx="571">
                  <c:v>0.46030856655578939</c:v>
                </c:pt>
                <c:pt idx="572">
                  <c:v>0.461189139509325</c:v>
                </c:pt>
                <c:pt idx="573">
                  <c:v>0.46206689061643402</c:v>
                </c:pt>
                <c:pt idx="574">
                  <c:v>0.46294178654621199</c:v>
                </c:pt>
                <c:pt idx="575">
                  <c:v>0.46381379371195935</c:v>
                </c:pt>
                <c:pt idx="576">
                  <c:v>0.46468287828583416</c:v>
                </c:pt>
                <c:pt idx="577">
                  <c:v>0.46554900621362599</c:v>
                </c:pt>
                <c:pt idx="578">
                  <c:v>0.46641214322958313</c:v>
                </c:pt>
                <c:pt idx="579">
                  <c:v>0.46727225487112573</c:v>
                </c:pt>
                <c:pt idx="580">
                  <c:v>0.46812930649383899</c:v>
                </c:pt>
                <c:pt idx="581">
                  <c:v>0.46898326328621087</c:v>
                </c:pt>
                <c:pt idx="582">
                  <c:v>0.46983409028451684</c:v>
                </c:pt>
                <c:pt idx="583">
                  <c:v>0.47068175238770998</c:v>
                </c:pt>
                <c:pt idx="584">
                  <c:v>0.47152621437221898</c:v>
                </c:pt>
                <c:pt idx="585">
                  <c:v>0.47236744090667998</c:v>
                </c:pt>
                <c:pt idx="586">
                  <c:v>0.473205396566859</c:v>
                </c:pt>
                <c:pt idx="587">
                  <c:v>0.47404004585021198</c:v>
                </c:pt>
                <c:pt idx="588">
                  <c:v>0.47487135319057128</c:v>
                </c:pt>
                <c:pt idx="589">
                  <c:v>0.47569928297267317</c:v>
                </c:pt>
                <c:pt idx="590">
                  <c:v>0.47652379954669832</c:v>
                </c:pt>
                <c:pt idx="591">
                  <c:v>0.47734486724271069</c:v>
                </c:pt>
                <c:pt idx="592">
                  <c:v>0.47816245038490823</c:v>
                </c:pt>
                <c:pt idx="593">
                  <c:v>0.47897651330602642</c:v>
                </c:pt>
                <c:pt idx="594">
                  <c:v>0.479787020361372</c:v>
                </c:pt>
                <c:pt idx="595">
                  <c:v>0.48059393594298305</c:v>
                </c:pt>
                <c:pt idx="596">
                  <c:v>0.48139722449347899</c:v>
                </c:pt>
                <c:pt idx="597">
                  <c:v>0.482196850519994</c:v>
                </c:pt>
                <c:pt idx="598">
                  <c:v>0.48299277860783785</c:v>
                </c:pt>
                <c:pt idx="599">
                  <c:v>0.48378497343409155</c:v>
                </c:pt>
                <c:pt idx="600">
                  <c:v>0.48457339978109198</c:v>
                </c:pt>
                <c:pt idx="601">
                  <c:v>0.48535802254982141</c:v>
                </c:pt>
                <c:pt idx="602">
                  <c:v>0.48613880677299398</c:v>
                </c:pt>
                <c:pt idx="603">
                  <c:v>0.48691571762826791</c:v>
                </c:pt>
                <c:pt idx="604">
                  <c:v>0.48768872045104888</c:v>
                </c:pt>
                <c:pt idx="605">
                  <c:v>0.48845778074741303</c:v>
                </c:pt>
                <c:pt idx="606">
                  <c:v>0.48922286420663985</c:v>
                </c:pt>
                <c:pt idx="607">
                  <c:v>0.48998393671381951</c:v>
                </c:pt>
                <c:pt idx="608">
                  <c:v>0.49074096436218007</c:v>
                </c:pt>
                <c:pt idx="609">
                  <c:v>0.49149391346532401</c:v>
                </c:pt>
                <c:pt idx="610">
                  <c:v>0.49224275056934502</c:v>
                </c:pt>
                <c:pt idx="611">
                  <c:v>0.49298744246473902</c:v>
                </c:pt>
                <c:pt idx="612">
                  <c:v>0.49372795619825238</c:v>
                </c:pt>
                <c:pt idx="613">
                  <c:v>0.49446425908455716</c:v>
                </c:pt>
                <c:pt idx="614">
                  <c:v>0.49519631871775532</c:v>
                </c:pt>
                <c:pt idx="615">
                  <c:v>0.49592410298291562</c:v>
                </c:pt>
                <c:pt idx="616">
                  <c:v>0.49664758006719301</c:v>
                </c:pt>
                <c:pt idx="617">
                  <c:v>0.49736671847119801</c:v>
                </c:pt>
                <c:pt idx="618">
                  <c:v>0.49808148701992366</c:v>
                </c:pt>
                <c:pt idx="619">
                  <c:v>0.49879185487370375</c:v>
                </c:pt>
                <c:pt idx="620">
                  <c:v>0.49949779153918605</c:v>
                </c:pt>
                <c:pt idx="621">
                  <c:v>0.50019926687993099</c:v>
                </c:pt>
                <c:pt idx="622">
                  <c:v>0.50089625112721059</c:v>
                </c:pt>
                <c:pt idx="623">
                  <c:v>0.50158871489052259</c:v>
                </c:pt>
                <c:pt idx="624">
                  <c:v>0.50227662916814697</c:v>
                </c:pt>
                <c:pt idx="625">
                  <c:v>0.50295996535759702</c:v>
                </c:pt>
                <c:pt idx="626">
                  <c:v>0.29977948004001098</c:v>
                </c:pt>
                <c:pt idx="627">
                  <c:v>0.15594430043715482</c:v>
                </c:pt>
                <c:pt idx="628">
                  <c:v>4.8042092354312914E-2</c:v>
                </c:pt>
                <c:pt idx="629">
                  <c:v>-3.6307146451237206E-2</c:v>
                </c:pt>
                <c:pt idx="630">
                  <c:v>-0.10124487260645899</c:v>
                </c:pt>
                <c:pt idx="631">
                  <c:v>-0.14905368689883899</c:v>
                </c:pt>
                <c:pt idx="632">
                  <c:v>-0.18411909515632394</c:v>
                </c:pt>
                <c:pt idx="633">
                  <c:v>-0.20424109450837546</c:v>
                </c:pt>
                <c:pt idx="634">
                  <c:v>-0.21333219270423662</c:v>
                </c:pt>
                <c:pt idx="635">
                  <c:v>-0.21483520457554162</c:v>
                </c:pt>
                <c:pt idx="636">
                  <c:v>-0.21147434203675641</c:v>
                </c:pt>
                <c:pt idx="637">
                  <c:v>-0.20516863084728076</c:v>
                </c:pt>
                <c:pt idx="638">
                  <c:v>-0.19731944450962624</c:v>
                </c:pt>
                <c:pt idx="639">
                  <c:v>-0.18905700548984194</c:v>
                </c:pt>
                <c:pt idx="640">
                  <c:v>-0.18102098951727913</c:v>
                </c:pt>
                <c:pt idx="641">
                  <c:v>-0.17352603799937799</c:v>
                </c:pt>
                <c:pt idx="642">
                  <c:v>-0.16669820492456502</c:v>
                </c:pt>
                <c:pt idx="643">
                  <c:v>-0.16059336761018403</c:v>
                </c:pt>
                <c:pt idx="644">
                  <c:v>-0.15521887444276952</c:v>
                </c:pt>
                <c:pt idx="645">
                  <c:v>-0.15053538066868041</c:v>
                </c:pt>
                <c:pt idx="646">
                  <c:v>-0.14647409151568899</c:v>
                </c:pt>
                <c:pt idx="647">
                  <c:v>-0.14295955381604444</c:v>
                </c:pt>
                <c:pt idx="648">
                  <c:v>-0.13991955996075001</c:v>
                </c:pt>
                <c:pt idx="649">
                  <c:v>-0.137287775147518</c:v>
                </c:pt>
                <c:pt idx="650">
                  <c:v>-0.13500324114324141</c:v>
                </c:pt>
                <c:pt idx="651">
                  <c:v>-0.133011508625766</c:v>
                </c:pt>
                <c:pt idx="652">
                  <c:v>-0.13126522984523994</c:v>
                </c:pt>
                <c:pt idx="653">
                  <c:v>-0.12972407357745044</c:v>
                </c:pt>
                <c:pt idx="654">
                  <c:v>-0.12835407649041897</c:v>
                </c:pt>
                <c:pt idx="655">
                  <c:v>-0.127126669801925</c:v>
                </c:pt>
                <c:pt idx="656">
                  <c:v>-0.12601788501882141</c:v>
                </c:pt>
                <c:pt idx="657">
                  <c:v>-0.12500786218016699</c:v>
                </c:pt>
                <c:pt idx="658">
                  <c:v>-0.12408027612254502</c:v>
                </c:pt>
                <c:pt idx="659">
                  <c:v>-0.123221819257346</c:v>
                </c:pt>
                <c:pt idx="660">
                  <c:v>-0.12242171745570229</c:v>
                </c:pt>
                <c:pt idx="661">
                  <c:v>-0.12167129458727419</c:v>
                </c:pt>
                <c:pt idx="662">
                  <c:v>-0.1209636055714377</c:v>
                </c:pt>
                <c:pt idx="663">
                  <c:v>-0.12029311053684898</c:v>
                </c:pt>
                <c:pt idx="664">
                  <c:v>-0.11965538982959098</c:v>
                </c:pt>
                <c:pt idx="665">
                  <c:v>-0.11904692081535603</c:v>
                </c:pt>
                <c:pt idx="666">
                  <c:v>-0.11846488413938001</c:v>
                </c:pt>
                <c:pt idx="667">
                  <c:v>-0.11790700280001001</c:v>
                </c:pt>
                <c:pt idx="668">
                  <c:v>-0.11737141625304101</c:v>
                </c:pt>
                <c:pt idx="669">
                  <c:v>-0.11685658483224801</c:v>
                </c:pt>
                <c:pt idx="670">
                  <c:v>-0.11636121457138519</c:v>
                </c:pt>
                <c:pt idx="671">
                  <c:v>-0.11588419906537498</c:v>
                </c:pt>
                <c:pt idx="672">
                  <c:v>-0.11542457338867489</c:v>
                </c:pt>
                <c:pt idx="673">
                  <c:v>-0.11498147808907201</c:v>
                </c:pt>
                <c:pt idx="674">
                  <c:v>-0.11455413404534801</c:v>
                </c:pt>
                <c:pt idx="675">
                  <c:v>-0.11414182227595809</c:v>
                </c:pt>
                <c:pt idx="676">
                  <c:v>-0.11374386855472585</c:v>
                </c:pt>
                <c:pt idx="677">
                  <c:v>-0.11335963199777079</c:v>
                </c:pt>
                <c:pt idx="678">
                  <c:v>-0.11298849769659365</c:v>
                </c:pt>
                <c:pt idx="679">
                  <c:v>-0.11262987241185619</c:v>
                </c:pt>
                <c:pt idx="680">
                  <c:v>-0.11228318213306102</c:v>
                </c:pt>
                <c:pt idx="681">
                  <c:v>-0.11194787130762901</c:v>
                </c:pt>
                <c:pt idx="682">
                  <c:v>-0.11162340270381493</c:v>
                </c:pt>
                <c:pt idx="683">
                  <c:v>-0.11130925722878302</c:v>
                </c:pt>
                <c:pt idx="684">
                  <c:v>-0.11100493334185701</c:v>
                </c:pt>
                <c:pt idx="685">
                  <c:v>-0.11070994558370602</c:v>
                </c:pt>
                <c:pt idx="686">
                  <c:v>-0.11042382254283926</c:v>
                </c:pt>
                <c:pt idx="687">
                  <c:v>-0.11014610446447019</c:v>
                </c:pt>
                <c:pt idx="688">
                  <c:v>-0.10987634063722122</c:v>
                </c:pt>
                <c:pt idx="689">
                  <c:v>-0.10961408692391691</c:v>
                </c:pt>
                <c:pt idx="690">
                  <c:v>-0.10935890368734567</c:v>
                </c:pt>
                <c:pt idx="691">
                  <c:v>-0.10911035411618122</c:v>
                </c:pt>
                <c:pt idx="692">
                  <c:v>-0.108868002872577</c:v>
                </c:pt>
                <c:pt idx="693">
                  <c:v>-0.10863141490856019</c:v>
                </c:pt>
                <c:pt idx="694">
                  <c:v>-0.108400154299387</c:v>
                </c:pt>
                <c:pt idx="695">
                  <c:v>-0.10817378303124435</c:v>
                </c:pt>
                <c:pt idx="696">
                  <c:v>-0.10795185975591599</c:v>
                </c:pt>
                <c:pt idx="697">
                  <c:v>-0.10773393859324019</c:v>
                </c:pt>
                <c:pt idx="698">
                  <c:v>-0.10751956804608602</c:v>
                </c:pt>
                <c:pt idx="699">
                  <c:v>-0.107308290177606</c:v>
                </c:pt>
                <c:pt idx="700">
                  <c:v>-0.10709964018242329</c:v>
                </c:pt>
                <c:pt idx="701">
                  <c:v>-0.10689314642394317</c:v>
                </c:pt>
                <c:pt idx="702">
                  <c:v>-0.106688330967096</c:v>
                </c:pt>
                <c:pt idx="703">
                  <c:v>-0.106484710687441</c:v>
                </c:pt>
                <c:pt idx="704">
                  <c:v>-0.106281798669424</c:v>
                </c:pt>
                <c:pt idx="705">
                  <c:v>-0.10607910622088119</c:v>
                </c:pt>
                <c:pt idx="706">
                  <c:v>-0.10587614529873419</c:v>
                </c:pt>
                <c:pt idx="707">
                  <c:v>-0.10567243115895029</c:v>
                </c:pt>
                <c:pt idx="708">
                  <c:v>-0.105467485148003</c:v>
                </c:pt>
                <c:pt idx="709">
                  <c:v>-0.10526083748681891</c:v>
                </c:pt>
                <c:pt idx="710">
                  <c:v>-0.10505202991392019</c:v>
                </c:pt>
                <c:pt idx="711">
                  <c:v>-0.10484061808966498</c:v>
                </c:pt>
                <c:pt idx="712">
                  <c:v>-0.10462617370525693</c:v>
                </c:pt>
                <c:pt idx="713">
                  <c:v>-0.10440828627608729</c:v>
                </c:pt>
                <c:pt idx="714">
                  <c:v>-0.104186564624451</c:v>
                </c:pt>
                <c:pt idx="715">
                  <c:v>-0.103960638077861</c:v>
                </c:pt>
                <c:pt idx="716">
                  <c:v>-0.10373015756962622</c:v>
                </c:pt>
                <c:pt idx="717">
                  <c:v>-0.10349479615261489</c:v>
                </c:pt>
                <c:pt idx="718">
                  <c:v>-0.10325424981722379</c:v>
                </c:pt>
                <c:pt idx="719">
                  <c:v>-0.10300823825802602</c:v>
                </c:pt>
                <c:pt idx="720">
                  <c:v>-0.10275650569514</c:v>
                </c:pt>
                <c:pt idx="721">
                  <c:v>-0.10249882187833002</c:v>
                </c:pt>
                <c:pt idx="722">
                  <c:v>-0.10223498334587409</c:v>
                </c:pt>
                <c:pt idx="723">
                  <c:v>-0.101964814999636</c:v>
                </c:pt>
                <c:pt idx="724">
                  <c:v>-0.10168817204714002</c:v>
                </c:pt>
                <c:pt idx="725">
                  <c:v>-0.10140494234964199</c:v>
                </c:pt>
                <c:pt idx="726">
                  <c:v>-0.10111504920259112</c:v>
                </c:pt>
                <c:pt idx="727">
                  <c:v>-0.10081845456212395</c:v>
                </c:pt>
                <c:pt idx="728">
                  <c:v>-0.100515162719528</c:v>
                </c:pt>
                <c:pt idx="729">
                  <c:v>-0.10020522441568598</c:v>
                </c:pt>
                <c:pt idx="730">
                  <c:v>-9.9888741379074067E-2</c:v>
                </c:pt>
                <c:pt idx="731">
                  <c:v>-9.9565871263521358E-2</c:v>
                </c:pt>
                <c:pt idx="732">
                  <c:v>-9.9236832954447532E-2</c:v>
                </c:pt>
                <c:pt idx="733">
                  <c:v>-9.890191220522454E-2</c:v>
                </c:pt>
                <c:pt idx="734">
                  <c:v>-9.8561467557798724E-2</c:v>
                </c:pt>
                <c:pt idx="735">
                  <c:v>-9.8215936494345943E-2</c:v>
                </c:pt>
                <c:pt idx="736">
                  <c:v>-9.7865841759891353E-2</c:v>
                </c:pt>
                <c:pt idx="737">
                  <c:v>-9.7511797788365759E-2</c:v>
                </c:pt>
                <c:pt idx="738">
                  <c:v>-9.7154517157881176E-2</c:v>
                </c:pt>
                <c:pt idx="739">
                  <c:v>-9.6794816993293092E-2</c:v>
                </c:pt>
                <c:pt idx="740">
                  <c:v>-9.6433625227110492E-2</c:v>
                </c:pt>
                <c:pt idx="741">
                  <c:v>-9.6071986622023195E-2</c:v>
                </c:pt>
                <c:pt idx="742">
                  <c:v>-9.5711068451030376E-2</c:v>
                </c:pt>
                <c:pt idx="743">
                  <c:v>-9.535216572448936E-2</c:v>
                </c:pt>
                <c:pt idx="744">
                  <c:v>-9.4996705847577204E-2</c:v>
                </c:pt>
                <c:pt idx="745">
                  <c:v>-9.4646252587813354E-2</c:v>
                </c:pt>
                <c:pt idx="746">
                  <c:v>-9.4302509225057146E-2</c:v>
                </c:pt>
                <c:pt idx="747">
                  <c:v>-9.3967320752248715E-2</c:v>
                </c:pt>
                <c:pt idx="748">
                  <c:v>-9.3642674993713038E-2</c:v>
                </c:pt>
                <c:pt idx="749">
                  <c:v>-9.3330702507451138E-2</c:v>
                </c:pt>
                <c:pt idx="750">
                  <c:v>-9.3033675138075561E-2</c:v>
                </c:pt>
                <c:pt idx="751">
                  <c:v>-9.2754003394838941E-2</c:v>
                </c:pt>
                <c:pt idx="752">
                  <c:v>-9.2494232007351199E-2</c:v>
                </c:pt>
                <c:pt idx="753">
                  <c:v>-9.2257032300907524E-2</c:v>
                </c:pt>
                <c:pt idx="754">
                  <c:v>-9.204519580613868E-2</c:v>
                </c:pt>
                <c:pt idx="755">
                  <c:v>-9.1861623426586908E-2</c:v>
                </c:pt>
                <c:pt idx="756">
                  <c:v>-9.1709313836643547E-2</c:v>
                </c:pt>
                <c:pt idx="757">
                  <c:v>-9.1591348764147054E-2</c:v>
                </c:pt>
                <c:pt idx="758">
                  <c:v>-9.1510877291621662E-2</c:v>
                </c:pt>
                <c:pt idx="759">
                  <c:v>-9.1471097482880001E-2</c:v>
                </c:pt>
                <c:pt idx="760">
                  <c:v>-9.1475235150336343E-2</c:v>
                </c:pt>
                <c:pt idx="761">
                  <c:v>-9.1526523423748798E-2</c:v>
                </c:pt>
                <c:pt idx="762">
                  <c:v>-9.1628178177819999E-2</c:v>
                </c:pt>
                <c:pt idx="763">
                  <c:v>-9.1783373078164143E-2</c:v>
                </c:pt>
                <c:pt idx="764">
                  <c:v>-9.1995207107659765E-2</c:v>
                </c:pt>
                <c:pt idx="765">
                  <c:v>-9.2266675268002266E-2</c:v>
                </c:pt>
                <c:pt idx="766">
                  <c:v>-9.2600639147474156E-2</c:v>
                </c:pt>
                <c:pt idx="767">
                  <c:v>-9.2999796935970991E-2</c:v>
                </c:pt>
                <c:pt idx="768">
                  <c:v>-9.3466653048635398E-2</c:v>
                </c:pt>
                <c:pt idx="769">
                  <c:v>-9.4003487979278044E-2</c:v>
                </c:pt>
                <c:pt idx="770">
                  <c:v>-9.4612328850098876E-2</c:v>
                </c:pt>
                <c:pt idx="771">
                  <c:v>-9.5294921155734763E-2</c:v>
                </c:pt>
                <c:pt idx="772">
                  <c:v>-9.6052702219365196E-2</c:v>
                </c:pt>
                <c:pt idx="773">
                  <c:v>-9.6886776887975659E-2</c:v>
                </c:pt>
                <c:pt idx="774">
                  <c:v>-9.7797895992297171E-2</c:v>
                </c:pt>
                <c:pt idx="775">
                  <c:v>-9.8786438082668876E-2</c:v>
                </c:pt>
                <c:pt idx="776">
                  <c:v>-9.9852394924303339E-2</c:v>
                </c:pt>
                <c:pt idx="777">
                  <c:v>-0.100995361195439</c:v>
                </c:pt>
                <c:pt idx="778">
                  <c:v>-0.10221452877826798</c:v>
                </c:pt>
                <c:pt idx="779">
                  <c:v>-0.10350868596548519</c:v>
                </c:pt>
                <c:pt idx="780">
                  <c:v>-0.10487622182360926</c:v>
                </c:pt>
                <c:pt idx="781">
                  <c:v>-0.10631513585862212</c:v>
                </c:pt>
                <c:pt idx="782">
                  <c:v>-0.10782305302193756</c:v>
                </c:pt>
                <c:pt idx="783">
                  <c:v>-0.10939724397531705</c:v>
                </c:pt>
                <c:pt idx="784">
                  <c:v>-0.11103465040315445</c:v>
                </c:pt>
                <c:pt idx="785">
                  <c:v>-0.11273191502510203</c:v>
                </c:pt>
                <c:pt idx="786">
                  <c:v>-0.11448541582536446</c:v>
                </c:pt>
                <c:pt idx="787">
                  <c:v>-0.11629130388557093</c:v>
                </c:pt>
                <c:pt idx="788">
                  <c:v>-0.11814554408257172</c:v>
                </c:pt>
                <c:pt idx="789">
                  <c:v>-0.12004395780248912</c:v>
                </c:pt>
                <c:pt idx="790">
                  <c:v>-0.12198226674681729</c:v>
                </c:pt>
                <c:pt idx="791">
                  <c:v>-0.12395613686097302</c:v>
                </c:pt>
                <c:pt idx="792">
                  <c:v>-0.12596122140044599</c:v>
                </c:pt>
                <c:pt idx="793">
                  <c:v>-0.12799320217007876</c:v>
                </c:pt>
                <c:pt idx="794">
                  <c:v>-0.13004782802793899</c:v>
                </c:pt>
                <c:pt idx="795">
                  <c:v>-0.13212094984336301</c:v>
                </c:pt>
                <c:pt idx="796">
                  <c:v>-0.13420855122943301</c:v>
                </c:pt>
                <c:pt idx="797">
                  <c:v>-0.13630677452993001</c:v>
                </c:pt>
                <c:pt idx="798">
                  <c:v>-0.13841194171555199</c:v>
                </c:pt>
                <c:pt idx="799">
                  <c:v>-0.14052057002493687</c:v>
                </c:pt>
                <c:pt idx="800">
                  <c:v>-0.142629382368576</c:v>
                </c:pt>
                <c:pt idx="801">
                  <c:v>-0.14473531267862799</c:v>
                </c:pt>
                <c:pt idx="802">
                  <c:v>-0.14683550654103222</c:v>
                </c:pt>
                <c:pt idx="803">
                  <c:v>-0.14892731757205244</c:v>
                </c:pt>
                <c:pt idx="804">
                  <c:v>-0.15100830010256569</c:v>
                </c:pt>
                <c:pt idx="805">
                  <c:v>-0.15307619879551701</c:v>
                </c:pt>
                <c:pt idx="806">
                  <c:v>-0.15512893586056944</c:v>
                </c:pt>
                <c:pt idx="807">
                  <c:v>-0.15716459654850301</c:v>
                </c:pt>
                <c:pt idx="808">
                  <c:v>-0.15918140527940641</c:v>
                </c:pt>
                <c:pt idx="809">
                  <c:v>-0.16117763287269404</c:v>
                </c:pt>
                <c:pt idx="810">
                  <c:v>-0.16315169565390067</c:v>
                </c:pt>
                <c:pt idx="811">
                  <c:v>-0.16510223619829661</c:v>
                </c:pt>
                <c:pt idx="812">
                  <c:v>-0.16702798561779411</c:v>
                </c:pt>
                <c:pt idx="813">
                  <c:v>-0.16892772780794016</c:v>
                </c:pt>
                <c:pt idx="814">
                  <c:v>-0.17080029606547562</c:v>
                </c:pt>
                <c:pt idx="815">
                  <c:v>-0.17264456126803987</c:v>
                </c:pt>
                <c:pt idx="816">
                  <c:v>-0.17445942777140847</c:v>
                </c:pt>
                <c:pt idx="817">
                  <c:v>-0.17624382992017601</c:v>
                </c:pt>
                <c:pt idx="818">
                  <c:v>-0.17799672935502694</c:v>
                </c:pt>
                <c:pt idx="819">
                  <c:v>-0.17971711322509609</c:v>
                </c:pt>
                <c:pt idx="820">
                  <c:v>-0.18140399334545518</c:v>
                </c:pt>
                <c:pt idx="821">
                  <c:v>-0.18305640628126854</c:v>
                </c:pt>
                <c:pt idx="822">
                  <c:v>-0.18467341429550488</c:v>
                </c:pt>
                <c:pt idx="823">
                  <c:v>-0.18625410706510662</c:v>
                </c:pt>
                <c:pt idx="824">
                  <c:v>-0.18779760404998044</c:v>
                </c:pt>
                <c:pt idx="825">
                  <c:v>-0.189303057388572</c:v>
                </c:pt>
                <c:pt idx="826">
                  <c:v>-0.19076965519006761</c:v>
                </c:pt>
                <c:pt idx="827">
                  <c:v>-0.19219661684564487</c:v>
                </c:pt>
                <c:pt idx="828">
                  <c:v>-0.19358317974257502</c:v>
                </c:pt>
                <c:pt idx="829">
                  <c:v>-0.19492864708281304</c:v>
                </c:pt>
                <c:pt idx="830">
                  <c:v>-0.19623238961941461</c:v>
                </c:pt>
                <c:pt idx="831">
                  <c:v>-0.19749383536027162</c:v>
                </c:pt>
                <c:pt idx="832">
                  <c:v>-0.19871246862023195</c:v>
                </c:pt>
                <c:pt idx="833">
                  <c:v>-0.19988783619126962</c:v>
                </c:pt>
                <c:pt idx="834">
                  <c:v>-0.20101954935405</c:v>
                </c:pt>
                <c:pt idx="835">
                  <c:v>-0.20210728454311144</c:v>
                </c:pt>
                <c:pt idx="836">
                  <c:v>-0.20315078484024501</c:v>
                </c:pt>
                <c:pt idx="837">
                  <c:v>-0.204149861256152</c:v>
                </c:pt>
                <c:pt idx="838">
                  <c:v>-0.2051043934121258</c:v>
                </c:pt>
                <c:pt idx="839">
                  <c:v>-0.20601432977308801</c:v>
                </c:pt>
                <c:pt idx="840">
                  <c:v>-0.206879687455508</c:v>
                </c:pt>
                <c:pt idx="841">
                  <c:v>-0.20770055156156444</c:v>
                </c:pt>
                <c:pt idx="842">
                  <c:v>-0.20847707405424201</c:v>
                </c:pt>
                <c:pt idx="843">
                  <c:v>-0.209209472208671</c:v>
                </c:pt>
                <c:pt idx="844">
                  <c:v>-0.209898026670958</c:v>
                </c:pt>
                <c:pt idx="845">
                  <c:v>-0.21054307915478801</c:v>
                </c:pt>
                <c:pt idx="846">
                  <c:v>-0.21114502981334701</c:v>
                </c:pt>
                <c:pt idx="847">
                  <c:v>-0.21170433433127903</c:v>
                </c:pt>
                <c:pt idx="848">
                  <c:v>-0.21222150078032859</c:v>
                </c:pt>
                <c:pt idx="849">
                  <c:v>-0.21269708628238179</c:v>
                </c:pt>
                <c:pt idx="850">
                  <c:v>-0.21313169352130149</c:v>
                </c:pt>
                <c:pt idx="851">
                  <c:v>-0.213525967148781</c:v>
                </c:pt>
                <c:pt idx="852">
                  <c:v>-0.21388059012814101</c:v>
                </c:pt>
                <c:pt idx="853">
                  <c:v>-0.21419628005860039</c:v>
                </c:pt>
                <c:pt idx="854">
                  <c:v>-0.21447378551887294</c:v>
                </c:pt>
                <c:pt idx="855">
                  <c:v>-0.21471388246969275</c:v>
                </c:pt>
                <c:pt idx="856">
                  <c:v>-0.21491737073866826</c:v>
                </c:pt>
                <c:pt idx="857">
                  <c:v>-0.21508507062297699</c:v>
                </c:pt>
                <c:pt idx="858">
                  <c:v>-0.21521781961766762</c:v>
                </c:pt>
                <c:pt idx="859">
                  <c:v>-0.21531646930687406</c:v>
                </c:pt>
                <c:pt idx="860">
                  <c:v>-0.21538188242595999</c:v>
                </c:pt>
                <c:pt idx="861">
                  <c:v>-0.21541493010406895</c:v>
                </c:pt>
                <c:pt idx="862">
                  <c:v>-0.21541648929229648</c:v>
                </c:pt>
                <c:pt idx="863">
                  <c:v>-0.21538744038306423</c:v>
                </c:pt>
                <c:pt idx="864">
                  <c:v>-0.21532866502259199</c:v>
                </c:pt>
                <c:pt idx="865">
                  <c:v>-0.2152410441157018</c:v>
                </c:pt>
                <c:pt idx="866">
                  <c:v>-0.21512545601768501</c:v>
                </c:pt>
                <c:pt idx="867">
                  <c:v>-0.21498277491000101</c:v>
                </c:pt>
                <c:pt idx="868">
                  <c:v>-0.21481386935319041</c:v>
                </c:pt>
                <c:pt idx="869">
                  <c:v>-0.21461960100725599</c:v>
                </c:pt>
                <c:pt idx="870">
                  <c:v>-0.21440082351043507</c:v>
                </c:pt>
                <c:pt idx="871">
                  <c:v>-0.21415838150645225</c:v>
                </c:pt>
                <c:pt idx="872">
                  <c:v>-0.21389310980959841</c:v>
                </c:pt>
                <c:pt idx="873">
                  <c:v>-0.21360583269680194</c:v>
                </c:pt>
                <c:pt idx="874">
                  <c:v>-0.21329736331463844</c:v>
                </c:pt>
                <c:pt idx="875">
                  <c:v>-0.21296850318984922</c:v>
                </c:pt>
                <c:pt idx="876">
                  <c:v>-0.21262004166006401</c:v>
                </c:pt>
                <c:pt idx="877">
                  <c:v>-0.212252756033847</c:v>
                </c:pt>
                <c:pt idx="878">
                  <c:v>-0.211867411963087</c:v>
                </c:pt>
                <c:pt idx="879">
                  <c:v>-0.21146476171307399</c:v>
                </c:pt>
                <c:pt idx="880">
                  <c:v>-0.21104554430579694</c:v>
                </c:pt>
                <c:pt idx="881">
                  <c:v>-0.21061048565989554</c:v>
                </c:pt>
                <c:pt idx="882">
                  <c:v>-0.21016029952280693</c:v>
                </c:pt>
                <c:pt idx="883">
                  <c:v>-0.20969568611132758</c:v>
                </c:pt>
                <c:pt idx="884">
                  <c:v>-0.20921733278097551</c:v>
                </c:pt>
                <c:pt idx="885">
                  <c:v>-0.20872591403566901</c:v>
                </c:pt>
                <c:pt idx="886">
                  <c:v>-0.20822209163096494</c:v>
                </c:pt>
                <c:pt idx="887">
                  <c:v>-0.20770651495602899</c:v>
                </c:pt>
                <c:pt idx="888">
                  <c:v>-0.20717982189068387</c:v>
                </c:pt>
                <c:pt idx="889">
                  <c:v>-0.20664263491744644</c:v>
                </c:pt>
                <c:pt idx="890">
                  <c:v>-0.20609556230709924</c:v>
                </c:pt>
                <c:pt idx="891">
                  <c:v>-0.20553919903919918</c:v>
                </c:pt>
                <c:pt idx="892">
                  <c:v>-0.20497412794696701</c:v>
                </c:pt>
                <c:pt idx="893">
                  <c:v>-0.20440092031590201</c:v>
                </c:pt>
                <c:pt idx="894">
                  <c:v>-0.20382013559430018</c:v>
                </c:pt>
                <c:pt idx="895">
                  <c:v>-0.20323232155713231</c:v>
                </c:pt>
                <c:pt idx="896">
                  <c:v>-0.20263801454528299</c:v>
                </c:pt>
                <c:pt idx="897">
                  <c:v>-0.20203773949070122</c:v>
                </c:pt>
                <c:pt idx="898">
                  <c:v>-0.20143200992769941</c:v>
                </c:pt>
                <c:pt idx="899">
                  <c:v>-0.20082132810557687</c:v>
                </c:pt>
                <c:pt idx="900">
                  <c:v>-0.20020618510156668</c:v>
                </c:pt>
                <c:pt idx="901">
                  <c:v>-0.19958706071620244</c:v>
                </c:pt>
                <c:pt idx="902">
                  <c:v>-0.19896442356395816</c:v>
                </c:pt>
                <c:pt idx="903">
                  <c:v>-0.19833873104397104</c:v>
                </c:pt>
                <c:pt idx="904">
                  <c:v>-0.19771042940285316</c:v>
                </c:pt>
                <c:pt idx="905">
                  <c:v>-0.19707995375680704</c:v>
                </c:pt>
                <c:pt idx="906">
                  <c:v>-0.19644772813748523</c:v>
                </c:pt>
                <c:pt idx="907">
                  <c:v>-0.19581416559090961</c:v>
                </c:pt>
                <c:pt idx="908">
                  <c:v>-0.19517966824762567</c:v>
                </c:pt>
                <c:pt idx="909">
                  <c:v>-0.19454462741671397</c:v>
                </c:pt>
                <c:pt idx="910">
                  <c:v>-0.19390942368828604</c:v>
                </c:pt>
                <c:pt idx="911">
                  <c:v>-0.19327442701872888</c:v>
                </c:pt>
                <c:pt idx="912">
                  <c:v>-0.19263999681433344</c:v>
                </c:pt>
                <c:pt idx="913">
                  <c:v>-0.19200648217155944</c:v>
                </c:pt>
                <c:pt idx="914">
                  <c:v>-0.19137422198579288</c:v>
                </c:pt>
                <c:pt idx="915">
                  <c:v>-0.19074354517728212</c:v>
                </c:pt>
                <c:pt idx="916">
                  <c:v>-0.19011477095364804</c:v>
                </c:pt>
                <c:pt idx="917">
                  <c:v>-0.18948820892300067</c:v>
                </c:pt>
                <c:pt idx="918">
                  <c:v>-0.18886415922401201</c:v>
                </c:pt>
                <c:pt idx="919">
                  <c:v>-0.18824291265435641</c:v>
                </c:pt>
                <c:pt idx="920">
                  <c:v>-0.18762475079939844</c:v>
                </c:pt>
                <c:pt idx="921">
                  <c:v>-0.18700994615375024</c:v>
                </c:pt>
                <c:pt idx="922">
                  <c:v>-0.18639876227047344</c:v>
                </c:pt>
                <c:pt idx="923">
                  <c:v>-0.18579145387048274</c:v>
                </c:pt>
                <c:pt idx="924">
                  <c:v>-0.18518826697410001</c:v>
                </c:pt>
                <c:pt idx="925">
                  <c:v>-0.1845894390524144</c:v>
                </c:pt>
                <c:pt idx="926">
                  <c:v>-0.18399519919378007</c:v>
                </c:pt>
                <c:pt idx="927">
                  <c:v>-0.18340576828178201</c:v>
                </c:pt>
                <c:pt idx="928">
                  <c:v>-0.18282135918685699</c:v>
                </c:pt>
                <c:pt idx="929">
                  <c:v>-0.18224217697104644</c:v>
                </c:pt>
                <c:pt idx="930">
                  <c:v>-0.18166841910145506</c:v>
                </c:pt>
                <c:pt idx="931">
                  <c:v>-0.181100275654829</c:v>
                </c:pt>
                <c:pt idx="932">
                  <c:v>-0.180537929493056</c:v>
                </c:pt>
                <c:pt idx="933">
                  <c:v>-0.17998155642300301</c:v>
                </c:pt>
                <c:pt idx="934">
                  <c:v>-0.17943132535277204</c:v>
                </c:pt>
                <c:pt idx="935">
                  <c:v>-0.17888739844414062</c:v>
                </c:pt>
                <c:pt idx="936">
                  <c:v>-0.17834993125673257</c:v>
                </c:pt>
                <c:pt idx="937">
                  <c:v>-0.17781907288665799</c:v>
                </c:pt>
                <c:pt idx="938">
                  <c:v>-0.17729496610694662</c:v>
                </c:pt>
                <c:pt idx="939">
                  <c:v>-0.17677774751823144</c:v>
                </c:pt>
                <c:pt idx="940">
                  <c:v>-0.17626754771413122</c:v>
                </c:pt>
                <c:pt idx="941">
                  <c:v>-0.17576449145863554</c:v>
                </c:pt>
                <c:pt idx="942">
                  <c:v>-0.17526869786787108</c:v>
                </c:pt>
                <c:pt idx="943">
                  <c:v>-0.17478028058881387</c:v>
                </c:pt>
                <c:pt idx="944">
                  <c:v>-0.17429934797249305</c:v>
                </c:pt>
                <c:pt idx="945">
                  <c:v>-0.173826003235828</c:v>
                </c:pt>
                <c:pt idx="946">
                  <c:v>-0.17336034460903199</c:v>
                </c:pt>
                <c:pt idx="947">
                  <c:v>-0.17290246547155899</c:v>
                </c:pt>
                <c:pt idx="948">
                  <c:v>-0.17245245448312796</c:v>
                </c:pt>
                <c:pt idx="949">
                  <c:v>-0.17201039571464041</c:v>
                </c:pt>
                <c:pt idx="950">
                  <c:v>-0.17157636878331001</c:v>
                </c:pt>
                <c:pt idx="951">
                  <c:v>-0.171150448993625</c:v>
                </c:pt>
                <c:pt idx="952">
                  <c:v>-0.17073270748711999</c:v>
                </c:pt>
                <c:pt idx="953">
                  <c:v>-0.17032321139716541</c:v>
                </c:pt>
                <c:pt idx="954">
                  <c:v>-0.16992202399971487</c:v>
                </c:pt>
                <c:pt idx="955">
                  <c:v>-0.16952920485495604</c:v>
                </c:pt>
                <c:pt idx="956">
                  <c:v>-0.16914480993966297</c:v>
                </c:pt>
                <c:pt idx="957">
                  <c:v>-0.16876889177076818</c:v>
                </c:pt>
                <c:pt idx="958">
                  <c:v>-0.1684014995214185</c:v>
                </c:pt>
                <c:pt idx="959">
                  <c:v>-0.16804267913214016</c:v>
                </c:pt>
                <c:pt idx="960">
                  <c:v>-0.16769247342084703</c:v>
                </c:pt>
                <c:pt idx="961">
                  <c:v>-0.16735092219422404</c:v>
                </c:pt>
                <c:pt idx="962">
                  <c:v>-0.16701806248812964</c:v>
                </c:pt>
                <c:pt idx="963">
                  <c:v>-0.16669392844392203</c:v>
                </c:pt>
                <c:pt idx="964">
                  <c:v>-0.16637855144271688</c:v>
                </c:pt>
                <c:pt idx="965">
                  <c:v>-0.16607196030956767</c:v>
                </c:pt>
                <c:pt idx="966">
                  <c:v>-0.16577418140031644</c:v>
                </c:pt>
                <c:pt idx="967">
                  <c:v>-0.16548523867813944</c:v>
                </c:pt>
                <c:pt idx="968">
                  <c:v>-0.16520515378240475</c:v>
                </c:pt>
                <c:pt idx="969">
                  <c:v>-0.16493394609267367</c:v>
                </c:pt>
                <c:pt idx="970">
                  <c:v>-0.16467163278943203</c:v>
                </c:pt>
                <c:pt idx="971">
                  <c:v>-0.16441822891079144</c:v>
                </c:pt>
                <c:pt idx="972">
                  <c:v>-0.16417374740300567</c:v>
                </c:pt>
                <c:pt idx="973">
                  <c:v>-0.1639381991620652</c:v>
                </c:pt>
                <c:pt idx="974">
                  <c:v>-0.16371159306407704</c:v>
                </c:pt>
                <c:pt idx="975">
                  <c:v>-0.16349393598394904</c:v>
                </c:pt>
                <c:pt idx="976">
                  <c:v>-0.16328523280268467</c:v>
                </c:pt>
                <c:pt idx="977">
                  <c:v>-0.16308548640466261</c:v>
                </c:pt>
                <c:pt idx="978">
                  <c:v>-0.16289469766635103</c:v>
                </c:pt>
                <c:pt idx="979">
                  <c:v>-0.16271286543683544</c:v>
                </c:pt>
                <c:pt idx="980">
                  <c:v>-0.16253998650935239</c:v>
                </c:pt>
                <c:pt idx="981">
                  <c:v>-0.16237605558234916</c:v>
                </c:pt>
                <c:pt idx="982">
                  <c:v>-0.16222106520872287</c:v>
                </c:pt>
                <c:pt idx="983">
                  <c:v>-0.16207500573259304</c:v>
                </c:pt>
                <c:pt idx="984">
                  <c:v>-0.16193786521396303</c:v>
                </c:pt>
                <c:pt idx="985">
                  <c:v>-0.16180962934223903</c:v>
                </c:pt>
                <c:pt idx="986">
                  <c:v>-0.16169028133974803</c:v>
                </c:pt>
                <c:pt idx="987">
                  <c:v>-0.16157980185600004</c:v>
                </c:pt>
                <c:pt idx="988">
                  <c:v>-0.16147816885302316</c:v>
                </c:pt>
                <c:pt idx="989">
                  <c:v>-0.16138535751176311</c:v>
                </c:pt>
                <c:pt idx="990">
                  <c:v>-0.16130134013139732</c:v>
                </c:pt>
                <c:pt idx="991">
                  <c:v>-0.16122608577100944</c:v>
                </c:pt>
                <c:pt idx="992">
                  <c:v>-0.16115956028110887</c:v>
                </c:pt>
                <c:pt idx="993">
                  <c:v>-0.16110172614839588</c:v>
                </c:pt>
                <c:pt idx="994">
                  <c:v>-0.16105254233646404</c:v>
                </c:pt>
                <c:pt idx="995">
                  <c:v>-0.16101196412426716</c:v>
                </c:pt>
                <c:pt idx="996">
                  <c:v>-0.16097994294370288</c:v>
                </c:pt>
                <c:pt idx="997">
                  <c:v>-0.16095642621762116</c:v>
                </c:pt>
                <c:pt idx="998">
                  <c:v>-0.16094135719974667</c:v>
                </c:pt>
                <c:pt idx="999">
                  <c:v>-0.16093467481818002</c:v>
                </c:pt>
                <c:pt idx="1000">
                  <c:v>-0.16093631352452925</c:v>
                </c:pt>
                <c:pt idx="1001">
                  <c:v>-0.16094620315065361</c:v>
                </c:pt>
                <c:pt idx="1002">
                  <c:v>-0.16096426877559944</c:v>
                </c:pt>
                <c:pt idx="1003">
                  <c:v>-0.16099043060500676</c:v>
                </c:pt>
                <c:pt idx="1004">
                  <c:v>-0.16102460386579204</c:v>
                </c:pt>
                <c:pt idx="1005">
                  <c:v>-0.16106669871894697</c:v>
                </c:pt>
                <c:pt idx="1006">
                  <c:v>-0.16111662019347103</c:v>
                </c:pt>
                <c:pt idx="1007">
                  <c:v>-0.16117426814495087</c:v>
                </c:pt>
                <c:pt idx="1008">
                  <c:v>-0.16123953724247661</c:v>
                </c:pt>
                <c:pt idx="1009">
                  <c:v>-0.16131231698803902</c:v>
                </c:pt>
                <c:pt idx="1010">
                  <c:v>-0.16139249177294199</c:v>
                </c:pt>
                <c:pt idx="1011">
                  <c:v>-0.16147994097611904</c:v>
                </c:pt>
                <c:pt idx="1012">
                  <c:v>-0.16157453910983388</c:v>
                </c:pt>
                <c:pt idx="1013">
                  <c:v>-0.16167615601518287</c:v>
                </c:pt>
                <c:pt idx="1014">
                  <c:v>-0.16178465712455187</c:v>
                </c:pt>
                <c:pt idx="1015">
                  <c:v>-0.16189990378607516</c:v>
                </c:pt>
                <c:pt idx="1016">
                  <c:v>-0.16202175366420787</c:v>
                </c:pt>
                <c:pt idx="1017">
                  <c:v>-0.16215006122236203</c:v>
                </c:pt>
                <c:pt idx="1018">
                  <c:v>-0.16228467829768187</c:v>
                </c:pt>
                <c:pt idx="1019">
                  <c:v>-0.16242545477811504</c:v>
                </c:pt>
                <c:pt idx="1020">
                  <c:v>-0.16257223939390703</c:v>
                </c:pt>
                <c:pt idx="1021">
                  <c:v>-0.16272488063540444</c:v>
                </c:pt>
                <c:pt idx="1022">
                  <c:v>-0.16288322780961487</c:v>
                </c:pt>
                <c:pt idx="1023">
                  <c:v>-0.16304713224941944</c:v>
                </c:pt>
                <c:pt idx="1024">
                  <c:v>-0.16321644869048779</c:v>
                </c:pt>
                <c:pt idx="1025">
                  <c:v>-0.16339103683187456</c:v>
                </c:pt>
                <c:pt idx="1026">
                  <c:v>-0.16357076309701488</c:v>
                </c:pt>
                <c:pt idx="1027">
                  <c:v>-0.16375550261229116</c:v>
                </c:pt>
                <c:pt idx="1028">
                  <c:v>-0.16394514142081326</c:v>
                </c:pt>
                <c:pt idx="1029">
                  <c:v>-0.16413957894904402</c:v>
                </c:pt>
                <c:pt idx="1030">
                  <c:v>-0.16433873074372904</c:v>
                </c:pt>
                <c:pt idx="1031">
                  <c:v>-0.16454253149563161</c:v>
                </c:pt>
                <c:pt idx="1032">
                  <c:v>-0.16475093836585403</c:v>
                </c:pt>
                <c:pt idx="1033">
                  <c:v>-0.16496393462832609</c:v>
                </c:pt>
                <c:pt idx="1034">
                  <c:v>-0.16518153363989097</c:v>
                </c:pt>
                <c:pt idx="1035">
                  <c:v>-0.16540378314629481</c:v>
                </c:pt>
                <c:pt idx="1036">
                  <c:v>-0.16563076992815204</c:v>
                </c:pt>
                <c:pt idx="1037">
                  <c:v>-0.16586262478662303</c:v>
                </c:pt>
                <c:pt idx="1038">
                  <c:v>-0.16609952786199561</c:v>
                </c:pt>
                <c:pt idx="1039">
                  <c:v>-0.16634171427242944</c:v>
                </c:pt>
                <c:pt idx="1040">
                  <c:v>-0.16658948005153423</c:v>
                </c:pt>
                <c:pt idx="1041">
                  <c:v>-0.16684318835497111</c:v>
                </c:pt>
                <c:pt idx="1042">
                  <c:v>-0.16710327589605603</c:v>
                </c:pt>
                <c:pt idx="1043">
                  <c:v>-0.16737025955926904</c:v>
                </c:pt>
                <c:pt idx="1044">
                  <c:v>-0.16764474312884403</c:v>
                </c:pt>
                <c:pt idx="1045">
                  <c:v>-0.16792742405638661</c:v>
                </c:pt>
                <c:pt idx="1046">
                  <c:v>-0.16821910017493177</c:v>
                </c:pt>
                <c:pt idx="1047">
                  <c:v>-0.16852067626030087</c:v>
                </c:pt>
                <c:pt idx="1048">
                  <c:v>-0.16883317032080303</c:v>
                </c:pt>
                <c:pt idx="1049">
                  <c:v>-0.16915771947700903</c:v>
                </c:pt>
                <c:pt idx="1050">
                  <c:v>-0.16949558528011804</c:v>
                </c:pt>
                <c:pt idx="1051">
                  <c:v>-0.16984815830455297</c:v>
                </c:pt>
                <c:pt idx="1052">
                  <c:v>-0.17021696183499596</c:v>
                </c:pt>
                <c:pt idx="1053">
                  <c:v>-0.17060365443369188</c:v>
                </c:pt>
                <c:pt idx="1054">
                  <c:v>-0.17101003121925201</c:v>
                </c:pt>
                <c:pt idx="1055">
                  <c:v>-0.17143802367440045</c:v>
                </c:pt>
                <c:pt idx="1056">
                  <c:v>-0.171889697689218</c:v>
                </c:pt>
                <c:pt idx="1057">
                  <c:v>-0.17236724961166641</c:v>
                </c:pt>
                <c:pt idx="1058">
                  <c:v>-0.17287300012424001</c:v>
                </c:pt>
                <c:pt idx="1059">
                  <c:v>-0.17340938566098127</c:v>
                </c:pt>
                <c:pt idx="1060">
                  <c:v>-0.17397894728584801</c:v>
                </c:pt>
                <c:pt idx="1061">
                  <c:v>-0.17458431690140241</c:v>
                </c:pt>
                <c:pt idx="1062">
                  <c:v>-0.17522820024025501</c:v>
                </c:pt>
                <c:pt idx="1063">
                  <c:v>-0.17591335695136681</c:v>
                </c:pt>
                <c:pt idx="1064">
                  <c:v>-0.176642577484249</c:v>
                </c:pt>
                <c:pt idx="1065">
                  <c:v>-0.17741865679004962</c:v>
                </c:pt>
                <c:pt idx="1066">
                  <c:v>-0.1782443648106927</c:v>
                </c:pt>
                <c:pt idx="1067">
                  <c:v>-0.17912241361549799</c:v>
                </c:pt>
                <c:pt idx="1068">
                  <c:v>-0.18005542265372901</c:v>
                </c:pt>
                <c:pt idx="1069">
                  <c:v>-0.18104588084364762</c:v>
                </c:pt>
                <c:pt idx="1070">
                  <c:v>-0.182096106628587</c:v>
                </c:pt>
                <c:pt idx="1071">
                  <c:v>-0.18320820527355797</c:v>
                </c:pt>
                <c:pt idx="1072">
                  <c:v>-0.184384027398172</c:v>
                </c:pt>
                <c:pt idx="1073">
                  <c:v>-0.18562512694281</c:v>
                </c:pt>
                <c:pt idx="1074">
                  <c:v>-0.18693271883537874</c:v>
                </c:pt>
                <c:pt idx="1075">
                  <c:v>-0.18830763811198262</c:v>
                </c:pt>
                <c:pt idx="1076">
                  <c:v>-0.18975029981002825</c:v>
                </c:pt>
                <c:pt idx="1077">
                  <c:v>-0.19126066916019516</c:v>
                </c:pt>
                <c:pt idx="1078">
                  <c:v>-0.19283823158938904</c:v>
                </c:pt>
                <c:pt idx="1079">
                  <c:v>-0.19448196329850187</c:v>
                </c:pt>
                <c:pt idx="1080">
                  <c:v>-0.19619032579566104</c:v>
                </c:pt>
                <c:pt idx="1081">
                  <c:v>-0.19796124817658725</c:v>
                </c:pt>
                <c:pt idx="1082">
                  <c:v>-0.19979213136394261</c:v>
                </c:pt>
                <c:pt idx="1083">
                  <c:v>-0.20167985978681388</c:v>
                </c:pt>
                <c:pt idx="1084">
                  <c:v>-0.20362081994121087</c:v>
                </c:pt>
                <c:pt idx="1085">
                  <c:v>-0.205610922080977</c:v>
                </c:pt>
                <c:pt idx="1086">
                  <c:v>-0.20764565322168888</c:v>
                </c:pt>
                <c:pt idx="1087">
                  <c:v>-0.20972011060023801</c:v>
                </c:pt>
                <c:pt idx="1088">
                  <c:v>-0.21182906201145099</c:v>
                </c:pt>
                <c:pt idx="1089">
                  <c:v>-0.21396699871563923</c:v>
                </c:pt>
                <c:pt idx="1090">
                  <c:v>-0.21612821775159041</c:v>
                </c:pt>
                <c:pt idx="1091">
                  <c:v>-0.21830687793428888</c:v>
                </c:pt>
                <c:pt idx="1092">
                  <c:v>-0.22049707088745207</c:v>
                </c:pt>
                <c:pt idx="1093">
                  <c:v>-0.22269289167750003</c:v>
                </c:pt>
                <c:pt idx="1094">
                  <c:v>-0.22488850784341888</c:v>
                </c:pt>
                <c:pt idx="1095">
                  <c:v>-0.22707822765337188</c:v>
                </c:pt>
                <c:pt idx="1096">
                  <c:v>-0.22925656083879703</c:v>
                </c:pt>
                <c:pt idx="1097">
                  <c:v>-0.23141827575949625</c:v>
                </c:pt>
                <c:pt idx="1098">
                  <c:v>-0.23355844905158299</c:v>
                </c:pt>
                <c:pt idx="1099">
                  <c:v>-0.23567250712759788</c:v>
                </c:pt>
                <c:pt idx="1100">
                  <c:v>-0.23775626090679799</c:v>
                </c:pt>
                <c:pt idx="1101">
                  <c:v>-0.23980593253592594</c:v>
                </c:pt>
                <c:pt idx="1102">
                  <c:v>-0.24181817508564801</c:v>
                </c:pt>
                <c:pt idx="1103">
                  <c:v>-0.24379008178336836</c:v>
                </c:pt>
                <c:pt idx="1104">
                  <c:v>-0.2457191870592888</c:v>
                </c:pt>
                <c:pt idx="1105">
                  <c:v>-0.24760346103509481</c:v>
                </c:pt>
                <c:pt idx="1106">
                  <c:v>-0.24944129853375796</c:v>
                </c:pt>
                <c:pt idx="1107">
                  <c:v>-0.25123150334966632</c:v>
                </c:pt>
                <c:pt idx="1108">
                  <c:v>-0.25297326858079799</c:v>
                </c:pt>
                <c:pt idx="1109">
                  <c:v>-0.25466615446870616</c:v>
                </c:pt>
                <c:pt idx="1110">
                  <c:v>-0.25631006438015103</c:v>
                </c:pt>
                <c:pt idx="1111">
                  <c:v>-0.257905218880014</c:v>
                </c:pt>
                <c:pt idx="1112">
                  <c:v>-0.25945212868453099</c:v>
                </c:pt>
                <c:pt idx="1113">
                  <c:v>-0.26095156740667902</c:v>
                </c:pt>
                <c:pt idx="1114">
                  <c:v>-0.26240454457161799</c:v>
                </c:pt>
                <c:pt idx="1115">
                  <c:v>-0.26381227936490459</c:v>
                </c:pt>
                <c:pt idx="1116">
                  <c:v>-0.26517617543429084</c:v>
                </c:pt>
                <c:pt idx="1117">
                  <c:v>-0.26649779719257732</c:v>
                </c:pt>
                <c:pt idx="1118">
                  <c:v>-0.26777884783982014</c:v>
                </c:pt>
                <c:pt idx="1119">
                  <c:v>-0.26902114896285684</c:v>
                </c:pt>
                <c:pt idx="1120">
                  <c:v>-0.27022662161753208</c:v>
                </c:pt>
                <c:pt idx="1121">
                  <c:v>-0.2713972691299289</c:v>
                </c:pt>
                <c:pt idx="1122">
                  <c:v>-0.27253516145286932</c:v>
                </c:pt>
                <c:pt idx="1123">
                  <c:v>-0.27364242066024208</c:v>
                </c:pt>
                <c:pt idx="1124">
                  <c:v>-0.2747212078446985</c:v>
                </c:pt>
                <c:pt idx="1125">
                  <c:v>-0.27577371129160388</c:v>
                </c:pt>
                <c:pt idx="1126">
                  <c:v>-0.27680213576550322</c:v>
                </c:pt>
                <c:pt idx="1127">
                  <c:v>-0.27780869275429787</c:v>
                </c:pt>
                <c:pt idx="1128">
                  <c:v>-0.27879559153006001</c:v>
                </c:pt>
                <c:pt idx="1129">
                  <c:v>-0.27976503088773774</c:v>
                </c:pt>
                <c:pt idx="1130">
                  <c:v>-0.28071919145617874</c:v>
                </c:pt>
                <c:pt idx="1131">
                  <c:v>-0.28166022849630179</c:v>
                </c:pt>
                <c:pt idx="1132">
                  <c:v>-0.28259026510148288</c:v>
                </c:pt>
                <c:pt idx="1133">
                  <c:v>-0.28351138574417384</c:v>
                </c:pt>
                <c:pt idx="1134">
                  <c:v>-0.28442563013127098</c:v>
                </c:pt>
                <c:pt idx="1135">
                  <c:v>-0.28533498733831703</c:v>
                </c:pt>
                <c:pt idx="1136">
                  <c:v>-0.28624139019140099</c:v>
                </c:pt>
                <c:pt idx="1137">
                  <c:v>-0.28714670987173002</c:v>
                </c:pt>
                <c:pt idx="1138">
                  <c:v>-0.28805275072470632</c:v>
                </c:pt>
                <c:pt idx="1139">
                  <c:v>-0.28896124526052902</c:v>
                </c:pt>
                <c:pt idx="1140">
                  <c:v>-0.28987384934268667</c:v>
                </c:pt>
                <c:pt idx="1141">
                  <c:v>-0.29079213757057876</c:v>
                </c:pt>
                <c:pt idx="1142">
                  <c:v>-0.29171759886062598</c:v>
                </c:pt>
                <c:pt idx="1143">
                  <c:v>-0.2926231076647684</c:v>
                </c:pt>
                <c:pt idx="1144">
                  <c:v>-0.29355137716259205</c:v>
                </c:pt>
                <c:pt idx="1145">
                  <c:v>-0.29447232612363144</c:v>
                </c:pt>
                <c:pt idx="1146">
                  <c:v>-0.29538905793642761</c:v>
                </c:pt>
                <c:pt idx="1147">
                  <c:v>-0.29629499050013774</c:v>
                </c:pt>
                <c:pt idx="1148">
                  <c:v>-0.29724860067730402</c:v>
                </c:pt>
                <c:pt idx="1149">
                  <c:v>-0.29819498955622298</c:v>
                </c:pt>
                <c:pt idx="1150">
                  <c:v>-0.29914105343479874</c:v>
                </c:pt>
                <c:pt idx="1151">
                  <c:v>-0.30007959045366378</c:v>
                </c:pt>
                <c:pt idx="1152">
                  <c:v>-0.30106849230458893</c:v>
                </c:pt>
                <c:pt idx="1153">
                  <c:v>-0.30209651384875708</c:v>
                </c:pt>
                <c:pt idx="1154">
                  <c:v>-0.30310200689390598</c:v>
                </c:pt>
                <c:pt idx="1155">
                  <c:v>-0.30417547922450794</c:v>
                </c:pt>
                <c:pt idx="1156">
                  <c:v>-0.30527915299227698</c:v>
                </c:pt>
                <c:pt idx="1157">
                  <c:v>-0.30641044159831232</c:v>
                </c:pt>
                <c:pt idx="1158">
                  <c:v>-0.30767616569648853</c:v>
                </c:pt>
                <c:pt idx="1159">
                  <c:v>-0.30883529669226384</c:v>
                </c:pt>
                <c:pt idx="1160">
                  <c:v>-0.30996020153263587</c:v>
                </c:pt>
                <c:pt idx="1161">
                  <c:v>-0.31113742321188997</c:v>
                </c:pt>
                <c:pt idx="1162">
                  <c:v>-0.31243421258778697</c:v>
                </c:pt>
                <c:pt idx="1163">
                  <c:v>-0.31366755407352975</c:v>
                </c:pt>
                <c:pt idx="1164">
                  <c:v>-0.31493386360335285</c:v>
                </c:pt>
                <c:pt idx="1165">
                  <c:v>-0.31622794039561025</c:v>
                </c:pt>
                <c:pt idx="1166">
                  <c:v>-0.31754635201740705</c:v>
                </c:pt>
                <c:pt idx="1167">
                  <c:v>-0.3188866792133207</c:v>
                </c:pt>
                <c:pt idx="1168">
                  <c:v>-0.32024716536908887</c:v>
                </c:pt>
                <c:pt idx="1169">
                  <c:v>-0.32162648336232436</c:v>
                </c:pt>
                <c:pt idx="1170">
                  <c:v>-0.323049456661958</c:v>
                </c:pt>
                <c:pt idx="1171">
                  <c:v>-0.32438078657339364</c:v>
                </c:pt>
                <c:pt idx="1172">
                  <c:v>-0.32586581655378088</c:v>
                </c:pt>
                <c:pt idx="1173">
                  <c:v>-0.32723626805115102</c:v>
                </c:pt>
                <c:pt idx="1174">
                  <c:v>-0.32864839444782684</c:v>
                </c:pt>
                <c:pt idx="1175">
                  <c:v>-0.33009224596191422</c:v>
                </c:pt>
                <c:pt idx="1176">
                  <c:v>-0.33152812451576885</c:v>
                </c:pt>
                <c:pt idx="1177">
                  <c:v>-0.33299553884461497</c:v>
                </c:pt>
                <c:pt idx="1178">
                  <c:v>-0.33449496831465203</c:v>
                </c:pt>
                <c:pt idx="1179">
                  <c:v>-0.33601310245562932</c:v>
                </c:pt>
                <c:pt idx="1180">
                  <c:v>-0.33754872476532038</c:v>
                </c:pt>
                <c:pt idx="1181">
                  <c:v>-0.33910099568060842</c:v>
                </c:pt>
                <c:pt idx="1182">
                  <c:v>-0.34091618427412801</c:v>
                </c:pt>
                <c:pt idx="1183">
                  <c:v>-0.34245048470967293</c:v>
                </c:pt>
                <c:pt idx="1184">
                  <c:v>-0.34402005067723307</c:v>
                </c:pt>
                <c:pt idx="1185">
                  <c:v>-0.34548345406728631</c:v>
                </c:pt>
                <c:pt idx="1186">
                  <c:v>-0.3471627701825809</c:v>
                </c:pt>
                <c:pt idx="1187">
                  <c:v>-0.34888128284613407</c:v>
                </c:pt>
                <c:pt idx="1188">
                  <c:v>-0.35043486202916291</c:v>
                </c:pt>
                <c:pt idx="1189">
                  <c:v>-0.35200831226372398</c:v>
                </c:pt>
                <c:pt idx="1190">
                  <c:v>-0.35381449645716284</c:v>
                </c:pt>
                <c:pt idx="1191">
                  <c:v>-0.355641064623272</c:v>
                </c:pt>
                <c:pt idx="1192">
                  <c:v>-0.35727268472982887</c:v>
                </c:pt>
                <c:pt idx="1193">
                  <c:v>-0.35896396485726167</c:v>
                </c:pt>
                <c:pt idx="1194">
                  <c:v>-0.36065763140610879</c:v>
                </c:pt>
                <c:pt idx="1195">
                  <c:v>-0.36266704160012803</c:v>
                </c:pt>
                <c:pt idx="1196">
                  <c:v>-0.36441037344394361</c:v>
                </c:pt>
                <c:pt idx="1197">
                  <c:v>-0.36620945210181699</c:v>
                </c:pt>
                <c:pt idx="1198">
                  <c:v>-0.36805398590083438</c:v>
                </c:pt>
                <c:pt idx="1199">
                  <c:v>-0.36993820160192298</c:v>
                </c:pt>
                <c:pt idx="1200">
                  <c:v>-0.37180415030133102</c:v>
                </c:pt>
                <c:pt idx="1201">
                  <c:v>-0.37372265171557872</c:v>
                </c:pt>
                <c:pt idx="1202">
                  <c:v>-0.37601214296665142</c:v>
                </c:pt>
                <c:pt idx="1203">
                  <c:v>-0.37796169544072333</c:v>
                </c:pt>
                <c:pt idx="1204">
                  <c:v>-0.37997159040272238</c:v>
                </c:pt>
                <c:pt idx="1205">
                  <c:v>-0.38203278186730655</c:v>
                </c:pt>
                <c:pt idx="1206">
                  <c:v>-0.38414035158048132</c:v>
                </c:pt>
                <c:pt idx="1207">
                  <c:v>-0.38629172986405202</c:v>
                </c:pt>
                <c:pt idx="1208">
                  <c:v>-0.38848572001829701</c:v>
                </c:pt>
                <c:pt idx="1209">
                  <c:v>-0.39072195526312498</c:v>
                </c:pt>
                <c:pt idx="1210">
                  <c:v>-0.39300057306552078</c:v>
                </c:pt>
                <c:pt idx="1211">
                  <c:v>-0.3953220173908995</c:v>
                </c:pt>
                <c:pt idx="1212">
                  <c:v>-0.39768692781327386</c:v>
                </c:pt>
                <c:pt idx="1213">
                  <c:v>-0.40009607718963403</c:v>
                </c:pt>
                <c:pt idx="1214">
                  <c:v>-0.40255032609306401</c:v>
                </c:pt>
                <c:pt idx="1215">
                  <c:v>-0.40505058785550208</c:v>
                </c:pt>
                <c:pt idx="1216">
                  <c:v>-0.40759781511987503</c:v>
                </c:pt>
                <c:pt idx="1217">
                  <c:v>-0.41019295311363602</c:v>
                </c:pt>
                <c:pt idx="1218">
                  <c:v>-0.41283692545119899</c:v>
                </c:pt>
                <c:pt idx="1219">
                  <c:v>-0.41553065807341399</c:v>
                </c:pt>
                <c:pt idx="1220">
                  <c:v>-0.41832385752912032</c:v>
                </c:pt>
                <c:pt idx="1221">
                  <c:v>-0.42114572705506098</c:v>
                </c:pt>
                <c:pt idx="1222">
                  <c:v>-0.42382138368567268</c:v>
                </c:pt>
                <c:pt idx="1223">
                  <c:v>-0.42676957158119799</c:v>
                </c:pt>
                <c:pt idx="1224">
                  <c:v>-0.42980690069866662</c:v>
                </c:pt>
                <c:pt idx="1225">
                  <c:v>-0.43266046036058803</c:v>
                </c:pt>
                <c:pt idx="1226">
                  <c:v>-0.43558482485853567</c:v>
                </c:pt>
                <c:pt idx="1227">
                  <c:v>-0.43883602170496705</c:v>
                </c:pt>
                <c:pt idx="1228">
                  <c:v>-0.44187734957202707</c:v>
                </c:pt>
                <c:pt idx="1229">
                  <c:v>-0.44525571738744785</c:v>
                </c:pt>
                <c:pt idx="1230">
                  <c:v>-0.44840355014638922</c:v>
                </c:pt>
                <c:pt idx="1231">
                  <c:v>-0.45190869127937472</c:v>
                </c:pt>
                <c:pt idx="1232">
                  <c:v>-0.45547846668422093</c:v>
                </c:pt>
                <c:pt idx="1233">
                  <c:v>-0.45880292416245266</c:v>
                </c:pt>
                <c:pt idx="1234">
                  <c:v>-0.46223791088119215</c:v>
                </c:pt>
                <c:pt idx="1235">
                  <c:v>-0.46571045067574401</c:v>
                </c:pt>
                <c:pt idx="1236">
                  <c:v>-0.4695584713296741</c:v>
                </c:pt>
                <c:pt idx="1237">
                  <c:v>-0.47318441332525468</c:v>
                </c:pt>
                <c:pt idx="1238">
                  <c:v>-0.47719148263952199</c:v>
                </c:pt>
                <c:pt idx="1239">
                  <c:v>-0.48089159510991603</c:v>
                </c:pt>
                <c:pt idx="1240">
                  <c:v>-0.48469749495650599</c:v>
                </c:pt>
                <c:pt idx="1241">
                  <c:v>-0.48859317432950061</c:v>
                </c:pt>
                <c:pt idx="1242">
                  <c:v>-0.49256845947171801</c:v>
                </c:pt>
                <c:pt idx="1243">
                  <c:v>-0.49694700485360238</c:v>
                </c:pt>
                <c:pt idx="1244">
                  <c:v>-0.50095552032933499</c:v>
                </c:pt>
                <c:pt idx="1245">
                  <c:v>-0.50506424729872001</c:v>
                </c:pt>
                <c:pt idx="1246">
                  <c:v>-0.50925799487773304</c:v>
                </c:pt>
                <c:pt idx="1247">
                  <c:v>-0.51352695303982399</c:v>
                </c:pt>
                <c:pt idx="1248">
                  <c:v>-0.51786445975240758</c:v>
                </c:pt>
                <c:pt idx="1249">
                  <c:v>-0.52226574061946196</c:v>
                </c:pt>
                <c:pt idx="1250">
                  <c:v>-0.526727177050337</c:v>
                </c:pt>
                <c:pt idx="1251">
                  <c:v>-0.53124586918582195</c:v>
                </c:pt>
                <c:pt idx="1252">
                  <c:v>-0.53581936605944103</c:v>
                </c:pt>
                <c:pt idx="1253">
                  <c:v>-0.54044549376584261</c:v>
                </c:pt>
                <c:pt idx="1254">
                  <c:v>-0.5451222430227225</c:v>
                </c:pt>
                <c:pt idx="1255">
                  <c:v>-0.54984769400079958</c:v>
                </c:pt>
                <c:pt idx="1256">
                  <c:v>-0.55461996526297797</c:v>
                </c:pt>
                <c:pt idx="1257">
                  <c:v>-0.55943717867988463</c:v>
                </c:pt>
                <c:pt idx="1258">
                  <c:v>-0.56429743557490064</c:v>
                </c:pt>
                <c:pt idx="1259">
                  <c:v>-0.56919880072717965</c:v>
                </c:pt>
                <c:pt idx="1260">
                  <c:v>-0.57413929210810333</c:v>
                </c:pt>
                <c:pt idx="1261">
                  <c:v>-0.57911687487073349</c:v>
                </c:pt>
                <c:pt idx="1262">
                  <c:v>-0.58412945870913013</c:v>
                </c:pt>
                <c:pt idx="1263">
                  <c:v>-0.58917489783842814</c:v>
                </c:pt>
                <c:pt idx="1264">
                  <c:v>-0.59425099267749215</c:v>
                </c:pt>
                <c:pt idx="1265">
                  <c:v>-0.59935547776145559</c:v>
                </c:pt>
                <c:pt idx="1266">
                  <c:v>-0.60448601003596558</c:v>
                </c:pt>
                <c:pt idx="1267">
                  <c:v>-0.60964027590532432</c:v>
                </c:pt>
                <c:pt idx="1268">
                  <c:v>-0.61481594689639363</c:v>
                </c:pt>
                <c:pt idx="1269">
                  <c:v>-0.62001066619139056</c:v>
                </c:pt>
                <c:pt idx="1270">
                  <c:v>-0.62522204605659071</c:v>
                </c:pt>
                <c:pt idx="1271">
                  <c:v>-0.63044767042364558</c:v>
                </c:pt>
                <c:pt idx="1272">
                  <c:v>-0.63568509978036303</c:v>
                </c:pt>
                <c:pt idx="1273">
                  <c:v>-0.64093187701736565</c:v>
                </c:pt>
                <c:pt idx="1274">
                  <c:v>-0.64618553362245756</c:v>
                </c:pt>
                <c:pt idx="1275">
                  <c:v>-0.6514435957803365</c:v>
                </c:pt>
                <c:pt idx="1276">
                  <c:v>-0.65670359032056824</c:v>
                </c:pt>
                <c:pt idx="1277">
                  <c:v>-0.66196305064102456</c:v>
                </c:pt>
                <c:pt idx="1278">
                  <c:v>-0.6672195223937919</c:v>
                </c:pt>
                <c:pt idx="1279">
                  <c:v>-0.67247058201463095</c:v>
                </c:pt>
                <c:pt idx="1280">
                  <c:v>-0.67771380751287802</c:v>
                </c:pt>
                <c:pt idx="1281">
                  <c:v>-0.68294678302166556</c:v>
                </c:pt>
                <c:pt idx="1282">
                  <c:v>-0.68816713151097408</c:v>
                </c:pt>
                <c:pt idx="1283">
                  <c:v>-0.69345550241934362</c:v>
                </c:pt>
                <c:pt idx="1284">
                  <c:v>-0.69833522228814882</c:v>
                </c:pt>
                <c:pt idx="1285">
                  <c:v>-0.70359923438396565</c:v>
                </c:pt>
                <c:pt idx="1286">
                  <c:v>-0.70890042614639859</c:v>
                </c:pt>
                <c:pt idx="1287">
                  <c:v>-0.71372451106084756</c:v>
                </c:pt>
                <c:pt idx="1288">
                  <c:v>-0.71854524488375304</c:v>
                </c:pt>
                <c:pt idx="1289">
                  <c:v>-0.72385501626992077</c:v>
                </c:pt>
                <c:pt idx="1290">
                  <c:v>-0.72915699290024649</c:v>
                </c:pt>
                <c:pt idx="1291">
                  <c:v>-0.73387716446036899</c:v>
                </c:pt>
                <c:pt idx="1292">
                  <c:v>-0.73855958870723193</c:v>
                </c:pt>
                <c:pt idx="1293">
                  <c:v>-0.74379507090711294</c:v>
                </c:pt>
                <c:pt idx="1294">
                  <c:v>-0.74900703164039806</c:v>
                </c:pt>
                <c:pt idx="1295">
                  <c:v>-0.75356767223283905</c:v>
                </c:pt>
                <c:pt idx="1296">
                  <c:v>-0.75818201309544964</c:v>
                </c:pt>
                <c:pt idx="1297">
                  <c:v>-0.76271059230311755</c:v>
                </c:pt>
                <c:pt idx="1298">
                  <c:v>-0.76784483071814336</c:v>
                </c:pt>
                <c:pt idx="1299">
                  <c:v>-0.77234556962940248</c:v>
                </c:pt>
                <c:pt idx="1300">
                  <c:v>-0.77674363322842821</c:v>
                </c:pt>
                <c:pt idx="1301">
                  <c:v>-0.78118443936062099</c:v>
                </c:pt>
                <c:pt idx="1302">
                  <c:v>-0.78625434046044851</c:v>
                </c:pt>
                <c:pt idx="1303">
                  <c:v>-0.79058704378051758</c:v>
                </c:pt>
                <c:pt idx="1304">
                  <c:v>-0.7947942338431192</c:v>
                </c:pt>
                <c:pt idx="1305">
                  <c:v>-0.79986820715268103</c:v>
                </c:pt>
                <c:pt idx="1306">
                  <c:v>-0.80396932633469564</c:v>
                </c:pt>
                <c:pt idx="1307">
                  <c:v>-0.80809543283610974</c:v>
                </c:pt>
                <c:pt idx="1308">
                  <c:v>-0.81221971359514722</c:v>
                </c:pt>
                <c:pt idx="1309">
                  <c:v>-0.81710522727260004</c:v>
                </c:pt>
                <c:pt idx="1310">
                  <c:v>-0.8209467299018105</c:v>
                </c:pt>
                <c:pt idx="1311">
                  <c:v>-0.824825715129895</c:v>
                </c:pt>
                <c:pt idx="1312">
                  <c:v>-0.82871042528864403</c:v>
                </c:pt>
                <c:pt idx="1313">
                  <c:v>-0.83258027566928605</c:v>
                </c:pt>
                <c:pt idx="1314">
                  <c:v>-0.83642174769853506</c:v>
                </c:pt>
                <c:pt idx="1315">
                  <c:v>-0.84022585090634805</c:v>
                </c:pt>
                <c:pt idx="1316">
                  <c:v>-0.84398653230151</c:v>
                </c:pt>
                <c:pt idx="1317">
                  <c:v>-0.84753091962277705</c:v>
                </c:pt>
                <c:pt idx="1318">
                  <c:v>-0.85107435666529896</c:v>
                </c:pt>
                <c:pt idx="1319">
                  <c:v>-0.854597593986549</c:v>
                </c:pt>
                <c:pt idx="1320">
                  <c:v>-0.85929692844863503</c:v>
                </c:pt>
                <c:pt idx="1321">
                  <c:v>-0.86257984915754804</c:v>
                </c:pt>
                <c:pt idx="1322">
                  <c:v>-0.8658755430147077</c:v>
                </c:pt>
                <c:pt idx="1323">
                  <c:v>-0.86916065946056165</c:v>
                </c:pt>
                <c:pt idx="1324">
                  <c:v>-0.87241995989715249</c:v>
                </c:pt>
                <c:pt idx="1325">
                  <c:v>-0.87564341650779143</c:v>
                </c:pt>
                <c:pt idx="1326">
                  <c:v>-0.87882438638550509</c:v>
                </c:pt>
                <c:pt idx="1327">
                  <c:v>-0.88195844749866914</c:v>
                </c:pt>
                <c:pt idx="1328">
                  <c:v>-0.88504264945039912</c:v>
                </c:pt>
                <c:pt idx="1329">
                  <c:v>-0.88807502656989812</c:v>
                </c:pt>
                <c:pt idx="1330">
                  <c:v>-0.8910542786016501</c:v>
                </c:pt>
                <c:pt idx="1331">
                  <c:v>-0.89397955954738162</c:v>
                </c:pt>
                <c:pt idx="1332">
                  <c:v>-0.89685033586812513</c:v>
                </c:pt>
                <c:pt idx="1333">
                  <c:v>-0.89966629060971015</c:v>
                </c:pt>
                <c:pt idx="1334">
                  <c:v>-0.90242726214956603</c:v>
                </c:pt>
                <c:pt idx="1335">
                  <c:v>-0.90513320171316758</c:v>
                </c:pt>
                <c:pt idx="1336">
                  <c:v>-0.90778413569050065</c:v>
                </c:pt>
                <c:pt idx="1337">
                  <c:v>-0.91038011536486396</c:v>
                </c:pt>
                <c:pt idx="1338">
                  <c:v>-0.91292126869790002</c:v>
                </c:pt>
                <c:pt idx="1339">
                  <c:v>-0.91540779084521295</c:v>
                </c:pt>
                <c:pt idx="1340">
                  <c:v>-0.91783992162308858</c:v>
                </c:pt>
                <c:pt idx="1341">
                  <c:v>-0.92021792983427109</c:v>
                </c:pt>
                <c:pt idx="1342">
                  <c:v>-0.92254210438630357</c:v>
                </c:pt>
                <c:pt idx="1343">
                  <c:v>-0.92481274909863231</c:v>
                </c:pt>
                <c:pt idx="1344">
                  <c:v>-0.927030179590979</c:v>
                </c:pt>
                <c:pt idx="1345">
                  <c:v>-0.92919472732615005</c:v>
                </c:pt>
                <c:pt idx="1346">
                  <c:v>-0.93130673340897963</c:v>
                </c:pt>
                <c:pt idx="1347">
                  <c:v>-0.93336652324527358</c:v>
                </c:pt>
                <c:pt idx="1348">
                  <c:v>-0.93537442882352595</c:v>
                </c:pt>
                <c:pt idx="1349">
                  <c:v>-0.93733079734792657</c:v>
                </c:pt>
                <c:pt idx="1350">
                  <c:v>-0.93923598804744057</c:v>
                </c:pt>
                <c:pt idx="1351">
                  <c:v>-0.941090370852806</c:v>
                </c:pt>
                <c:pt idx="1352">
                  <c:v>-0.94289432556055763</c:v>
                </c:pt>
                <c:pt idx="1353">
                  <c:v>-0.94464824312100271</c:v>
                </c:pt>
                <c:pt idx="1354">
                  <c:v>-0.94635252480264287</c:v>
                </c:pt>
                <c:pt idx="1355">
                  <c:v>-0.94800757988896756</c:v>
                </c:pt>
                <c:pt idx="1356">
                  <c:v>-0.94961382496160951</c:v>
                </c:pt>
                <c:pt idx="1357">
                  <c:v>-0.95117168343269265</c:v>
                </c:pt>
                <c:pt idx="1358">
                  <c:v>-0.95268158518394297</c:v>
                </c:pt>
                <c:pt idx="1359">
                  <c:v>-0.95414396623738895</c:v>
                </c:pt>
                <c:pt idx="1360">
                  <c:v>-0.95555926841410765</c:v>
                </c:pt>
                <c:pt idx="1361">
                  <c:v>-0.95692793895906803</c:v>
                </c:pt>
                <c:pt idx="1362">
                  <c:v>-0.9582504301244249</c:v>
                </c:pt>
                <c:pt idx="1363">
                  <c:v>-0.95952719871183156</c:v>
                </c:pt>
                <c:pt idx="1364">
                  <c:v>-0.96075870558093801</c:v>
                </c:pt>
                <c:pt idx="1365">
                  <c:v>-0.96194541513279841</c:v>
                </c:pt>
                <c:pt idx="1366">
                  <c:v>-0.96308779477927298</c:v>
                </c:pt>
                <c:pt idx="1367">
                  <c:v>-0.9641863144092655</c:v>
                </c:pt>
                <c:pt idx="1368">
                  <c:v>-0.96524144586102301</c:v>
                </c:pt>
                <c:pt idx="1369">
                  <c:v>-0.96625366240972865</c:v>
                </c:pt>
                <c:pt idx="1370">
                  <c:v>-0.96722343827654655</c:v>
                </c:pt>
                <c:pt idx="1371">
                  <c:v>-0.96815124816370424</c:v>
                </c:pt>
                <c:pt idx="1372">
                  <c:v>-0.96903756681798059</c:v>
                </c:pt>
                <c:pt idx="1373">
                  <c:v>-0.96988286862263096</c:v>
                </c:pt>
                <c:pt idx="1374">
                  <c:v>-0.97068762721618906</c:v>
                </c:pt>
                <c:pt idx="1375">
                  <c:v>-0.97145231513569086</c:v>
                </c:pt>
                <c:pt idx="1376">
                  <c:v>-0.97217740348160564</c:v>
                </c:pt>
                <c:pt idx="1377">
                  <c:v>-0.97286336160150388</c:v>
                </c:pt>
                <c:pt idx="1378">
                  <c:v>-0.97351065679169091</c:v>
                </c:pt>
                <c:pt idx="1379">
                  <c:v>-0.97411975401639483</c:v>
                </c:pt>
                <c:pt idx="1380">
                  <c:v>-0.97469111564613165</c:v>
                </c:pt>
                <c:pt idx="1381">
                  <c:v>-0.97522520121771394</c:v>
                </c:pt>
                <c:pt idx="1382">
                  <c:v>-0.97572246721992384</c:v>
                </c:pt>
                <c:pt idx="1383">
                  <c:v>-0.97618336690782448</c:v>
                </c:pt>
                <c:pt idx="1384">
                  <c:v>-0.97660835015001524</c:v>
                </c:pt>
                <c:pt idx="1385">
                  <c:v>-0.97699786331090321</c:v>
                </c:pt>
                <c:pt idx="1386">
                  <c:v>-0.97735234916983438</c:v>
                </c:pt>
                <c:pt idx="1387">
                  <c:v>-0.9776722468773299</c:v>
                </c:pt>
                <c:pt idx="1388">
                  <c:v>-0.97795799194737487</c:v>
                </c:pt>
                <c:pt idx="1389">
                  <c:v>-0.97821001628464765</c:v>
                </c:pt>
                <c:pt idx="1390">
                  <c:v>-0.97842874824398263</c:v>
                </c:pt>
                <c:pt idx="1391">
                  <c:v>-0.97861461270182948</c:v>
                </c:pt>
                <c:pt idx="1392">
                  <c:v>-0.978768031000122</c:v>
                </c:pt>
                <c:pt idx="1393">
                  <c:v>-0.9788894210462139</c:v>
                </c:pt>
                <c:pt idx="1394">
                  <c:v>-0.97897919767374753</c:v>
                </c:pt>
                <c:pt idx="1395">
                  <c:v>-0.9790377730131038</c:v>
                </c:pt>
                <c:pt idx="1396">
                  <c:v>-0.97906555669293094</c:v>
                </c:pt>
                <c:pt idx="1397">
                  <c:v>-0.97906295623794248</c:v>
                </c:pt>
                <c:pt idx="1398">
                  <c:v>-0.97903037912686386</c:v>
                </c:pt>
                <c:pt idx="1399">
                  <c:v>-0.97896824081499989</c:v>
                </c:pt>
                <c:pt idx="1400">
                  <c:v>-0.97887696971734695</c:v>
                </c:pt>
                <c:pt idx="1401">
                  <c:v>-0.97875697288305163</c:v>
                </c:pt>
                <c:pt idx="1402">
                  <c:v>-0.97860863080317073</c:v>
                </c:pt>
                <c:pt idx="1403">
                  <c:v>-0.97843231249009865</c:v>
                </c:pt>
                <c:pt idx="1404">
                  <c:v>-0.97822841294165264</c:v>
                </c:pt>
                <c:pt idx="1405">
                  <c:v>-0.9779973590814689</c:v>
                </c:pt>
                <c:pt idx="1406">
                  <c:v>-0.97773956109890892</c:v>
                </c:pt>
                <c:pt idx="1407">
                  <c:v>-0.97745542201584446</c:v>
                </c:pt>
                <c:pt idx="1408">
                  <c:v>-0.97714534423101163</c:v>
                </c:pt>
                <c:pt idx="1409">
                  <c:v>-0.97680972145260692</c:v>
                </c:pt>
                <c:pt idx="1410">
                  <c:v>-0.9764489345759978</c:v>
                </c:pt>
                <c:pt idx="1411">
                  <c:v>-0.97606336179114139</c:v>
                </c:pt>
                <c:pt idx="1412">
                  <c:v>-0.97565337470353364</c:v>
                </c:pt>
                <c:pt idx="1413">
                  <c:v>-0.97521933280567463</c:v>
                </c:pt>
                <c:pt idx="1414">
                  <c:v>-0.97476159164323684</c:v>
                </c:pt>
                <c:pt idx="1415">
                  <c:v>-0.97428051575032648</c:v>
                </c:pt>
                <c:pt idx="1416">
                  <c:v>-0.97377648393050065</c:v>
                </c:pt>
                <c:pt idx="1417">
                  <c:v>-0.97324988031279336</c:v>
                </c:pt>
                <c:pt idx="1418">
                  <c:v>-0.97270108951936662</c:v>
                </c:pt>
                <c:pt idx="1419">
                  <c:v>-0.97213050015747293</c:v>
                </c:pt>
                <c:pt idx="1420">
                  <c:v>-0.97153850564086852</c:v>
                </c:pt>
                <c:pt idx="1421">
                  <c:v>-0.97092550370886765</c:v>
                </c:pt>
                <c:pt idx="1422">
                  <c:v>-0.97029189462181709</c:v>
                </c:pt>
                <c:pt idx="1423">
                  <c:v>-0.96963807720647677</c:v>
                </c:pt>
                <c:pt idx="1424">
                  <c:v>-0.96896444357913858</c:v>
                </c:pt>
                <c:pt idx="1425">
                  <c:v>-0.96827137390889306</c:v>
                </c:pt>
                <c:pt idx="1426">
                  <c:v>-0.967559233827469</c:v>
                </c:pt>
                <c:pt idx="1427">
                  <c:v>-0.96682837474776651</c:v>
                </c:pt>
                <c:pt idx="1428">
                  <c:v>-0.96607913620553165</c:v>
                </c:pt>
                <c:pt idx="1429">
                  <c:v>-0.96531184775001699</c:v>
                </c:pt>
                <c:pt idx="1430">
                  <c:v>-0.96452683095693459</c:v>
                </c:pt>
                <c:pt idx="1431">
                  <c:v>-0.96372440205761456</c:v>
                </c:pt>
                <c:pt idx="1432">
                  <c:v>-0.9629048751250997</c:v>
                </c:pt>
                <c:pt idx="1433">
                  <c:v>-0.96206856477544356</c:v>
                </c:pt>
                <c:pt idx="1434">
                  <c:v>-0.96121578770815996</c:v>
                </c:pt>
                <c:pt idx="1435">
                  <c:v>-0.96034686291362303</c:v>
                </c:pt>
                <c:pt idx="1436">
                  <c:v>-0.95946211007251159</c:v>
                </c:pt>
                <c:pt idx="1437">
                  <c:v>-0.95856184751414064</c:v>
                </c:pt>
                <c:pt idx="1438">
                  <c:v>-0.95764639031234799</c:v>
                </c:pt>
                <c:pt idx="1439">
                  <c:v>-0.95671604779134356</c:v>
                </c:pt>
                <c:pt idx="1440">
                  <c:v>-0.95577112099122996</c:v>
                </c:pt>
                <c:pt idx="1441">
                  <c:v>-0.95481190052932263</c:v>
                </c:pt>
                <c:pt idx="1442">
                  <c:v>-0.95383866574456</c:v>
                </c:pt>
                <c:pt idx="1443">
                  <c:v>-0.95285168542027365</c:v>
                </c:pt>
                <c:pt idx="1444">
                  <c:v>-0.95185121958493801</c:v>
                </c:pt>
                <c:pt idx="1445">
                  <c:v>-0.95083752147165457</c:v>
                </c:pt>
                <c:pt idx="1446">
                  <c:v>-0.94981083899691099</c:v>
                </c:pt>
                <c:pt idx="1447">
                  <c:v>-0.94877141548582844</c:v>
                </c:pt>
                <c:pt idx="1448">
                  <c:v>-0.94771948952031404</c:v>
                </c:pt>
                <c:pt idx="1449">
                  <c:v>-0.94665529404329996</c:v>
                </c:pt>
                <c:pt idx="1450">
                  <c:v>-0.94557905511836804</c:v>
                </c:pt>
                <c:pt idx="1451">
                  <c:v>-0.94449099079368504</c:v>
                </c:pt>
                <c:pt idx="1452">
                  <c:v>-0.94339131071615601</c:v>
                </c:pt>
                <c:pt idx="1453">
                  <c:v>-0.94228021657324956</c:v>
                </c:pt>
                <c:pt idx="1454">
                  <c:v>-0.94115790331606797</c:v>
                </c:pt>
                <c:pt idx="1455">
                  <c:v>-0.94002456090859265</c:v>
                </c:pt>
                <c:pt idx="1456">
                  <c:v>-0.93888037603554764</c:v>
                </c:pt>
                <c:pt idx="1457">
                  <c:v>-0.93772553321553143</c:v>
                </c:pt>
                <c:pt idx="1458">
                  <c:v>-0.93656021539360002</c:v>
                </c:pt>
                <c:pt idx="1459">
                  <c:v>-0.93538460399416201</c:v>
                </c:pt>
                <c:pt idx="1460">
                  <c:v>-0.9341988785045342</c:v>
                </c:pt>
                <c:pt idx="1461">
                  <c:v>-0.93300321575066758</c:v>
                </c:pt>
                <c:pt idx="1462">
                  <c:v>-0.93179778902506449</c:v>
                </c:pt>
                <c:pt idx="1463">
                  <c:v>-0.93058276743162205</c:v>
                </c:pt>
                <c:pt idx="1464">
                  <c:v>-0.92935831566252303</c:v>
                </c:pt>
                <c:pt idx="1465">
                  <c:v>-0.92812459368562505</c:v>
                </c:pt>
                <c:pt idx="1466">
                  <c:v>-0.92688175672639495</c:v>
                </c:pt>
                <c:pt idx="1467">
                  <c:v>-0.92562995539546256</c:v>
                </c:pt>
                <c:pt idx="1468">
                  <c:v>-0.92436933584213332</c:v>
                </c:pt>
                <c:pt idx="1469">
                  <c:v>-0.92310003995826551</c:v>
                </c:pt>
                <c:pt idx="1470">
                  <c:v>-0.92182220575198059</c:v>
                </c:pt>
                <c:pt idx="1471">
                  <c:v>-0.92053596793221693</c:v>
                </c:pt>
                <c:pt idx="1472">
                  <c:v>-0.919241458630918</c:v>
                </c:pt>
                <c:pt idx="1473">
                  <c:v>-0.91793880807999595</c:v>
                </c:pt>
                <c:pt idx="1474">
                  <c:v>-0.91662814507486901</c:v>
                </c:pt>
                <c:pt idx="1475">
                  <c:v>-0.915309597169638</c:v>
                </c:pt>
                <c:pt idx="1476">
                  <c:v>-0.91398329069682305</c:v>
                </c:pt>
                <c:pt idx="1477">
                  <c:v>-0.91264935076652465</c:v>
                </c:pt>
                <c:pt idx="1478">
                  <c:v>-0.91130790137888495</c:v>
                </c:pt>
                <c:pt idx="1479">
                  <c:v>-0.90995906571484597</c:v>
                </c:pt>
                <c:pt idx="1480">
                  <c:v>-0.90860296661051065</c:v>
                </c:pt>
                <c:pt idx="1481">
                  <c:v>-0.90723972709061496</c:v>
                </c:pt>
                <c:pt idx="1482">
                  <c:v>-0.90586947079364699</c:v>
                </c:pt>
                <c:pt idx="1483">
                  <c:v>-0.90449232214985997</c:v>
                </c:pt>
                <c:pt idx="1484">
                  <c:v>-0.90310840626140965</c:v>
                </c:pt>
                <c:pt idx="1485">
                  <c:v>-0.90171784852869763</c:v>
                </c:pt>
                <c:pt idx="1486">
                  <c:v>-0.90032077411223366</c:v>
                </c:pt>
                <c:pt idx="1487">
                  <c:v>-0.89891730733160058</c:v>
                </c:pt>
                <c:pt idx="1488">
                  <c:v>-0.89750757108870949</c:v>
                </c:pt>
                <c:pt idx="1489">
                  <c:v>-0.89609168638413883</c:v>
                </c:pt>
                <c:pt idx="1490">
                  <c:v>-0.89466977197171449</c:v>
                </c:pt>
                <c:pt idx="1491">
                  <c:v>-0.89324194417381375</c:v>
                </c:pt>
                <c:pt idx="1492">
                  <c:v>-0.89180831685659478</c:v>
                </c:pt>
                <c:pt idx="1493">
                  <c:v>-0.89036900154843712</c:v>
                </c:pt>
                <c:pt idx="1494">
                  <c:v>-0.88892410767304475</c:v>
                </c:pt>
                <c:pt idx="1495">
                  <c:v>-0.88747374286519709</c:v>
                </c:pt>
                <c:pt idx="1496">
                  <c:v>-0.88601801334450281</c:v>
                </c:pt>
                <c:pt idx="1497">
                  <c:v>-0.88455702431160199</c:v>
                </c:pt>
                <c:pt idx="1498">
                  <c:v>-0.8830908803277655</c:v>
                </c:pt>
                <c:pt idx="1499">
                  <c:v>-0.8816196856509515</c:v>
                </c:pt>
                <c:pt idx="1500">
                  <c:v>-0.8801435445291681</c:v>
                </c:pt>
                <c:pt idx="1501">
                  <c:v>-0.87866256146572697</c:v>
                </c:pt>
                <c:pt idx="1502">
                  <c:v>-0.87717684147090003</c:v>
                </c:pt>
                <c:pt idx="1503">
                  <c:v>-0.87568649030118906</c:v>
                </c:pt>
                <c:pt idx="1504">
                  <c:v>-0.87419161467612283</c:v>
                </c:pt>
                <c:pt idx="1505">
                  <c:v>-0.87269232245711958</c:v>
                </c:pt>
                <c:pt idx="1506">
                  <c:v>-0.87118872278309656</c:v>
                </c:pt>
                <c:pt idx="1507">
                  <c:v>-0.86968092617986859</c:v>
                </c:pt>
                <c:pt idx="1508">
                  <c:v>-0.86816904465820732</c:v>
                </c:pt>
                <c:pt idx="1509">
                  <c:v>-0.8666531918077105</c:v>
                </c:pt>
                <c:pt idx="1510">
                  <c:v>-0.86513348282874303</c:v>
                </c:pt>
                <c:pt idx="1511">
                  <c:v>-0.86361003480792697</c:v>
                </c:pt>
                <c:pt idx="1512">
                  <c:v>-0.86208296668539663</c:v>
                </c:pt>
                <c:pt idx="1513">
                  <c:v>-0.86055239919489701</c:v>
                </c:pt>
                <c:pt idx="1514">
                  <c:v>-0.85901845486074302</c:v>
                </c:pt>
                <c:pt idx="1515">
                  <c:v>-0.85748125797364405</c:v>
                </c:pt>
                <c:pt idx="1516">
                  <c:v>-0.85594093457681575</c:v>
                </c:pt>
                <c:pt idx="1517">
                  <c:v>-0.85439761234983336</c:v>
                </c:pt>
                <c:pt idx="1518">
                  <c:v>-0.85285142009834758</c:v>
                </c:pt>
                <c:pt idx="1519">
                  <c:v>-0.85130248771912898</c:v>
                </c:pt>
                <c:pt idx="1520">
                  <c:v>-0.84975094612767565</c:v>
                </c:pt>
                <c:pt idx="1521">
                  <c:v>-0.84819692707486205</c:v>
                </c:pt>
                <c:pt idx="1522">
                  <c:v>-0.84664056290249556</c:v>
                </c:pt>
                <c:pt idx="1523">
                  <c:v>-0.84508198626329156</c:v>
                </c:pt>
                <c:pt idx="1524">
                  <c:v>-0.84352132983889105</c:v>
                </c:pt>
                <c:pt idx="1525">
                  <c:v>-0.84195872596525057</c:v>
                </c:pt>
                <c:pt idx="1526">
                  <c:v>-0.84039430660734304</c:v>
                </c:pt>
                <c:pt idx="1527">
                  <c:v>-0.83882820316502971</c:v>
                </c:pt>
                <c:pt idx="1528">
                  <c:v>-0.83726054624409363</c:v>
                </c:pt>
                <c:pt idx="1529">
                  <c:v>-0.83569146565109298</c:v>
                </c:pt>
                <c:pt idx="1530">
                  <c:v>-0.83412109048294503</c:v>
                </c:pt>
                <c:pt idx="1531">
                  <c:v>-0.83254954925963698</c:v>
                </c:pt>
                <c:pt idx="1532">
                  <c:v>-0.83097697005931204</c:v>
                </c:pt>
                <c:pt idx="1533">
                  <c:v>-0.82940348062823699</c:v>
                </c:pt>
                <c:pt idx="1534">
                  <c:v>-0.82782920844675056</c:v>
                </c:pt>
                <c:pt idx="1535">
                  <c:v>-0.82625428073611196</c:v>
                </c:pt>
                <c:pt idx="1536">
                  <c:v>-0.82467882440030871</c:v>
                </c:pt>
                <c:pt idx="1537">
                  <c:v>-0.82310296590543042</c:v>
                </c:pt>
                <c:pt idx="1538">
                  <c:v>-0.82152683111070701</c:v>
                </c:pt>
                <c:pt idx="1539">
                  <c:v>-0.81995054506239951</c:v>
                </c:pt>
                <c:pt idx="1540">
                  <c:v>-0.81837423177201696</c:v>
                </c:pt>
                <c:pt idx="1541">
                  <c:v>-0.81679801400920948</c:v>
                </c:pt>
                <c:pt idx="1542">
                  <c:v>-0.81522201311231002</c:v>
                </c:pt>
                <c:pt idx="1543">
                  <c:v>-0.81364634882704256</c:v>
                </c:pt>
                <c:pt idx="1544">
                  <c:v>-0.8120711391772405</c:v>
                </c:pt>
                <c:pt idx="1545">
                  <c:v>-0.81049650036544896</c:v>
                </c:pt>
                <c:pt idx="1546">
                  <c:v>-0.80892254669259256</c:v>
                </c:pt>
                <c:pt idx="1547">
                  <c:v>-0.80734939048485865</c:v>
                </c:pt>
                <c:pt idx="1548">
                  <c:v>-0.80577714216711405</c:v>
                </c:pt>
                <c:pt idx="1549">
                  <c:v>-0.80420591004790998</c:v>
                </c:pt>
                <c:pt idx="1550">
                  <c:v>-0.80263580018224401</c:v>
                </c:pt>
                <c:pt idx="1551">
                  <c:v>-0.80106691633346705</c:v>
                </c:pt>
                <c:pt idx="1552">
                  <c:v>-0.79949935998071597</c:v>
                </c:pt>
                <c:pt idx="1553">
                  <c:v>-0.79793323037861663</c:v>
                </c:pt>
                <c:pt idx="1554">
                  <c:v>-0.79636862469508063</c:v>
                </c:pt>
                <c:pt idx="1555">
                  <c:v>-0.79480563803945459</c:v>
                </c:pt>
                <c:pt idx="1556">
                  <c:v>-0.79324436352331995</c:v>
                </c:pt>
                <c:pt idx="1557">
                  <c:v>-0.79168489248255458</c:v>
                </c:pt>
                <c:pt idx="1558">
                  <c:v>-0.79012731460246199</c:v>
                </c:pt>
                <c:pt idx="1559">
                  <c:v>-0.78857171796949421</c:v>
                </c:pt>
                <c:pt idx="1560">
                  <c:v>-0.78701818907837851</c:v>
                </c:pt>
                <c:pt idx="1561">
                  <c:v>-0.78546681279872299</c:v>
                </c:pt>
                <c:pt idx="1562">
                  <c:v>-0.78391767241905463</c:v>
                </c:pt>
                <c:pt idx="1563">
                  <c:v>-0.78237084971351101</c:v>
                </c:pt>
                <c:pt idx="1564">
                  <c:v>-0.78082642483144149</c:v>
                </c:pt>
                <c:pt idx="1565">
                  <c:v>-0.77928447612720464</c:v>
                </c:pt>
                <c:pt idx="1566">
                  <c:v>-0.77774507996861975</c:v>
                </c:pt>
                <c:pt idx="1567">
                  <c:v>-0.77620831054165984</c:v>
                </c:pt>
                <c:pt idx="1568">
                  <c:v>-0.77467423966543925</c:v>
                </c:pt>
                <c:pt idx="1569">
                  <c:v>-0.77314293663026179</c:v>
                </c:pt>
                <c:pt idx="1570">
                  <c:v>-0.77161446775491893</c:v>
                </c:pt>
                <c:pt idx="1571">
                  <c:v>-0.77008889694215765</c:v>
                </c:pt>
                <c:pt idx="1572">
                  <c:v>-0.76856628548233341</c:v>
                </c:pt>
                <c:pt idx="1573">
                  <c:v>-0.76704669212201271</c:v>
                </c:pt>
                <c:pt idx="1574">
                  <c:v>-0.76553017280022251</c:v>
                </c:pt>
                <c:pt idx="1575">
                  <c:v>-0.76401678077553559</c:v>
                </c:pt>
                <c:pt idx="1576">
                  <c:v>-0.76250656674877504</c:v>
                </c:pt>
                <c:pt idx="1577">
                  <c:v>-0.76099957897111559</c:v>
                </c:pt>
                <c:pt idx="1578">
                  <c:v>-0.75949586332585806</c:v>
                </c:pt>
                <c:pt idx="1579">
                  <c:v>-0.75799546336603374</c:v>
                </c:pt>
                <c:pt idx="1580">
                  <c:v>-0.7564984203005336</c:v>
                </c:pt>
                <c:pt idx="1581">
                  <c:v>-0.75500477300376956</c:v>
                </c:pt>
                <c:pt idx="1582">
                  <c:v>-0.7535145579589001</c:v>
                </c:pt>
                <c:pt idx="1583">
                  <c:v>-0.75202780920122103</c:v>
                </c:pt>
                <c:pt idx="1584">
                  <c:v>-0.75054455825728505</c:v>
                </c:pt>
                <c:pt idx="1585">
                  <c:v>-0.74906483404302771</c:v>
                </c:pt>
                <c:pt idx="1586">
                  <c:v>-0.74758866271278901</c:v>
                </c:pt>
                <c:pt idx="1587">
                  <c:v>-0.74611606749168402</c:v>
                </c:pt>
                <c:pt idx="1588">
                  <c:v>-0.74464706851344908</c:v>
                </c:pt>
                <c:pt idx="1589">
                  <c:v>-0.74318168268173757</c:v>
                </c:pt>
                <c:pt idx="1590">
                  <c:v>-0.74171992356902561</c:v>
                </c:pt>
                <c:pt idx="1591">
                  <c:v>-0.74026180136039565</c:v>
                </c:pt>
                <c:pt idx="1592">
                  <c:v>-0.73880732284474904</c:v>
                </c:pt>
                <c:pt idx="1593">
                  <c:v>-0.73735649144995496</c:v>
                </c:pt>
                <c:pt idx="1594">
                  <c:v>-0.73590930731636495</c:v>
                </c:pt>
                <c:pt idx="1595">
                  <c:v>-0.7344657673999001</c:v>
                </c:pt>
                <c:pt idx="1596">
                  <c:v>-0.73302586558539296</c:v>
                </c:pt>
                <c:pt idx="1597">
                  <c:v>-0.73158959284117264</c:v>
                </c:pt>
                <c:pt idx="1598">
                  <c:v>-0.73015693737216103</c:v>
                </c:pt>
                <c:pt idx="1599">
                  <c:v>-0.72872788475227201</c:v>
                </c:pt>
                <c:pt idx="1600">
                  <c:v>-0.72730241805050588</c:v>
                </c:pt>
                <c:pt idx="1601">
                  <c:v>-0.72588051771539663</c:v>
                </c:pt>
                <c:pt idx="1602">
                  <c:v>-0.72446216231686456</c:v>
                </c:pt>
                <c:pt idx="1603">
                  <c:v>-0.72304732826862494</c:v>
                </c:pt>
                <c:pt idx="1604">
                  <c:v>-0.72163598990698996</c:v>
                </c:pt>
                <c:pt idx="1605">
                  <c:v>-0.72022811956571664</c:v>
                </c:pt>
                <c:pt idx="1606">
                  <c:v>-0.71882368769762295</c:v>
                </c:pt>
                <c:pt idx="1607">
                  <c:v>-0.717422663017799</c:v>
                </c:pt>
                <c:pt idx="1608">
                  <c:v>-0.71602501259646811</c:v>
                </c:pt>
                <c:pt idx="1609">
                  <c:v>-0.71463070185763578</c:v>
                </c:pt>
                <c:pt idx="1610">
                  <c:v>-0.71323969457297964</c:v>
                </c:pt>
                <c:pt idx="1611">
                  <c:v>-0.71185195287141356</c:v>
                </c:pt>
                <c:pt idx="1612">
                  <c:v>-0.71046743727141104</c:v>
                </c:pt>
                <c:pt idx="1613">
                  <c:v>-0.70908610671892758</c:v>
                </c:pt>
                <c:pt idx="1614">
                  <c:v>-0.70770791861851312</c:v>
                </c:pt>
                <c:pt idx="1615">
                  <c:v>-0.70633282884939896</c:v>
                </c:pt>
                <c:pt idx="1616">
                  <c:v>-0.70496079180769256</c:v>
                </c:pt>
                <c:pt idx="1617">
                  <c:v>-0.70359176047255501</c:v>
                </c:pt>
                <c:pt idx="1618">
                  <c:v>-0.70222568646735894</c:v>
                </c:pt>
                <c:pt idx="1619">
                  <c:v>-0.70086252010186556</c:v>
                </c:pt>
                <c:pt idx="1620">
                  <c:v>-0.69950221038813831</c:v>
                </c:pt>
                <c:pt idx="1621">
                  <c:v>-0.6981447050480396</c:v>
                </c:pt>
                <c:pt idx="1622">
                  <c:v>-0.6967899506203169</c:v>
                </c:pt>
                <c:pt idx="1623">
                  <c:v>-0.69543789260140032</c:v>
                </c:pt>
                <c:pt idx="1624">
                  <c:v>-0.69408847557416775</c:v>
                </c:pt>
                <c:pt idx="1625">
                  <c:v>-0.69274164331122379</c:v>
                </c:pt>
                <c:pt idx="1626">
                  <c:v>-0.6913973388643736</c:v>
                </c:pt>
                <c:pt idx="1627">
                  <c:v>-0.69005550464393361</c:v>
                </c:pt>
                <c:pt idx="1628">
                  <c:v>-0.6887160825130586</c:v>
                </c:pt>
                <c:pt idx="1629">
                  <c:v>-0.68737901391273815</c:v>
                </c:pt>
                <c:pt idx="1630">
                  <c:v>-0.6860442400822101</c:v>
                </c:pt>
                <c:pt idx="1631">
                  <c:v>-0.68471170205370602</c:v>
                </c:pt>
                <c:pt idx="1632">
                  <c:v>-0.6833813408005095</c:v>
                </c:pt>
                <c:pt idx="1633">
                  <c:v>-0.68205309757443788</c:v>
                </c:pt>
                <c:pt idx="1634">
                  <c:v>-0.68072691399829277</c:v>
                </c:pt>
                <c:pt idx="1635">
                  <c:v>-0.67940273236201765</c:v>
                </c:pt>
                <c:pt idx="1636">
                  <c:v>-0.67808049548525162</c:v>
                </c:pt>
                <c:pt idx="1637">
                  <c:v>-0.67676014687449471</c:v>
                </c:pt>
                <c:pt idx="1638">
                  <c:v>-0.67544163081861808</c:v>
                </c:pt>
                <c:pt idx="1639">
                  <c:v>-0.67412489242285212</c:v>
                </c:pt>
                <c:pt idx="1640">
                  <c:v>-0.67280987759820543</c:v>
                </c:pt>
                <c:pt idx="1641">
                  <c:v>-0.67149653310073565</c:v>
                </c:pt>
                <c:pt idx="1642">
                  <c:v>-0.67018480653870305</c:v>
                </c:pt>
                <c:pt idx="1643">
                  <c:v>-0.66887464637270277</c:v>
                </c:pt>
                <c:pt idx="1644">
                  <c:v>-0.66756600230432805</c:v>
                </c:pt>
                <c:pt idx="1645">
                  <c:v>-0.66625882567171635</c:v>
                </c:pt>
                <c:pt idx="1646">
                  <c:v>-0.66495306766009599</c:v>
                </c:pt>
                <c:pt idx="1647">
                  <c:v>-0.66364867868749833</c:v>
                </c:pt>
                <c:pt idx="1648">
                  <c:v>-0.66234560931088327</c:v>
                </c:pt>
                <c:pt idx="1649">
                  <c:v>-0.66104381058732808</c:v>
                </c:pt>
                <c:pt idx="1650">
                  <c:v>-0.65974323405485635</c:v>
                </c:pt>
                <c:pt idx="1651">
                  <c:v>-0.65844383225422698</c:v>
                </c:pt>
                <c:pt idx="1652">
                  <c:v>-0.65714555878994563</c:v>
                </c:pt>
                <c:pt idx="1653">
                  <c:v>-0.65584836769175459</c:v>
                </c:pt>
                <c:pt idx="1654">
                  <c:v>-0.65455221322202495</c:v>
                </c:pt>
                <c:pt idx="1655">
                  <c:v>-0.65325704985712596</c:v>
                </c:pt>
                <c:pt idx="1656">
                  <c:v>-0.65196283178243097</c:v>
                </c:pt>
                <c:pt idx="1657">
                  <c:v>-0.65066951276680318</c:v>
                </c:pt>
                <c:pt idx="1658">
                  <c:v>-0.64937704740992364</c:v>
                </c:pt>
                <c:pt idx="1659">
                  <c:v>-0.64808539097144702</c:v>
                </c:pt>
                <c:pt idx="1660">
                  <c:v>-0.64679449878206063</c:v>
                </c:pt>
                <c:pt idx="1661">
                  <c:v>-0.645504326077455</c:v>
                </c:pt>
                <c:pt idx="1662">
                  <c:v>-0.64421482753812065</c:v>
                </c:pt>
                <c:pt idx="1663">
                  <c:v>-0.6429259588792271</c:v>
                </c:pt>
                <c:pt idx="1664">
                  <c:v>-0.641637676895919</c:v>
                </c:pt>
                <c:pt idx="1665">
                  <c:v>-0.64034993788203265</c:v>
                </c:pt>
                <c:pt idx="1666">
                  <c:v>-0.63906269795965498</c:v>
                </c:pt>
                <c:pt idx="1667">
                  <c:v>-0.63777591416088886</c:v>
                </c:pt>
                <c:pt idx="1668">
                  <c:v>-0.63648954449841566</c:v>
                </c:pt>
                <c:pt idx="1669">
                  <c:v>-0.63520354775128796</c:v>
                </c:pt>
                <c:pt idx="1670">
                  <c:v>-0.63391788313118824</c:v>
                </c:pt>
                <c:pt idx="1671">
                  <c:v>-0.63263250994774956</c:v>
                </c:pt>
                <c:pt idx="1672">
                  <c:v>-0.63134738749560004</c:v>
                </c:pt>
                <c:pt idx="1673">
                  <c:v>-0.63006247511076696</c:v>
                </c:pt>
                <c:pt idx="1674">
                  <c:v>-0.62877773223049427</c:v>
                </c:pt>
                <c:pt idx="1675">
                  <c:v>-0.62749311838227595</c:v>
                </c:pt>
                <c:pt idx="1676">
                  <c:v>-0.62620859357771963</c:v>
                </c:pt>
                <c:pt idx="1677">
                  <c:v>-0.62492411882242704</c:v>
                </c:pt>
                <c:pt idx="1678">
                  <c:v>-0.62363965634782736</c:v>
                </c:pt>
                <c:pt idx="1679">
                  <c:v>-0.62235516910292832</c:v>
                </c:pt>
                <c:pt idx="1680">
                  <c:v>-0.62107062093614263</c:v>
                </c:pt>
                <c:pt idx="1681">
                  <c:v>-0.61978597719412976</c:v>
                </c:pt>
                <c:pt idx="1682">
                  <c:v>-0.61850120494029404</c:v>
                </c:pt>
                <c:pt idx="1683">
                  <c:v>-0.61721627254068856</c:v>
                </c:pt>
                <c:pt idx="1684">
                  <c:v>-0.61593114934841764</c:v>
                </c:pt>
                <c:pt idx="1685">
                  <c:v>-0.61464580541060798</c:v>
                </c:pt>
                <c:pt idx="1686">
                  <c:v>-0.61336021126634499</c:v>
                </c:pt>
                <c:pt idx="1687">
                  <c:v>-0.61207433783620002</c:v>
                </c:pt>
                <c:pt idx="1688">
                  <c:v>-0.61078815642505047</c:v>
                </c:pt>
                <c:pt idx="1689">
                  <c:v>-0.60950163868580598</c:v>
                </c:pt>
                <c:pt idx="1690">
                  <c:v>-0.60821475693471505</c:v>
                </c:pt>
                <c:pt idx="1691">
                  <c:v>-0.60692748384602901</c:v>
                </c:pt>
                <c:pt idx="1692">
                  <c:v>-0.60563979157960612</c:v>
                </c:pt>
                <c:pt idx="1693">
                  <c:v>-0.60435165258742174</c:v>
                </c:pt>
                <c:pt idx="1694">
                  <c:v>-0.60306304003288003</c:v>
                </c:pt>
                <c:pt idx="1695">
                  <c:v>-0.60177392799814966</c:v>
                </c:pt>
                <c:pt idx="1696">
                  <c:v>-0.60048429154809402</c:v>
                </c:pt>
                <c:pt idx="1697">
                  <c:v>-0.59919410627292158</c:v>
                </c:pt>
                <c:pt idx="1698">
                  <c:v>-0.5979033477531055</c:v>
                </c:pt>
                <c:pt idx="1699">
                  <c:v>-0.59661199306527413</c:v>
                </c:pt>
                <c:pt idx="1700">
                  <c:v>-0.59521569329645208</c:v>
                </c:pt>
                <c:pt idx="1701">
                  <c:v>-0.59384454467640613</c:v>
                </c:pt>
                <c:pt idx="1702">
                  <c:v>-0.59249300177684106</c:v>
                </c:pt>
                <c:pt idx="1703">
                  <c:v>-0.59115661964433208</c:v>
                </c:pt>
                <c:pt idx="1704">
                  <c:v>-0.58983186352403361</c:v>
                </c:pt>
                <c:pt idx="1705">
                  <c:v>-0.58851591949921656</c:v>
                </c:pt>
                <c:pt idx="1706">
                  <c:v>-0.58720655587565496</c:v>
                </c:pt>
                <c:pt idx="1707">
                  <c:v>-0.58590201196237557</c:v>
                </c:pt>
                <c:pt idx="1708">
                  <c:v>-0.58460090585946756</c:v>
                </c:pt>
                <c:pt idx="1709">
                  <c:v>-0.58330215872632818</c:v>
                </c:pt>
                <c:pt idx="1710">
                  <c:v>-0.58200493307591949</c:v>
                </c:pt>
                <c:pt idx="1711">
                  <c:v>-0.58070858271789949</c:v>
                </c:pt>
                <c:pt idx="1712">
                  <c:v>-0.57941261236129704</c:v>
                </c:pt>
                <c:pt idx="1713">
                  <c:v>-0.57811664519034156</c:v>
                </c:pt>
                <c:pt idx="1714">
                  <c:v>-0.57682039704866395</c:v>
                </c:pt>
                <c:pt idx="1715">
                  <c:v>-0.57552365591371701</c:v>
                </c:pt>
                <c:pt idx="1716">
                  <c:v>-0.57422626573434632</c:v>
                </c:pt>
                <c:pt idx="1717">
                  <c:v>-0.57292811374953256</c:v>
                </c:pt>
                <c:pt idx="1718">
                  <c:v>-0.57162912061784965</c:v>
                </c:pt>
                <c:pt idx="1719">
                  <c:v>-0.57032923276462211</c:v>
                </c:pt>
                <c:pt idx="1720">
                  <c:v>-0.56902841643166147</c:v>
                </c:pt>
                <c:pt idx="1721">
                  <c:v>-0.56772665300134295</c:v>
                </c:pt>
                <c:pt idx="1722">
                  <c:v>-0.56642393534808932</c:v>
                </c:pt>
                <c:pt idx="1723">
                  <c:v>-0.56512026509788105</c:v>
                </c:pt>
                <c:pt idx="1724">
                  <c:v>-0.56381565033500058</c:v>
                </c:pt>
                <c:pt idx="1725">
                  <c:v>-0.562510103772211</c:v>
                </c:pt>
                <c:pt idx="1726">
                  <c:v>-0.56120364138398005</c:v>
                </c:pt>
                <c:pt idx="1727">
                  <c:v>-0.55989628142841064</c:v>
                </c:pt>
                <c:pt idx="1728">
                  <c:v>-0.55858804379808502</c:v>
                </c:pt>
                <c:pt idx="1729">
                  <c:v>-0.55727894958125057</c:v>
                </c:pt>
                <c:pt idx="1730">
                  <c:v>-0.55596902081503496</c:v>
                </c:pt>
                <c:pt idx="1731">
                  <c:v>-0.55465828034540765</c:v>
                </c:pt>
                <c:pt idx="1732">
                  <c:v>-0.55334675170031056</c:v>
                </c:pt>
                <c:pt idx="1733">
                  <c:v>-0.55203445899256698</c:v>
                </c:pt>
                <c:pt idx="1734">
                  <c:v>-0.55072142711979954</c:v>
                </c:pt>
                <c:pt idx="1735">
                  <c:v>-0.54940768167109699</c:v>
                </c:pt>
                <c:pt idx="1736">
                  <c:v>-0.54809324850040264</c:v>
                </c:pt>
                <c:pt idx="1737">
                  <c:v>-0.54677815389826001</c:v>
                </c:pt>
                <c:pt idx="1738">
                  <c:v>-0.54546242464359262</c:v>
                </c:pt>
                <c:pt idx="1739">
                  <c:v>-0.5441460880950505</c:v>
                </c:pt>
                <c:pt idx="1740">
                  <c:v>-0.54282917236120065</c:v>
                </c:pt>
                <c:pt idx="1741">
                  <c:v>-0.54151170588037856</c:v>
                </c:pt>
                <c:pt idx="1742">
                  <c:v>-0.54019371714785602</c:v>
                </c:pt>
                <c:pt idx="1743">
                  <c:v>-0.53887523492855194</c:v>
                </c:pt>
                <c:pt idx="1744">
                  <c:v>-0.53755628836207958</c:v>
                </c:pt>
                <c:pt idx="1745">
                  <c:v>-0.53623690670251956</c:v>
                </c:pt>
                <c:pt idx="1746">
                  <c:v>-0.53491711937970499</c:v>
                </c:pt>
                <c:pt idx="1747">
                  <c:v>-0.53359695621353165</c:v>
                </c:pt>
                <c:pt idx="1748">
                  <c:v>-0.53227644765885562</c:v>
                </c:pt>
                <c:pt idx="1749">
                  <c:v>-0.53095562516114703</c:v>
                </c:pt>
                <c:pt idx="1750">
                  <c:v>-0.52963452125035348</c:v>
                </c:pt>
                <c:pt idx="1751">
                  <c:v>-0.52822950873679297</c:v>
                </c:pt>
                <c:pt idx="1752">
                  <c:v>-0.52684687256333773</c:v>
                </c:pt>
                <c:pt idx="1753">
                  <c:v>-0.52548165166535599</c:v>
                </c:pt>
                <c:pt idx="1754">
                  <c:v>-0.52412993125749863</c:v>
                </c:pt>
                <c:pt idx="1755">
                  <c:v>-0.52278859374862796</c:v>
                </c:pt>
                <c:pt idx="1756">
                  <c:v>-0.52145516600447905</c:v>
                </c:pt>
                <c:pt idx="1757">
                  <c:v>-0.52012769528974501</c:v>
                </c:pt>
                <c:pt idx="1758">
                  <c:v>-0.51880464652849911</c:v>
                </c:pt>
                <c:pt idx="1759">
                  <c:v>-0.51748482011612196</c:v>
                </c:pt>
                <c:pt idx="1760">
                  <c:v>-0.5161672862633605</c:v>
                </c:pt>
                <c:pt idx="1761">
                  <c:v>-0.51485133164783803</c:v>
                </c:pt>
                <c:pt idx="1762">
                  <c:v>-0.51353641524009797</c:v>
                </c:pt>
                <c:pt idx="1763">
                  <c:v>-0.5122221325022055</c:v>
                </c:pt>
                <c:pt idx="1764">
                  <c:v>-0.5109081879722791</c:v>
                </c:pt>
                <c:pt idx="1765">
                  <c:v>-0.50959437288445897</c:v>
                </c:pt>
                <c:pt idx="1766">
                  <c:v>-0.50828054701553349</c:v>
                </c:pt>
                <c:pt idx="1767">
                  <c:v>-0.50696662408832149</c:v>
                </c:pt>
                <c:pt idx="1768">
                  <c:v>-0.50565256002204073</c:v>
                </c:pt>
                <c:pt idx="1769">
                  <c:v>-0.50433834297973656</c:v>
                </c:pt>
                <c:pt idx="1770">
                  <c:v>-0.50302398584618058</c:v>
                </c:pt>
                <c:pt idx="1771">
                  <c:v>-0.50170951993829205</c:v>
                </c:pt>
                <c:pt idx="1772">
                  <c:v>-0.500394990073454</c:v>
                </c:pt>
                <c:pt idx="1773">
                  <c:v>-0.49908045199602258</c:v>
                </c:pt>
                <c:pt idx="1774">
                  <c:v>-0.49776596950586904</c:v>
                </c:pt>
                <c:pt idx="1775">
                  <c:v>-0.49645161233606488</c:v>
                </c:pt>
                <c:pt idx="1776">
                  <c:v>-0.49513745447468599</c:v>
                </c:pt>
                <c:pt idx="1777">
                  <c:v>-0.49382357264996668</c:v>
                </c:pt>
                <c:pt idx="1778">
                  <c:v>-0.49199935432535802</c:v>
                </c:pt>
                <c:pt idx="1779">
                  <c:v>-0.4903315789159014</c:v>
                </c:pt>
                <c:pt idx="1780">
                  <c:v>-0.48877514245742976</c:v>
                </c:pt>
                <c:pt idx="1781">
                  <c:v>-0.48729742265978299</c:v>
                </c:pt>
                <c:pt idx="1782">
                  <c:v>-0.4858749885508602</c:v>
                </c:pt>
                <c:pt idx="1783">
                  <c:v>-0.48449109250455902</c:v>
                </c:pt>
                <c:pt idx="1784">
                  <c:v>-0.48199287474131602</c:v>
                </c:pt>
                <c:pt idx="1785">
                  <c:v>-0.47987131961591856</c:v>
                </c:pt>
                <c:pt idx="1786">
                  <c:v>-0.47802340950944966</c:v>
                </c:pt>
                <c:pt idx="1787">
                  <c:v>-0.47637274165186438</c:v>
                </c:pt>
                <c:pt idx="1788">
                  <c:v>-0.47486270669092201</c:v>
                </c:pt>
                <c:pt idx="1789">
                  <c:v>-0.47345147120938286</c:v>
                </c:pt>
                <c:pt idx="1790">
                  <c:v>-0.4716811442198095</c:v>
                </c:pt>
                <c:pt idx="1791">
                  <c:v>-0.47009255285496498</c:v>
                </c:pt>
                <c:pt idx="1792">
                  <c:v>-0.46863341876642695</c:v>
                </c:pt>
                <c:pt idx="1793">
                  <c:v>-0.46726518607905032</c:v>
                </c:pt>
                <c:pt idx="1794">
                  <c:v>-0.46595929275770298</c:v>
                </c:pt>
                <c:pt idx="1795">
                  <c:v>-0.46469471602124401</c:v>
                </c:pt>
                <c:pt idx="1796">
                  <c:v>-0.46345612133683844</c:v>
                </c:pt>
                <c:pt idx="1797">
                  <c:v>-0.46185268599523538</c:v>
                </c:pt>
                <c:pt idx="1798">
                  <c:v>-0.45986141829120902</c:v>
                </c:pt>
                <c:pt idx="1799">
                  <c:v>-0.45812432454762497</c:v>
                </c:pt>
                <c:pt idx="1800">
                  <c:v>-0.45635570046010199</c:v>
                </c:pt>
                <c:pt idx="1801">
                  <c:v>-0.45477211774449605</c:v>
                </c:pt>
                <c:pt idx="1802">
                  <c:v>-0.45296757028247803</c:v>
                </c:pt>
                <c:pt idx="1803">
                  <c:v>-0.45136719614634502</c:v>
                </c:pt>
                <c:pt idx="1804">
                  <c:v>-0.44991558682512706</c:v>
                </c:pt>
                <c:pt idx="1805">
                  <c:v>-0.44857075736235802</c:v>
                </c:pt>
                <c:pt idx="1806">
                  <c:v>-0.44698062504826908</c:v>
                </c:pt>
                <c:pt idx="1807">
                  <c:v>-0.44526408192568206</c:v>
                </c:pt>
                <c:pt idx="1808">
                  <c:v>-0.44373698848925008</c:v>
                </c:pt>
                <c:pt idx="1809">
                  <c:v>-0.44235185952404338</c:v>
                </c:pt>
                <c:pt idx="1810">
                  <c:v>-0.44107145525615793</c:v>
                </c:pt>
                <c:pt idx="1811">
                  <c:v>-0.43986666730974816</c:v>
                </c:pt>
                <c:pt idx="1812">
                  <c:v>-0.43871484686235374</c:v>
                </c:pt>
                <c:pt idx="1813">
                  <c:v>-0.43759848336434903</c:v>
                </c:pt>
                <c:pt idx="1814">
                  <c:v>-0.43650415049017099</c:v>
                </c:pt>
                <c:pt idx="1815">
                  <c:v>-0.43485356212529475</c:v>
                </c:pt>
                <c:pt idx="1816">
                  <c:v>-0.43346168973495558</c:v>
                </c:pt>
                <c:pt idx="1817">
                  <c:v>-0.43217502366177002</c:v>
                </c:pt>
                <c:pt idx="1818">
                  <c:v>-0.43096136586129435</c:v>
                </c:pt>
                <c:pt idx="1819">
                  <c:v>-0.42979688002060784</c:v>
                </c:pt>
                <c:pt idx="1820">
                  <c:v>-0.42866399334169303</c:v>
                </c:pt>
                <c:pt idx="1821">
                  <c:v>-0.42754984315431532</c:v>
                </c:pt>
                <c:pt idx="1822">
                  <c:v>-0.42644511210312203</c:v>
                </c:pt>
                <c:pt idx="1823">
                  <c:v>-0.42534315103247938</c:v>
                </c:pt>
                <c:pt idx="1824">
                  <c:v>-0.42423931768989698</c:v>
                </c:pt>
                <c:pt idx="1825">
                  <c:v>-0.42313047563810002</c:v>
                </c:pt>
                <c:pt idx="1826">
                  <c:v>-0.42157244311152398</c:v>
                </c:pt>
                <c:pt idx="1827">
                  <c:v>-0.42015529912006738</c:v>
                </c:pt>
                <c:pt idx="1828">
                  <c:v>-0.41884047300478805</c:v>
                </c:pt>
                <c:pt idx="1829">
                  <c:v>-0.41759900542824901</c:v>
                </c:pt>
                <c:pt idx="1830">
                  <c:v>-0.41640891056985058</c:v>
                </c:pt>
                <c:pt idx="1831">
                  <c:v>-0.41525368523282163</c:v>
                </c:pt>
                <c:pt idx="1832">
                  <c:v>-0.41412098668745367</c:v>
                </c:pt>
                <c:pt idx="1833">
                  <c:v>-0.41300166686761591</c:v>
                </c:pt>
                <c:pt idx="1834">
                  <c:v>-0.41188903385773984</c:v>
                </c:pt>
                <c:pt idx="1835">
                  <c:v>-0.41077828334433703</c:v>
                </c:pt>
                <c:pt idx="1836">
                  <c:v>-0.40966605847194876</c:v>
                </c:pt>
                <c:pt idx="1837">
                  <c:v>-0.408550108404511</c:v>
                </c:pt>
                <c:pt idx="1838">
                  <c:v>-0.40742902304002132</c:v>
                </c:pt>
                <c:pt idx="1839">
                  <c:v>-0.40630201948316202</c:v>
                </c:pt>
                <c:pt idx="1840">
                  <c:v>-0.40516876726393602</c:v>
                </c:pt>
                <c:pt idx="1841">
                  <c:v>-0.40402929985422836</c:v>
                </c:pt>
                <c:pt idx="1842">
                  <c:v>-0.40288391409716884</c:v>
                </c:pt>
                <c:pt idx="1843">
                  <c:v>-0.40173308462257973</c:v>
                </c:pt>
                <c:pt idx="1844">
                  <c:v>-0.40057740013366405</c:v>
                </c:pt>
                <c:pt idx="1845">
                  <c:v>-0.39941751631381456</c:v>
                </c:pt>
                <c:pt idx="1846">
                  <c:v>-0.39825412197856824</c:v>
                </c:pt>
                <c:pt idx="1847">
                  <c:v>-0.39708791363011448</c:v>
                </c:pt>
                <c:pt idx="1848">
                  <c:v>-0.39591957726690058</c:v>
                </c:pt>
                <c:pt idx="1849">
                  <c:v>-0.39474977574073422</c:v>
                </c:pt>
                <c:pt idx="1850">
                  <c:v>-0.39357914099116298</c:v>
                </c:pt>
                <c:pt idx="1851">
                  <c:v>-0.39240823961438887</c:v>
                </c:pt>
                <c:pt idx="1852">
                  <c:v>-0.39123758122832408</c:v>
                </c:pt>
                <c:pt idx="1853">
                  <c:v>-0.39006768356613902</c:v>
                </c:pt>
                <c:pt idx="1854">
                  <c:v>-0.38889904111503198</c:v>
                </c:pt>
                <c:pt idx="1855">
                  <c:v>-0.38773211269423702</c:v>
                </c:pt>
                <c:pt idx="1856">
                  <c:v>-0.38656731680402484</c:v>
                </c:pt>
                <c:pt idx="1857">
                  <c:v>-0.38540503121889808</c:v>
                </c:pt>
                <c:pt idx="1858">
                  <c:v>-0.38424559428150701</c:v>
                </c:pt>
                <c:pt idx="1859">
                  <c:v>-0.38308930632530652</c:v>
                </c:pt>
                <c:pt idx="1860">
                  <c:v>-0.38193643354845475</c:v>
                </c:pt>
                <c:pt idx="1861">
                  <c:v>-0.38078721328527887</c:v>
                </c:pt>
                <c:pt idx="1862">
                  <c:v>-0.37964185778763698</c:v>
                </c:pt>
                <c:pt idx="1863">
                  <c:v>-0.3785005570656399</c:v>
                </c:pt>
                <c:pt idx="1864">
                  <c:v>-0.37736348108255557</c:v>
                </c:pt>
                <c:pt idx="1865">
                  <c:v>-0.37623078185062003</c:v>
                </c:pt>
                <c:pt idx="1866">
                  <c:v>-0.37510259523736245</c:v>
                </c:pt>
                <c:pt idx="1867">
                  <c:v>-0.37397904252219699</c:v>
                </c:pt>
                <c:pt idx="1868">
                  <c:v>-0.37286023175990968</c:v>
                </c:pt>
                <c:pt idx="1869">
                  <c:v>-0.37174625898923108</c:v>
                </c:pt>
                <c:pt idx="1870">
                  <c:v>-0.370637209325129</c:v>
                </c:pt>
                <c:pt idx="1871">
                  <c:v>-0.36953315631647499</c:v>
                </c:pt>
                <c:pt idx="1872">
                  <c:v>-0.36843415807792601</c:v>
                </c:pt>
                <c:pt idx="1873">
                  <c:v>-0.36734026307275819</c:v>
                </c:pt>
                <c:pt idx="1874">
                  <c:v>-0.36625151540186701</c:v>
                </c:pt>
                <c:pt idx="1875">
                  <c:v>-0.36516795602927132</c:v>
                </c:pt>
                <c:pt idx="1876">
                  <c:v>-0.36408962282110302</c:v>
                </c:pt>
                <c:pt idx="1877">
                  <c:v>-0.36301655015319401</c:v>
                </c:pt>
                <c:pt idx="1878">
                  <c:v>-0.36194876845070284</c:v>
                </c:pt>
                <c:pt idx="1879">
                  <c:v>-0.36088630382481518</c:v>
                </c:pt>
                <c:pt idx="1880">
                  <c:v>-0.35982917794439961</c:v>
                </c:pt>
                <c:pt idx="1881">
                  <c:v>-0.35877740807946423</c:v>
                </c:pt>
                <c:pt idx="1882">
                  <c:v>-0.35773100729587198</c:v>
                </c:pt>
                <c:pt idx="1883">
                  <c:v>-0.35668998474145575</c:v>
                </c:pt>
                <c:pt idx="1884">
                  <c:v>-0.35565434593899498</c:v>
                </c:pt>
                <c:pt idx="1885">
                  <c:v>-0.35462409292495189</c:v>
                </c:pt>
                <c:pt idx="1886">
                  <c:v>-0.35359922439548602</c:v>
                </c:pt>
                <c:pt idx="1887">
                  <c:v>-0.35257973603888698</c:v>
                </c:pt>
                <c:pt idx="1888">
                  <c:v>-0.35156562101196198</c:v>
                </c:pt>
                <c:pt idx="1889">
                  <c:v>-0.35055687041726524</c:v>
                </c:pt>
                <c:pt idx="1890">
                  <c:v>-0.34955347371329037</c:v>
                </c:pt>
                <c:pt idx="1891">
                  <c:v>-0.34855541902242532</c:v>
                </c:pt>
                <c:pt idx="1892">
                  <c:v>-0.34756269729783873</c:v>
                </c:pt>
                <c:pt idx="1893">
                  <c:v>-0.34657529777653306</c:v>
                </c:pt>
                <c:pt idx="1894">
                  <c:v>-0.34559320331770638</c:v>
                </c:pt>
                <c:pt idx="1895">
                  <c:v>-0.34461639632361685</c:v>
                </c:pt>
                <c:pt idx="1896">
                  <c:v>-0.34364485877041007</c:v>
                </c:pt>
                <c:pt idx="1897">
                  <c:v>-0.34267857303205773</c:v>
                </c:pt>
                <c:pt idx="1898">
                  <c:v>-0.34171752091948532</c:v>
                </c:pt>
                <c:pt idx="1899">
                  <c:v>-0.34076168325776485</c:v>
                </c:pt>
                <c:pt idx="1900">
                  <c:v>-0.33981104004982887</c:v>
                </c:pt>
                <c:pt idx="1901">
                  <c:v>-0.33886557058717187</c:v>
                </c:pt>
                <c:pt idx="1902">
                  <c:v>-0.33792525374679938</c:v>
                </c:pt>
                <c:pt idx="1903">
                  <c:v>-0.33699006828692685</c:v>
                </c:pt>
                <c:pt idx="1904">
                  <c:v>-0.33605999301308864</c:v>
                </c:pt>
                <c:pt idx="1905">
                  <c:v>-0.33513500664361801</c:v>
                </c:pt>
                <c:pt idx="1906">
                  <c:v>-0.33421508779830705</c:v>
                </c:pt>
                <c:pt idx="1907">
                  <c:v>-0.33330021475778887</c:v>
                </c:pt>
                <c:pt idx="1908">
                  <c:v>-0.33239036515391668</c:v>
                </c:pt>
                <c:pt idx="1909">
                  <c:v>-0.3314855159984057</c:v>
                </c:pt>
                <c:pt idx="1910">
                  <c:v>-0.33058564366988952</c:v>
                </c:pt>
                <c:pt idx="1911">
                  <c:v>-0.32969072388369675</c:v>
                </c:pt>
                <c:pt idx="1912">
                  <c:v>-0.32880073170498797</c:v>
                </c:pt>
                <c:pt idx="1913">
                  <c:v>-0.32791564160767978</c:v>
                </c:pt>
                <c:pt idx="1914">
                  <c:v>-0.32703542816465703</c:v>
                </c:pt>
                <c:pt idx="1915">
                  <c:v>-0.32616006350766158</c:v>
                </c:pt>
                <c:pt idx="1916">
                  <c:v>-0.32528952106969045</c:v>
                </c:pt>
                <c:pt idx="1917">
                  <c:v>-0.32442377425669805</c:v>
                </c:pt>
                <c:pt idx="1918">
                  <c:v>-0.32356279630358487</c:v>
                </c:pt>
                <c:pt idx="1919">
                  <c:v>-0.32270656019522442</c:v>
                </c:pt>
                <c:pt idx="1920">
                  <c:v>-0.32185503863481008</c:v>
                </c:pt>
                <c:pt idx="1921">
                  <c:v>-0.32100820402141533</c:v>
                </c:pt>
                <c:pt idx="1922">
                  <c:v>-0.32016602845483288</c:v>
                </c:pt>
                <c:pt idx="1923">
                  <c:v>-0.31932848376608347</c:v>
                </c:pt>
                <c:pt idx="1924">
                  <c:v>-0.31849554153943732</c:v>
                </c:pt>
                <c:pt idx="1925">
                  <c:v>-0.31766717745528888</c:v>
                </c:pt>
                <c:pt idx="1926">
                  <c:v>-0.31684336217016607</c:v>
                </c:pt>
                <c:pt idx="1927">
                  <c:v>-0.31602406596813765</c:v>
                </c:pt>
                <c:pt idx="1928">
                  <c:v>-0.31520925871301603</c:v>
                </c:pt>
                <c:pt idx="1929">
                  <c:v>-0.31439891021379646</c:v>
                </c:pt>
                <c:pt idx="1930">
                  <c:v>-0.31359299054353501</c:v>
                </c:pt>
                <c:pt idx="1931">
                  <c:v>-0.312791470090789</c:v>
                </c:pt>
                <c:pt idx="1932">
                  <c:v>-0.31199431952301498</c:v>
                </c:pt>
                <c:pt idx="1933">
                  <c:v>-0.31120150975398908</c:v>
                </c:pt>
                <c:pt idx="1934">
                  <c:v>-0.31041301177565445</c:v>
                </c:pt>
                <c:pt idx="1935">
                  <c:v>-0.30962879661750048</c:v>
                </c:pt>
                <c:pt idx="1936">
                  <c:v>-0.30884883534464941</c:v>
                </c:pt>
                <c:pt idx="1937">
                  <c:v>-0.30807309897118201</c:v>
                </c:pt>
                <c:pt idx="1938">
                  <c:v>-0.30730155838267925</c:v>
                </c:pt>
                <c:pt idx="1939">
                  <c:v>-0.306534184405378</c:v>
                </c:pt>
                <c:pt idx="1940">
                  <c:v>-0.30577094780010056</c:v>
                </c:pt>
                <c:pt idx="1941">
                  <c:v>-0.30501181925913584</c:v>
                </c:pt>
                <c:pt idx="1942">
                  <c:v>-0.30425676940579632</c:v>
                </c:pt>
                <c:pt idx="1943">
                  <c:v>-0.30350576876421442</c:v>
                </c:pt>
                <c:pt idx="1944">
                  <c:v>-0.30275878970987968</c:v>
                </c:pt>
                <c:pt idx="1945">
                  <c:v>-0.30201580296437747</c:v>
                </c:pt>
                <c:pt idx="1946">
                  <c:v>-0.30127677892244403</c:v>
                </c:pt>
                <c:pt idx="1947">
                  <c:v>-0.30054168832191802</c:v>
                </c:pt>
                <c:pt idx="1948">
                  <c:v>-0.29981050213668714</c:v>
                </c:pt>
                <c:pt idx="1949">
                  <c:v>-0.29908319147833901</c:v>
                </c:pt>
                <c:pt idx="1950">
                  <c:v>-0.29835972755341528</c:v>
                </c:pt>
                <c:pt idx="1951">
                  <c:v>-0.29764008173209505</c:v>
                </c:pt>
                <c:pt idx="1952">
                  <c:v>-0.29692422565338705</c:v>
                </c:pt>
                <c:pt idx="1953">
                  <c:v>-0.29621213139442776</c:v>
                </c:pt>
                <c:pt idx="1954">
                  <c:v>-0.29550377157062985</c:v>
                </c:pt>
                <c:pt idx="1955">
                  <c:v>-0.29479911914940632</c:v>
                </c:pt>
                <c:pt idx="1956">
                  <c:v>-0.29409814761710601</c:v>
                </c:pt>
                <c:pt idx="1957">
                  <c:v>-0.29340083153810997</c:v>
                </c:pt>
                <c:pt idx="1958">
                  <c:v>-0.29270714671460002</c:v>
                </c:pt>
                <c:pt idx="1959">
                  <c:v>-0.29201706787567544</c:v>
                </c:pt>
                <c:pt idx="1960">
                  <c:v>-0.29133057020330105</c:v>
                </c:pt>
                <c:pt idx="1961">
                  <c:v>-0.29064762929313093</c:v>
                </c:pt>
                <c:pt idx="1962">
                  <c:v>-0.28996822116672238</c:v>
                </c:pt>
                <c:pt idx="1963">
                  <c:v>-0.28929232230904833</c:v>
                </c:pt>
                <c:pt idx="1964">
                  <c:v>-0.28861990972527085</c:v>
                </c:pt>
                <c:pt idx="1965">
                  <c:v>-0.28795096087292693</c:v>
                </c:pt>
                <c:pt idx="1966">
                  <c:v>-0.28728545360045732</c:v>
                </c:pt>
                <c:pt idx="1967">
                  <c:v>-0.28662336611383532</c:v>
                </c:pt>
                <c:pt idx="1968">
                  <c:v>-0.28596467698109984</c:v>
                </c:pt>
                <c:pt idx="1969">
                  <c:v>-0.28530936516187766</c:v>
                </c:pt>
                <c:pt idx="1970">
                  <c:v>-0.28465741002325701</c:v>
                </c:pt>
                <c:pt idx="1971">
                  <c:v>-0.28400879158721676</c:v>
                </c:pt>
                <c:pt idx="1972">
                  <c:v>-0.28336349061315802</c:v>
                </c:pt>
                <c:pt idx="1973">
                  <c:v>-0.282721487476985</c:v>
                </c:pt>
                <c:pt idx="1974">
                  <c:v>-0.28208276291585133</c:v>
                </c:pt>
                <c:pt idx="1975">
                  <c:v>-0.28144729813212499</c:v>
                </c:pt>
                <c:pt idx="1976">
                  <c:v>-0.28081507477253198</c:v>
                </c:pt>
                <c:pt idx="1977">
                  <c:v>-0.28018607495685638</c:v>
                </c:pt>
                <c:pt idx="1978">
                  <c:v>-0.27956028137259736</c:v>
                </c:pt>
                <c:pt idx="1979">
                  <c:v>-0.27893767734078012</c:v>
                </c:pt>
                <c:pt idx="1980">
                  <c:v>-0.27831824666146332</c:v>
                </c:pt>
                <c:pt idx="1981">
                  <c:v>-0.27770197349627102</c:v>
                </c:pt>
                <c:pt idx="1982">
                  <c:v>-0.27708884231725989</c:v>
                </c:pt>
                <c:pt idx="1983">
                  <c:v>-0.27647883791197703</c:v>
                </c:pt>
                <c:pt idx="1984">
                  <c:v>-0.27587194531887893</c:v>
                </c:pt>
                <c:pt idx="1985">
                  <c:v>-0.27526814984142101</c:v>
                </c:pt>
                <c:pt idx="1986">
                  <c:v>-0.274667437108989</c:v>
                </c:pt>
                <c:pt idx="1987">
                  <c:v>-0.27406979313921948</c:v>
                </c:pt>
                <c:pt idx="1988">
                  <c:v>-0.27347520442364298</c:v>
                </c:pt>
                <c:pt idx="1989">
                  <c:v>-0.27288365800882602</c:v>
                </c:pt>
                <c:pt idx="1990">
                  <c:v>-0.27229514155101409</c:v>
                </c:pt>
                <c:pt idx="1991">
                  <c:v>-0.27170964363246308</c:v>
                </c:pt>
                <c:pt idx="1992">
                  <c:v>-0.27112715340169374</c:v>
                </c:pt>
                <c:pt idx="1993">
                  <c:v>-0.27054766034432598</c:v>
                </c:pt>
                <c:pt idx="1994">
                  <c:v>-0.26997115461959093</c:v>
                </c:pt>
                <c:pt idx="1995">
                  <c:v>-0.26939762706322101</c:v>
                </c:pt>
                <c:pt idx="1996">
                  <c:v>-0.26882706910519932</c:v>
                </c:pt>
                <c:pt idx="1997">
                  <c:v>-0.26825947273042999</c:v>
                </c:pt>
                <c:pt idx="1998">
                  <c:v>-0.26769483046265802</c:v>
                </c:pt>
                <c:pt idx="1999">
                  <c:v>-0.26713313533524302</c:v>
                </c:pt>
                <c:pt idx="2000">
                  <c:v>-0.26657438085590912</c:v>
                </c:pt>
                <c:pt idx="2001">
                  <c:v>-0.26601856096822857</c:v>
                </c:pt>
                <c:pt idx="2002">
                  <c:v>-0.26546567001748272</c:v>
                </c:pt>
                <c:pt idx="2003">
                  <c:v>-0.26491570272478498</c:v>
                </c:pt>
                <c:pt idx="2004">
                  <c:v>-0.26436865417126232</c:v>
                </c:pt>
                <c:pt idx="2005">
                  <c:v>-0.26382451979572002</c:v>
                </c:pt>
                <c:pt idx="2006">
                  <c:v>-0.26328329541296802</c:v>
                </c:pt>
                <c:pt idx="2007">
                  <c:v>-0.26274497722775986</c:v>
                </c:pt>
                <c:pt idx="2008">
                  <c:v>-0.26220956183992511</c:v>
                </c:pt>
                <c:pt idx="2009">
                  <c:v>-0.26167704623610993</c:v>
                </c:pt>
                <c:pt idx="2010">
                  <c:v>-0.26114742778107075</c:v>
                </c:pt>
                <c:pt idx="2011">
                  <c:v>-0.26062070421363898</c:v>
                </c:pt>
                <c:pt idx="2012">
                  <c:v>-0.26009687364917705</c:v>
                </c:pt>
                <c:pt idx="2013">
                  <c:v>-0.25957593458238193</c:v>
                </c:pt>
                <c:pt idx="2014">
                  <c:v>-0.25905788589929585</c:v>
                </c:pt>
                <c:pt idx="2015">
                  <c:v>-0.25854272691364538</c:v>
                </c:pt>
                <c:pt idx="2016">
                  <c:v>-0.258030457352106</c:v>
                </c:pt>
                <c:pt idx="2017">
                  <c:v>-0.25752107735142032</c:v>
                </c:pt>
                <c:pt idx="2018">
                  <c:v>-0.25701458746582384</c:v>
                </c:pt>
                <c:pt idx="2019">
                  <c:v>-0.25651098867694438</c:v>
                </c:pt>
                <c:pt idx="2020">
                  <c:v>-0.25601028239858997</c:v>
                </c:pt>
                <c:pt idx="2021">
                  <c:v>-0.25551247047963932</c:v>
                </c:pt>
                <c:pt idx="2022">
                  <c:v>-0.25501755520533476</c:v>
                </c:pt>
                <c:pt idx="2023">
                  <c:v>-0.25452553929727584</c:v>
                </c:pt>
                <c:pt idx="2024">
                  <c:v>-0.25403642611229099</c:v>
                </c:pt>
                <c:pt idx="2025">
                  <c:v>-0.25355021925653293</c:v>
                </c:pt>
                <c:pt idx="2026">
                  <c:v>-0.25306692271228998</c:v>
                </c:pt>
                <c:pt idx="2027">
                  <c:v>-0.25258654089495503</c:v>
                </c:pt>
                <c:pt idx="2028">
                  <c:v>-0.25210907865576299</c:v>
                </c:pt>
                <c:pt idx="2029">
                  <c:v>-0.25163454128375201</c:v>
                </c:pt>
                <c:pt idx="2030">
                  <c:v>-0.25116293450745197</c:v>
                </c:pt>
                <c:pt idx="2031">
                  <c:v>-0.25069426449876903</c:v>
                </c:pt>
                <c:pt idx="2032">
                  <c:v>-0.25022853787399402</c:v>
                </c:pt>
                <c:pt idx="2033">
                  <c:v>-0.24976576169185499</c:v>
                </c:pt>
                <c:pt idx="2034">
                  <c:v>-0.24930594345263024</c:v>
                </c:pt>
                <c:pt idx="2035">
                  <c:v>-0.24884909109776907</c:v>
                </c:pt>
                <c:pt idx="2036">
                  <c:v>-0.24839521301235606</c:v>
                </c:pt>
                <c:pt idx="2037">
                  <c:v>-0.24794431802898373</c:v>
                </c:pt>
                <c:pt idx="2038">
                  <c:v>-0.24749641543164103</c:v>
                </c:pt>
                <c:pt idx="2039">
                  <c:v>-0.24705151495696701</c:v>
                </c:pt>
                <c:pt idx="2040">
                  <c:v>-0.24660962679149662</c:v>
                </c:pt>
                <c:pt idx="2041">
                  <c:v>-0.246170761575665</c:v>
                </c:pt>
                <c:pt idx="2042">
                  <c:v>-0.24573493039658012</c:v>
                </c:pt>
                <c:pt idx="2043">
                  <c:v>-0.24530214474967199</c:v>
                </c:pt>
                <c:pt idx="2044">
                  <c:v>-0.24487241652852301</c:v>
                </c:pt>
                <c:pt idx="2045">
                  <c:v>-0.24444575801411841</c:v>
                </c:pt>
                <c:pt idx="2046">
                  <c:v>-0.2440221818653778</c:v>
                </c:pt>
                <c:pt idx="2047">
                  <c:v>-0.24360170111247931</c:v>
                </c:pt>
                <c:pt idx="2048">
                  <c:v>-0.24318432915522994</c:v>
                </c:pt>
                <c:pt idx="2049">
                  <c:v>-0.24277007976316201</c:v>
                </c:pt>
                <c:pt idx="2050">
                  <c:v>-0.24235896707828997</c:v>
                </c:pt>
                <c:pt idx="2051">
                  <c:v>-0.241951005621585</c:v>
                </c:pt>
                <c:pt idx="2052">
                  <c:v>-0.24154621030227003</c:v>
                </c:pt>
                <c:pt idx="2053">
                  <c:v>-0.241144596428951</c:v>
                </c:pt>
                <c:pt idx="2054">
                  <c:v>-0.24074617972174644</c:v>
                </c:pt>
                <c:pt idx="2055">
                  <c:v>-0.24035097632522201</c:v>
                </c:pt>
                <c:pt idx="2056">
                  <c:v>-0.23995900282222851</c:v>
                </c:pt>
                <c:pt idx="2057">
                  <c:v>-0.23957027624653787</c:v>
                </c:pt>
                <c:pt idx="2058">
                  <c:v>-0.239184814092083</c:v>
                </c:pt>
                <c:pt idx="2059">
                  <c:v>-0.23880263431678</c:v>
                </c:pt>
                <c:pt idx="2060">
                  <c:v>-0.238423755340884</c:v>
                </c:pt>
                <c:pt idx="2061">
                  <c:v>-0.23804819604097052</c:v>
                </c:pt>
                <c:pt idx="2062">
                  <c:v>-0.23767597574145588</c:v>
                </c:pt>
                <c:pt idx="2063">
                  <c:v>-0.23730711420532499</c:v>
                </c:pt>
                <c:pt idx="2064">
                  <c:v>-0.23694163162524218</c:v>
                </c:pt>
                <c:pt idx="2065">
                  <c:v>-0.23657954861632799</c:v>
                </c:pt>
                <c:pt idx="2066">
                  <c:v>-0.23622088621110399</c:v>
                </c:pt>
                <c:pt idx="2067">
                  <c:v>-0.23586566585662541</c:v>
                </c:pt>
                <c:pt idx="2068">
                  <c:v>-0.235513909413686</c:v>
                </c:pt>
                <c:pt idx="2069">
                  <c:v>-0.23516563915754801</c:v>
                </c:pt>
                <c:pt idx="2070">
                  <c:v>-0.23482087777960287</c:v>
                </c:pt>
                <c:pt idx="2071">
                  <c:v>-0.23447964838937199</c:v>
                </c:pt>
                <c:pt idx="2072">
                  <c:v>-0.23414197451636598</c:v>
                </c:pt>
                <c:pt idx="2073">
                  <c:v>-0.23380788011155901</c:v>
                </c:pt>
                <c:pt idx="2074">
                  <c:v>-0.23347738954856945</c:v>
                </c:pt>
                <c:pt idx="2075">
                  <c:v>-0.23315052762305802</c:v>
                </c:pt>
                <c:pt idx="2076">
                  <c:v>-0.23282731955025901</c:v>
                </c:pt>
                <c:pt idx="2077">
                  <c:v>-0.232507790965509</c:v>
                </c:pt>
                <c:pt idx="2078">
                  <c:v>-0.23219196792855404</c:v>
                </c:pt>
                <c:pt idx="2079">
                  <c:v>-0.23187987691834167</c:v>
                </c:pt>
                <c:pt idx="2080">
                  <c:v>-0.231571544826006</c:v>
                </c:pt>
                <c:pt idx="2081">
                  <c:v>-0.23126699894655101</c:v>
                </c:pt>
                <c:pt idx="2082">
                  <c:v>-0.230966266969648</c:v>
                </c:pt>
                <c:pt idx="2083">
                  <c:v>-0.23066937696964787</c:v>
                </c:pt>
                <c:pt idx="2084">
                  <c:v>-0.23037635739507101</c:v>
                </c:pt>
                <c:pt idx="2085">
                  <c:v>-0.23008723705848699</c:v>
                </c:pt>
                <c:pt idx="2086">
                  <c:v>-0.22980204512671704</c:v>
                </c:pt>
                <c:pt idx="2087">
                  <c:v>-0.22952081111121203</c:v>
                </c:pt>
                <c:pt idx="2088">
                  <c:v>-0.22924356485958797</c:v>
                </c:pt>
                <c:pt idx="2089">
                  <c:v>-0.22897033654737084</c:v>
                </c:pt>
                <c:pt idx="2090">
                  <c:v>-0.22870115666952304</c:v>
                </c:pt>
                <c:pt idx="2091">
                  <c:v>-0.22843605603179781</c:v>
                </c:pt>
                <c:pt idx="2092">
                  <c:v>-0.22817506574182703</c:v>
                </c:pt>
                <c:pt idx="2093">
                  <c:v>-0.22791821720073216</c:v>
                </c:pt>
                <c:pt idx="2094">
                  <c:v>-0.22766554209429704</c:v>
                </c:pt>
                <c:pt idx="2095">
                  <c:v>-0.22741707238437264</c:v>
                </c:pt>
                <c:pt idx="2096">
                  <c:v>-0.22717284030068335</c:v>
                </c:pt>
                <c:pt idx="2097">
                  <c:v>-0.22693287833286416</c:v>
                </c:pt>
                <c:pt idx="2098">
                  <c:v>-0.22669721922231104</c:v>
                </c:pt>
                <c:pt idx="2099">
                  <c:v>-0.22646589595386804</c:v>
                </c:pt>
                <c:pt idx="2100">
                  <c:v>-0.22623894174708925</c:v>
                </c:pt>
                <c:pt idx="2101">
                  <c:v>-0.22601639004714918</c:v>
                </c:pt>
                <c:pt idx="2102">
                  <c:v>-0.22579827451551301</c:v>
                </c:pt>
                <c:pt idx="2103">
                  <c:v>-0.22558462902047097</c:v>
                </c:pt>
                <c:pt idx="2104">
                  <c:v>-0.22537548762753204</c:v>
                </c:pt>
                <c:pt idx="2105">
                  <c:v>-0.22517088458987802</c:v>
                </c:pt>
                <c:pt idx="2106">
                  <c:v>-0.22497085433878067</c:v>
                </c:pt>
                <c:pt idx="2107">
                  <c:v>-0.22477543147402027</c:v>
                </c:pt>
                <c:pt idx="2108">
                  <c:v>-0.22458465075419803</c:v>
                </c:pt>
                <c:pt idx="2109">
                  <c:v>-0.22439854708682616</c:v>
                </c:pt>
                <c:pt idx="2110">
                  <c:v>-0.22421715551803104</c:v>
                </c:pt>
                <c:pt idx="2111">
                  <c:v>-0.22404051122179403</c:v>
                </c:pt>
                <c:pt idx="2112">
                  <c:v>-0.22386864948879004</c:v>
                </c:pt>
                <c:pt idx="2113">
                  <c:v>-0.22370160571466688</c:v>
                </c:pt>
                <c:pt idx="2114">
                  <c:v>-0.22353941538782726</c:v>
                </c:pt>
                <c:pt idx="2115">
                  <c:v>-0.22338211407657887</c:v>
                </c:pt>
                <c:pt idx="2116">
                  <c:v>-0.22322973741582916</c:v>
                </c:pt>
                <c:pt idx="2117">
                  <c:v>-0.22308232109316004</c:v>
                </c:pt>
                <c:pt idx="2118">
                  <c:v>-0.22293990083789889</c:v>
                </c:pt>
                <c:pt idx="2119">
                  <c:v>-0.22280251241206303</c:v>
                </c:pt>
                <c:pt idx="2120">
                  <c:v>-0.22267019158347304</c:v>
                </c:pt>
                <c:pt idx="2121">
                  <c:v>-0.22254297410847704</c:v>
                </c:pt>
                <c:pt idx="2122">
                  <c:v>-0.22242089571463897</c:v>
                </c:pt>
                <c:pt idx="2123">
                  <c:v>-0.22230399208332416</c:v>
                </c:pt>
                <c:pt idx="2124">
                  <c:v>-0.22219229883352803</c:v>
                </c:pt>
                <c:pt idx="2125">
                  <c:v>-0.22208585150425203</c:v>
                </c:pt>
                <c:pt idx="2126">
                  <c:v>-0.22198468553789644</c:v>
                </c:pt>
                <c:pt idx="2127">
                  <c:v>-0.22188883627124803</c:v>
                </c:pt>
                <c:pt idx="2128">
                  <c:v>-0.22179833890817804</c:v>
                </c:pt>
                <c:pt idx="2129">
                  <c:v>-0.22171322849474903</c:v>
                </c:pt>
                <c:pt idx="2130">
                  <c:v>-0.22163353990326387</c:v>
                </c:pt>
                <c:pt idx="2131">
                  <c:v>-0.22155930782958697</c:v>
                </c:pt>
                <c:pt idx="2132">
                  <c:v>-0.22149056677950088</c:v>
                </c:pt>
                <c:pt idx="2133">
                  <c:v>-0.22142735102333061</c:v>
                </c:pt>
                <c:pt idx="2134">
                  <c:v>-0.22136969458421804</c:v>
                </c:pt>
                <c:pt idx="2135">
                  <c:v>-0.22131763127376503</c:v>
                </c:pt>
                <c:pt idx="2136">
                  <c:v>-0.22127119464351455</c:v>
                </c:pt>
                <c:pt idx="2137">
                  <c:v>-0.22123041792470588</c:v>
                </c:pt>
                <c:pt idx="2138">
                  <c:v>-0.22119533410635528</c:v>
                </c:pt>
                <c:pt idx="2139">
                  <c:v>-0.22116597590688467</c:v>
                </c:pt>
                <c:pt idx="2140">
                  <c:v>-0.22114237572726661</c:v>
                </c:pt>
                <c:pt idx="2141">
                  <c:v>-0.22112456560366023</c:v>
                </c:pt>
                <c:pt idx="2142">
                  <c:v>-0.22111257717470667</c:v>
                </c:pt>
                <c:pt idx="2143">
                  <c:v>-0.22110644161133544</c:v>
                </c:pt>
                <c:pt idx="2144">
                  <c:v>-0.22110618972291904</c:v>
                </c:pt>
                <c:pt idx="2145">
                  <c:v>-0.22111185196108388</c:v>
                </c:pt>
                <c:pt idx="2146">
                  <c:v>-0.22112345837360867</c:v>
                </c:pt>
                <c:pt idx="2147">
                  <c:v>-0.22114103856721049</c:v>
                </c:pt>
                <c:pt idx="2148">
                  <c:v>-0.22116462167448167</c:v>
                </c:pt>
                <c:pt idx="2149">
                  <c:v>-0.22119423634377897</c:v>
                </c:pt>
                <c:pt idx="2150">
                  <c:v>-0.22122991072501688</c:v>
                </c:pt>
                <c:pt idx="2151">
                  <c:v>-0.22127167237311082</c:v>
                </c:pt>
                <c:pt idx="2152">
                  <c:v>-0.22131954823963787</c:v>
                </c:pt>
                <c:pt idx="2153">
                  <c:v>-0.22137356466686567</c:v>
                </c:pt>
                <c:pt idx="2154">
                  <c:v>-0.22143374749203967</c:v>
                </c:pt>
                <c:pt idx="2155">
                  <c:v>-0.22150012200722716</c:v>
                </c:pt>
                <c:pt idx="2156">
                  <c:v>-0.22157271292246003</c:v>
                </c:pt>
                <c:pt idx="2157">
                  <c:v>-0.22165154433379367</c:v>
                </c:pt>
                <c:pt idx="2158">
                  <c:v>-0.22173663969386503</c:v>
                </c:pt>
                <c:pt idx="2159">
                  <c:v>-0.22182802178479497</c:v>
                </c:pt>
                <c:pt idx="2160">
                  <c:v>-0.22192571269457487</c:v>
                </c:pt>
                <c:pt idx="2161">
                  <c:v>-0.22202973379601804</c:v>
                </c:pt>
                <c:pt idx="2162">
                  <c:v>-0.22214010571773804</c:v>
                </c:pt>
                <c:pt idx="2163">
                  <c:v>-0.22225684832163603</c:v>
                </c:pt>
                <c:pt idx="2164">
                  <c:v>-0.22237998068622261</c:v>
                </c:pt>
                <c:pt idx="2165">
                  <c:v>-0.22250952104325517</c:v>
                </c:pt>
                <c:pt idx="2166">
                  <c:v>-0.22264548684765845</c:v>
                </c:pt>
                <c:pt idx="2167">
                  <c:v>-0.22278789477415603</c:v>
                </c:pt>
                <c:pt idx="2168">
                  <c:v>-0.22293676067544216</c:v>
                </c:pt>
                <c:pt idx="2169">
                  <c:v>-0.22309209954594944</c:v>
                </c:pt>
                <c:pt idx="2170">
                  <c:v>-0.22325392549006104</c:v>
                </c:pt>
                <c:pt idx="2171">
                  <c:v>-0.22342225169401303</c:v>
                </c:pt>
                <c:pt idx="2172">
                  <c:v>-0.22359709040027118</c:v>
                </c:pt>
                <c:pt idx="2173">
                  <c:v>-0.22377845288297118</c:v>
                </c:pt>
                <c:pt idx="2174">
                  <c:v>-0.22396634942631802</c:v>
                </c:pt>
                <c:pt idx="2175">
                  <c:v>-0.22416078930538302</c:v>
                </c:pt>
                <c:pt idx="2176">
                  <c:v>-0.22436178076731461</c:v>
                </c:pt>
                <c:pt idx="2177">
                  <c:v>-0.22456933100660278</c:v>
                </c:pt>
                <c:pt idx="2178">
                  <c:v>-0.22478344614614248</c:v>
                </c:pt>
                <c:pt idx="2179">
                  <c:v>-0.22500413122823304</c:v>
                </c:pt>
                <c:pt idx="2180">
                  <c:v>-0.22523139020112684</c:v>
                </c:pt>
                <c:pt idx="2181">
                  <c:v>-0.22546522586083112</c:v>
                </c:pt>
                <c:pt idx="2182">
                  <c:v>-0.22570563985315503</c:v>
                </c:pt>
                <c:pt idx="2183">
                  <c:v>-0.22595263272383304</c:v>
                </c:pt>
                <c:pt idx="2184">
                  <c:v>-0.22620620386826618</c:v>
                </c:pt>
                <c:pt idx="2185">
                  <c:v>-0.22646635149673397</c:v>
                </c:pt>
                <c:pt idx="2186">
                  <c:v>-0.22673307260352088</c:v>
                </c:pt>
                <c:pt idx="2187">
                  <c:v>-0.22700636293910303</c:v>
                </c:pt>
                <c:pt idx="2188">
                  <c:v>-0.22728621698076304</c:v>
                </c:pt>
                <c:pt idx="2189">
                  <c:v>-0.22757262790583868</c:v>
                </c:pt>
                <c:pt idx="2190">
                  <c:v>-0.22786558757285616</c:v>
                </c:pt>
                <c:pt idx="2191">
                  <c:v>-0.22816508650231529</c:v>
                </c:pt>
                <c:pt idx="2192">
                  <c:v>-0.22847111385617444</c:v>
                </c:pt>
                <c:pt idx="2193">
                  <c:v>-0.22878365741688303</c:v>
                </c:pt>
                <c:pt idx="2194">
                  <c:v>-0.22910270353752304</c:v>
                </c:pt>
                <c:pt idx="2195">
                  <c:v>-0.22942823714013552</c:v>
                </c:pt>
                <c:pt idx="2196">
                  <c:v>-0.22976024173880316</c:v>
                </c:pt>
                <c:pt idx="2197">
                  <c:v>-0.23009869940597599</c:v>
                </c:pt>
                <c:pt idx="2198">
                  <c:v>-0.23044359074947923</c:v>
                </c:pt>
                <c:pt idx="2199">
                  <c:v>-0.23079489489345095</c:v>
                </c:pt>
                <c:pt idx="2200">
                  <c:v>-0.23115258946289499</c:v>
                </c:pt>
                <c:pt idx="2201">
                  <c:v>-0.23151665057171444</c:v>
                </c:pt>
                <c:pt idx="2202">
                  <c:v>-0.23188705281348501</c:v>
                </c:pt>
                <c:pt idx="2203">
                  <c:v>-0.23226376925349301</c:v>
                </c:pt>
                <c:pt idx="2204">
                  <c:v>-0.23264677142649673</c:v>
                </c:pt>
                <c:pt idx="2205">
                  <c:v>-0.233036029338621</c:v>
                </c:pt>
                <c:pt idx="2206">
                  <c:v>-0.23343151146012941</c:v>
                </c:pt>
                <c:pt idx="2207">
                  <c:v>-0.23383318472480299</c:v>
                </c:pt>
                <c:pt idx="2208">
                  <c:v>-0.23424101456834662</c:v>
                </c:pt>
                <c:pt idx="2209">
                  <c:v>-0.23465496493551333</c:v>
                </c:pt>
                <c:pt idx="2210">
                  <c:v>-0.235074998288968</c:v>
                </c:pt>
                <c:pt idx="2211">
                  <c:v>-0.23550107562198697</c:v>
                </c:pt>
                <c:pt idx="2212">
                  <c:v>-0.23593315647275018</c:v>
                </c:pt>
                <c:pt idx="2213">
                  <c:v>-0.23637119889172944</c:v>
                </c:pt>
                <c:pt idx="2214">
                  <c:v>-0.23681515951886944</c:v>
                </c:pt>
                <c:pt idx="2215">
                  <c:v>-0.2372649936371907</c:v>
                </c:pt>
                <c:pt idx="2216">
                  <c:v>-0.23772065519710694</c:v>
                </c:pt>
                <c:pt idx="2217">
                  <c:v>-0.23818209684418601</c:v>
                </c:pt>
                <c:pt idx="2218">
                  <c:v>-0.23864926994113941</c:v>
                </c:pt>
                <c:pt idx="2219">
                  <c:v>-0.23912212459856988</c:v>
                </c:pt>
                <c:pt idx="2220">
                  <c:v>-0.23960060975321187</c:v>
                </c:pt>
                <c:pt idx="2221">
                  <c:v>-0.24008467320391633</c:v>
                </c:pt>
                <c:pt idx="2222">
                  <c:v>-0.240574261656159</c:v>
                </c:pt>
                <c:pt idx="2223">
                  <c:v>-0.24106932082328741</c:v>
                </c:pt>
                <c:pt idx="2224">
                  <c:v>-0.24156979548223481</c:v>
                </c:pt>
                <c:pt idx="2225">
                  <c:v>-0.24207562954126299</c:v>
                </c:pt>
                <c:pt idx="2226">
                  <c:v>-0.24258676611450997</c:v>
                </c:pt>
                <c:pt idx="2227">
                  <c:v>-0.243103147602553</c:v>
                </c:pt>
                <c:pt idx="2228">
                  <c:v>-0.24362471577925088</c:v>
                </c:pt>
                <c:pt idx="2229">
                  <c:v>-0.24415141188490899</c:v>
                </c:pt>
                <c:pt idx="2230">
                  <c:v>-0.24468317672596099</c:v>
                </c:pt>
                <c:pt idx="2231">
                  <c:v>-0.24521995078125494</c:v>
                </c:pt>
                <c:pt idx="2232">
                  <c:v>-0.24576167431493001</c:v>
                </c:pt>
                <c:pt idx="2233">
                  <c:v>-0.24630828749598047</c:v>
                </c:pt>
                <c:pt idx="2234">
                  <c:v>-0.24685973052419544</c:v>
                </c:pt>
                <c:pt idx="2235">
                  <c:v>-0.24741594376269793</c:v>
                </c:pt>
                <c:pt idx="2236">
                  <c:v>-0.24797686787669618</c:v>
                </c:pt>
                <c:pt idx="2237">
                  <c:v>-0.24854244397850522</c:v>
                </c:pt>
                <c:pt idx="2238">
                  <c:v>-0.24911261377851887</c:v>
                </c:pt>
                <c:pt idx="2239">
                  <c:v>-0.24968731974207728</c:v>
                </c:pt>
                <c:pt idx="2240">
                  <c:v>-0.25026650525188432</c:v>
                </c:pt>
                <c:pt idx="2241">
                  <c:v>-0.25085011477589397</c:v>
                </c:pt>
                <c:pt idx="2242">
                  <c:v>-0.25143809404027101</c:v>
                </c:pt>
                <c:pt idx="2243">
                  <c:v>-0.25203039020727802</c:v>
                </c:pt>
                <c:pt idx="2244">
                  <c:v>-0.25262695205778102</c:v>
                </c:pt>
                <c:pt idx="2245">
                  <c:v>-0.25322773017810174</c:v>
                </c:pt>
                <c:pt idx="2246">
                  <c:v>-0.25383267715093188</c:v>
                </c:pt>
                <c:pt idx="2247">
                  <c:v>-0.25444174775</c:v>
                </c:pt>
                <c:pt idx="2248">
                  <c:v>-0.25505489913822632</c:v>
                </c:pt>
                <c:pt idx="2249">
                  <c:v>-0.25567209106897298</c:v>
                </c:pt>
                <c:pt idx="2250">
                  <c:v>-0.25629328609012864</c:v>
                </c:pt>
                <c:pt idx="2251">
                  <c:v>-0.25691844975068584</c:v>
                </c:pt>
                <c:pt idx="2252">
                  <c:v>-0.25754755080924202</c:v>
                </c:pt>
                <c:pt idx="2253">
                  <c:v>-0.25818056144449503</c:v>
                </c:pt>
                <c:pt idx="2254">
                  <c:v>-0.25881745746669599</c:v>
                </c:pt>
                <c:pt idx="2255">
                  <c:v>-0.25945821853025602</c:v>
                </c:pt>
                <c:pt idx="2256">
                  <c:v>-0.260102828346505</c:v>
                </c:pt>
                <c:pt idx="2257">
                  <c:v>-0.26075127489648475</c:v>
                </c:pt>
                <c:pt idx="2258">
                  <c:v>-0.26140355064305593</c:v>
                </c:pt>
                <c:pt idx="2259">
                  <c:v>-0.26205965274178916</c:v>
                </c:pt>
                <c:pt idx="2260">
                  <c:v>-0.26271958325012501</c:v>
                </c:pt>
                <c:pt idx="2261">
                  <c:v>-0.26338334933399732</c:v>
                </c:pt>
                <c:pt idx="2262">
                  <c:v>-0.26405096347150298</c:v>
                </c:pt>
                <c:pt idx="2263">
                  <c:v>-0.26472244365268532</c:v>
                </c:pt>
                <c:pt idx="2264">
                  <c:v>-0.26539781357478298</c:v>
                </c:pt>
                <c:pt idx="2265">
                  <c:v>-0.26607710283214708</c:v>
                </c:pt>
                <c:pt idx="2266">
                  <c:v>-0.2667603470448659</c:v>
                </c:pt>
                <c:pt idx="2267">
                  <c:v>-0.26744758810793001</c:v>
                </c:pt>
                <c:pt idx="2268">
                  <c:v>-0.26813887443747708</c:v>
                </c:pt>
                <c:pt idx="2269">
                  <c:v>-0.26883426101769903</c:v>
                </c:pt>
                <c:pt idx="2270">
                  <c:v>-0.269533809555279</c:v>
                </c:pt>
                <c:pt idx="2271">
                  <c:v>-0.27023758862213137</c:v>
                </c:pt>
                <c:pt idx="2272">
                  <c:v>-0.27094567378555884</c:v>
                </c:pt>
                <c:pt idx="2273">
                  <c:v>-0.27165814772511493</c:v>
                </c:pt>
                <c:pt idx="2274">
                  <c:v>-0.27237510033557188</c:v>
                </c:pt>
                <c:pt idx="2275">
                  <c:v>-0.27309662881462132</c:v>
                </c:pt>
                <c:pt idx="2276">
                  <c:v>-0.27382283773493593</c:v>
                </c:pt>
                <c:pt idx="2277">
                  <c:v>-0.2745538390992594</c:v>
                </c:pt>
                <c:pt idx="2278">
                  <c:v>-0.27528975237800002</c:v>
                </c:pt>
                <c:pt idx="2279">
                  <c:v>-0.27603070452809175</c:v>
                </c:pt>
                <c:pt idx="2280">
                  <c:v>-0.27677682999237974</c:v>
                </c:pt>
                <c:pt idx="2281">
                  <c:v>-0.27752827067857838</c:v>
                </c:pt>
                <c:pt idx="2282">
                  <c:v>-0.27828517591699597</c:v>
                </c:pt>
                <c:pt idx="2283">
                  <c:v>-0.27904770239589038</c:v>
                </c:pt>
                <c:pt idx="2284">
                  <c:v>-0.27981601407381085</c:v>
                </c:pt>
                <c:pt idx="2285">
                  <c:v>-0.28059028206794884</c:v>
                </c:pt>
                <c:pt idx="2286">
                  <c:v>-0.28137068451763991</c:v>
                </c:pt>
                <c:pt idx="2287">
                  <c:v>-0.28215740642215675</c:v>
                </c:pt>
                <c:pt idx="2288">
                  <c:v>-0.28295063945209697</c:v>
                </c:pt>
                <c:pt idx="2289">
                  <c:v>-0.28375058173334738</c:v>
                </c:pt>
                <c:pt idx="2290">
                  <c:v>-0.28455743760308799</c:v>
                </c:pt>
                <c:pt idx="2291">
                  <c:v>-0.28537141733695642</c:v>
                </c:pt>
                <c:pt idx="2292">
                  <c:v>-0.286192736846683</c:v>
                </c:pt>
                <c:pt idx="2293">
                  <c:v>-0.28702161734782039</c:v>
                </c:pt>
                <c:pt idx="2294">
                  <c:v>-0.28785828499659732</c:v>
                </c:pt>
                <c:pt idx="2295">
                  <c:v>-0.28870297049607102</c:v>
                </c:pt>
                <c:pt idx="2296">
                  <c:v>-0.28955590867049502</c:v>
                </c:pt>
                <c:pt idx="2297">
                  <c:v>-0.29041733800802899</c:v>
                </c:pt>
                <c:pt idx="2298">
                  <c:v>-0.29128750011294985</c:v>
                </c:pt>
                <c:pt idx="2299">
                  <c:v>-0.29216663917519098</c:v>
                </c:pt>
                <c:pt idx="2300">
                  <c:v>-0.29305500171323901</c:v>
                </c:pt>
                <c:pt idx="2301">
                  <c:v>-0.29395283572639702</c:v>
                </c:pt>
                <c:pt idx="2302">
                  <c:v>-0.29486039007997145</c:v>
                </c:pt>
                <c:pt idx="2303">
                  <c:v>-0.29577791355129202</c:v>
                </c:pt>
                <c:pt idx="2304">
                  <c:v>-0.29670565452880793</c:v>
                </c:pt>
                <c:pt idx="2305">
                  <c:v>-0.29764386062318399</c:v>
                </c:pt>
                <c:pt idx="2306">
                  <c:v>-0.29859277754999203</c:v>
                </c:pt>
                <c:pt idx="2307">
                  <c:v>-0.29955264836773998</c:v>
                </c:pt>
                <c:pt idx="2308">
                  <c:v>-0.30052371268981926</c:v>
                </c:pt>
                <c:pt idx="2309">
                  <c:v>-0.30150620587187055</c:v>
                </c:pt>
                <c:pt idx="2310">
                  <c:v>-0.302500358177131</c:v>
                </c:pt>
                <c:pt idx="2311">
                  <c:v>-0.30350639392122786</c:v>
                </c:pt>
                <c:pt idx="2312">
                  <c:v>-0.30452453059939188</c:v>
                </c:pt>
                <c:pt idx="2313">
                  <c:v>-0.30555497791671493</c:v>
                </c:pt>
                <c:pt idx="2314">
                  <c:v>-0.30659793669003499</c:v>
                </c:pt>
                <c:pt idx="2315">
                  <c:v>-0.30765359885152499</c:v>
                </c:pt>
                <c:pt idx="2316">
                  <c:v>-0.30872214583010332</c:v>
                </c:pt>
                <c:pt idx="2317">
                  <c:v>-0.30980374767390184</c:v>
                </c:pt>
                <c:pt idx="2318">
                  <c:v>-0.31089856216066386</c:v>
                </c:pt>
                <c:pt idx="2319">
                  <c:v>-0.31200673391321293</c:v>
                </c:pt>
                <c:pt idx="2320">
                  <c:v>-0.31312839352524713</c:v>
                </c:pt>
                <c:pt idx="2321">
                  <c:v>-0.31426365670253975</c:v>
                </c:pt>
                <c:pt idx="2322">
                  <c:v>-0.31541262309075768</c:v>
                </c:pt>
                <c:pt idx="2323">
                  <c:v>-0.31657537576790568</c:v>
                </c:pt>
                <c:pt idx="2324">
                  <c:v>-0.31775198122250714</c:v>
                </c:pt>
                <c:pt idx="2325">
                  <c:v>-0.31894248775845208</c:v>
                </c:pt>
                <c:pt idx="2326">
                  <c:v>-0.32014692482539697</c:v>
                </c:pt>
                <c:pt idx="2327">
                  <c:v>-0.32136530238728711</c:v>
                </c:pt>
                <c:pt idx="2328">
                  <c:v>-0.32259761033583967</c:v>
                </c:pt>
                <c:pt idx="2329">
                  <c:v>-0.32384381795562162</c:v>
                </c:pt>
                <c:pt idx="2330">
                  <c:v>-0.32510387241073802</c:v>
                </c:pt>
                <c:pt idx="2331">
                  <c:v>-0.32637770052642207</c:v>
                </c:pt>
                <c:pt idx="2332">
                  <c:v>-0.32766520758771911</c:v>
                </c:pt>
                <c:pt idx="2333">
                  <c:v>-0.32896627661726469</c:v>
                </c:pt>
                <c:pt idx="2334">
                  <c:v>-0.33028076821141772</c:v>
                </c:pt>
                <c:pt idx="2335">
                  <c:v>-0.33160852044492672</c:v>
                </c:pt>
                <c:pt idx="2336">
                  <c:v>-0.33294934885711108</c:v>
                </c:pt>
                <c:pt idx="2337">
                  <c:v>-0.33430304557450596</c:v>
                </c:pt>
                <c:pt idx="2338">
                  <c:v>-0.33566938069105484</c:v>
                </c:pt>
                <c:pt idx="2339">
                  <c:v>-0.33704810340976493</c:v>
                </c:pt>
                <c:pt idx="2340">
                  <c:v>-0.33843894099866362</c:v>
                </c:pt>
                <c:pt idx="2341">
                  <c:v>-0.33984159923372764</c:v>
                </c:pt>
                <c:pt idx="2342">
                  <c:v>-0.34125576292245891</c:v>
                </c:pt>
                <c:pt idx="2343">
                  <c:v>-0.34268109604418107</c:v>
                </c:pt>
                <c:pt idx="2344">
                  <c:v>-0.34411724164109603</c:v>
                </c:pt>
                <c:pt idx="2345">
                  <c:v>-0.3455638262034833</c:v>
                </c:pt>
                <c:pt idx="2346">
                  <c:v>-0.34702045804497184</c:v>
                </c:pt>
                <c:pt idx="2347">
                  <c:v>-0.3484867282537959</c:v>
                </c:pt>
                <c:pt idx="2348">
                  <c:v>-0.34996221171830771</c:v>
                </c:pt>
                <c:pt idx="2349">
                  <c:v>-0.35144646632256793</c:v>
                </c:pt>
                <c:pt idx="2350">
                  <c:v>-0.35293903781943697</c:v>
                </c:pt>
                <c:pt idx="2351">
                  <c:v>-0.35443945987055298</c:v>
                </c:pt>
                <c:pt idx="2352">
                  <c:v>-0.35594725456933479</c:v>
                </c:pt>
                <c:pt idx="2353">
                  <c:v>-0.35746193377250385</c:v>
                </c:pt>
                <c:pt idx="2354">
                  <c:v>-0.35898300047058401</c:v>
                </c:pt>
                <c:pt idx="2355">
                  <c:v>-0.36050995019120002</c:v>
                </c:pt>
                <c:pt idx="2356">
                  <c:v>-0.36204227172928644</c:v>
                </c:pt>
                <c:pt idx="2357">
                  <c:v>-0.36357944833326156</c:v>
                </c:pt>
                <c:pt idx="2358">
                  <c:v>-0.36512096246727166</c:v>
                </c:pt>
                <c:pt idx="2359">
                  <c:v>-0.36666629466130901</c:v>
                </c:pt>
                <c:pt idx="2360">
                  <c:v>-0.36821492455499438</c:v>
                </c:pt>
                <c:pt idx="2361">
                  <c:v>-0.369766332926727</c:v>
                </c:pt>
                <c:pt idx="2362">
                  <c:v>-0.37132000314106645</c:v>
                </c:pt>
                <c:pt idx="2363">
                  <c:v>-0.37287542283307684</c:v>
                </c:pt>
                <c:pt idx="2364">
                  <c:v>-0.37443208571049447</c:v>
                </c:pt>
                <c:pt idx="2365">
                  <c:v>-0.37598949270461768</c:v>
                </c:pt>
                <c:pt idx="2366">
                  <c:v>-0.377547152624987</c:v>
                </c:pt>
                <c:pt idx="2367">
                  <c:v>-0.37910458317051116</c:v>
                </c:pt>
                <c:pt idx="2368">
                  <c:v>-0.38066131306541123</c:v>
                </c:pt>
                <c:pt idx="2369">
                  <c:v>-0.38221688290031203</c:v>
                </c:pt>
                <c:pt idx="2370">
                  <c:v>-0.38377084574244308</c:v>
                </c:pt>
                <c:pt idx="2371">
                  <c:v>-0.38532276784106284</c:v>
                </c:pt>
                <c:pt idx="2372">
                  <c:v>-0.38687223005729887</c:v>
                </c:pt>
                <c:pt idx="2373">
                  <c:v>-0.38841882892015361</c:v>
                </c:pt>
                <c:pt idx="2374">
                  <c:v>-0.38996217700899216</c:v>
                </c:pt>
                <c:pt idx="2375">
                  <c:v>-0.39150190408585894</c:v>
                </c:pt>
                <c:pt idx="2376">
                  <c:v>-0.39303765769936538</c:v>
                </c:pt>
                <c:pt idx="2377">
                  <c:v>-0.39456910382586569</c:v>
                </c:pt>
                <c:pt idx="2378">
                  <c:v>-0.39609592713867037</c:v>
                </c:pt>
                <c:pt idx="2379">
                  <c:v>-0.39761783146226193</c:v>
                </c:pt>
                <c:pt idx="2380">
                  <c:v>-0.39913454006903798</c:v>
                </c:pt>
                <c:pt idx="2381">
                  <c:v>-0.40064579558227698</c:v>
                </c:pt>
                <c:pt idx="2382">
                  <c:v>-0.40215135687697579</c:v>
                </c:pt>
                <c:pt idx="2383">
                  <c:v>-0.40365100717040697</c:v>
                </c:pt>
                <c:pt idx="2384">
                  <c:v>-0.40514454938506361</c:v>
                </c:pt>
                <c:pt idx="2385">
                  <c:v>-0.40663180613741201</c:v>
                </c:pt>
                <c:pt idx="2386">
                  <c:v>-0.40811261938213805</c:v>
                </c:pt>
                <c:pt idx="2387">
                  <c:v>-0.40958685031788583</c:v>
                </c:pt>
                <c:pt idx="2388">
                  <c:v>-0.41105437936271172</c:v>
                </c:pt>
                <c:pt idx="2389">
                  <c:v>-0.41251510581310702</c:v>
                </c:pt>
                <c:pt idx="2390">
                  <c:v>-0.41396894747025087</c:v>
                </c:pt>
                <c:pt idx="2391">
                  <c:v>-0.41541584022622702</c:v>
                </c:pt>
                <c:pt idx="2392">
                  <c:v>-0.41685573760375288</c:v>
                </c:pt>
                <c:pt idx="2393">
                  <c:v>-0.41828861028405662</c:v>
                </c:pt>
                <c:pt idx="2394">
                  <c:v>-0.41971444560788274</c:v>
                </c:pt>
                <c:pt idx="2395">
                  <c:v>-0.42113324704003574</c:v>
                </c:pt>
                <c:pt idx="2396">
                  <c:v>-0.422545033605156</c:v>
                </c:pt>
                <c:pt idx="2397">
                  <c:v>-0.4239498392989029</c:v>
                </c:pt>
                <c:pt idx="2398">
                  <c:v>-0.42534771246590902</c:v>
                </c:pt>
                <c:pt idx="2399">
                  <c:v>-0.42673871515189432</c:v>
                </c:pt>
                <c:pt idx="2400">
                  <c:v>-0.42812292252035156</c:v>
                </c:pt>
                <c:pt idx="2401">
                  <c:v>-0.42950042223550505</c:v>
                </c:pt>
                <c:pt idx="2402">
                  <c:v>-0.43087131382502958</c:v>
                </c:pt>
                <c:pt idx="2403">
                  <c:v>-0.43223570803877293</c:v>
                </c:pt>
                <c:pt idx="2404">
                  <c:v>-0.43359372620674502</c:v>
                </c:pt>
                <c:pt idx="2405">
                  <c:v>-0.43494549959795314</c:v>
                </c:pt>
                <c:pt idx="2406">
                  <c:v>-0.43629116878299201</c:v>
                </c:pt>
                <c:pt idx="2407">
                  <c:v>-0.4376308827443105</c:v>
                </c:pt>
                <c:pt idx="2408">
                  <c:v>-0.43896479821142514</c:v>
                </c:pt>
                <c:pt idx="2409">
                  <c:v>-0.44029307961135639</c:v>
                </c:pt>
                <c:pt idx="2410">
                  <c:v>-0.44161589836983389</c:v>
                </c:pt>
                <c:pt idx="2411">
                  <c:v>-0.44293343228232679</c:v>
                </c:pt>
                <c:pt idx="2412">
                  <c:v>-0.44424586491842305</c:v>
                </c:pt>
                <c:pt idx="2413">
                  <c:v>-0.44555338505981085</c:v>
                </c:pt>
                <c:pt idx="2414">
                  <c:v>-0.44685618616127037</c:v>
                </c:pt>
                <c:pt idx="2415">
                  <c:v>-0.44815446583568103</c:v>
                </c:pt>
                <c:pt idx="2416">
                  <c:v>-0.44944842533366403</c:v>
                </c:pt>
                <c:pt idx="2417">
                  <c:v>-0.450738269052334</c:v>
                </c:pt>
                <c:pt idx="2418">
                  <c:v>-0.45202420411263144</c:v>
                </c:pt>
                <c:pt idx="2419">
                  <c:v>-0.45330643995109432</c:v>
                </c:pt>
                <c:pt idx="2420">
                  <c:v>-0.45458518791753638</c:v>
                </c:pt>
                <c:pt idx="2421">
                  <c:v>-0.45586066088223487</c:v>
                </c:pt>
                <c:pt idx="2422">
                  <c:v>-0.45713307285503779</c:v>
                </c:pt>
                <c:pt idx="2423">
                  <c:v>-0.45840263861767405</c:v>
                </c:pt>
                <c:pt idx="2424">
                  <c:v>-0.45966957336994052</c:v>
                </c:pt>
                <c:pt idx="2425">
                  <c:v>-0.46093409239077598</c:v>
                </c:pt>
                <c:pt idx="2426">
                  <c:v>-0.46219641071057299</c:v>
                </c:pt>
                <c:pt idx="2427">
                  <c:v>-0.46345674279741622</c:v>
                </c:pt>
                <c:pt idx="2428">
                  <c:v>-0.46471530226232599</c:v>
                </c:pt>
                <c:pt idx="2429">
                  <c:v>-0.46597230158310032</c:v>
                </c:pt>
                <c:pt idx="2430">
                  <c:v>-0.46722795184256088</c:v>
                </c:pt>
                <c:pt idx="2431">
                  <c:v>-0.46848246247879732</c:v>
                </c:pt>
                <c:pt idx="2432">
                  <c:v>-0.46973604104525801</c:v>
                </c:pt>
                <c:pt idx="2433">
                  <c:v>-0.47098889297900143</c:v>
                </c:pt>
                <c:pt idx="2434">
                  <c:v>-0.47224122137534402</c:v>
                </c:pt>
                <c:pt idx="2435">
                  <c:v>-0.47349322676717193</c:v>
                </c:pt>
                <c:pt idx="2436">
                  <c:v>-0.47474510690778299</c:v>
                </c:pt>
                <c:pt idx="2437">
                  <c:v>-0.47599705655698465</c:v>
                </c:pt>
                <c:pt idx="2438">
                  <c:v>-0.47724926726920924</c:v>
                </c:pt>
                <c:pt idx="2439">
                  <c:v>-0.47850192718195361</c:v>
                </c:pt>
                <c:pt idx="2440">
                  <c:v>-0.47975522080318844</c:v>
                </c:pt>
                <c:pt idx="2441">
                  <c:v>-0.48100932879575797</c:v>
                </c:pt>
                <c:pt idx="2442">
                  <c:v>-0.48226442775741085</c:v>
                </c:pt>
                <c:pt idx="2443">
                  <c:v>-0.48352068999527276</c:v>
                </c:pt>
                <c:pt idx="2444">
                  <c:v>-0.48477828307853998</c:v>
                </c:pt>
                <c:pt idx="2445">
                  <c:v>-0.48603736906175132</c:v>
                </c:pt>
                <c:pt idx="2446">
                  <c:v>-0.48729810520750738</c:v>
                </c:pt>
                <c:pt idx="2447">
                  <c:v>-0.48856064389162462</c:v>
                </c:pt>
                <c:pt idx="2448">
                  <c:v>-0.48982513221362284</c:v>
                </c:pt>
                <c:pt idx="2449">
                  <c:v>-0.49109171162957238</c:v>
                </c:pt>
                <c:pt idx="2450">
                  <c:v>-0.49236051760020022</c:v>
                </c:pt>
                <c:pt idx="2451">
                  <c:v>-0.49363167923436113</c:v>
                </c:pt>
                <c:pt idx="2452">
                  <c:v>-0.49490531887479505</c:v>
                </c:pt>
                <c:pt idx="2453">
                  <c:v>-0.49618155177053208</c:v>
                </c:pt>
                <c:pt idx="2454">
                  <c:v>-0.49746048582400143</c:v>
                </c:pt>
                <c:pt idx="2455">
                  <c:v>-0.49874222130571105</c:v>
                </c:pt>
                <c:pt idx="2456">
                  <c:v>-0.50002685054468365</c:v>
                </c:pt>
                <c:pt idx="2457">
                  <c:v>-0.50131445759871862</c:v>
                </c:pt>
                <c:pt idx="2458">
                  <c:v>-0.50260511793155505</c:v>
                </c:pt>
                <c:pt idx="2459">
                  <c:v>-0.50389889808352206</c:v>
                </c:pt>
                <c:pt idx="2460">
                  <c:v>-0.50519585530810718</c:v>
                </c:pt>
                <c:pt idx="2461">
                  <c:v>-0.50649603727031001</c:v>
                </c:pt>
                <c:pt idx="2462">
                  <c:v>-0.50779948172650702</c:v>
                </c:pt>
                <c:pt idx="2463">
                  <c:v>-0.50910621620463403</c:v>
                </c:pt>
                <c:pt idx="2464">
                  <c:v>-0.51041625770151655</c:v>
                </c:pt>
                <c:pt idx="2465">
                  <c:v>-0.51172961239103643</c:v>
                </c:pt>
                <c:pt idx="2466">
                  <c:v>-0.51304627533890002</c:v>
                </c:pt>
                <c:pt idx="2467">
                  <c:v>-0.51436623022572259</c:v>
                </c:pt>
                <c:pt idx="2468">
                  <c:v>-0.51568944908475001</c:v>
                </c:pt>
                <c:pt idx="2469">
                  <c:v>-0.51701589204795451</c:v>
                </c:pt>
                <c:pt idx="2470">
                  <c:v>-0.51834550709943195</c:v>
                </c:pt>
                <c:pt idx="2471">
                  <c:v>-0.51967822983779</c:v>
                </c:pt>
                <c:pt idx="2472">
                  <c:v>-0.52101398325135251</c:v>
                </c:pt>
                <c:pt idx="2473">
                  <c:v>-0.52235267750584802</c:v>
                </c:pt>
                <c:pt idx="2474">
                  <c:v>-0.5236942097492</c:v>
                </c:pt>
                <c:pt idx="2475">
                  <c:v>-0.52503846393549303</c:v>
                </c:pt>
                <c:pt idx="2476">
                  <c:v>-0.526385310651724</c:v>
                </c:pt>
                <c:pt idx="2477">
                  <c:v>-0.52773460696960195</c:v>
                </c:pt>
                <c:pt idx="2478">
                  <c:v>-0.52908619634120457</c:v>
                </c:pt>
                <c:pt idx="2479">
                  <c:v>-0.53043990847121159</c:v>
                </c:pt>
                <c:pt idx="2480">
                  <c:v>-0.531795559216237</c:v>
                </c:pt>
                <c:pt idx="2481">
                  <c:v>-0.53315295050575151</c:v>
                </c:pt>
                <c:pt idx="2482">
                  <c:v>-0.53451187027899305</c:v>
                </c:pt>
                <c:pt idx="2483">
                  <c:v>-0.53587209244024603</c:v>
                </c:pt>
                <c:pt idx="2484">
                  <c:v>-0.5372333768341655</c:v>
                </c:pt>
                <c:pt idx="2485">
                  <c:v>-0.53859546924352564</c:v>
                </c:pt>
                <c:pt idx="2486">
                  <c:v>-0.53995810141530898</c:v>
                </c:pt>
                <c:pt idx="2487">
                  <c:v>-0.54132099112380205</c:v>
                </c:pt>
                <c:pt idx="2488">
                  <c:v>-0.54268384225590005</c:v>
                </c:pt>
                <c:pt idx="2489">
                  <c:v>-0.54404634492671655</c:v>
                </c:pt>
                <c:pt idx="2490">
                  <c:v>-0.54540817562813304</c:v>
                </c:pt>
                <c:pt idx="2491">
                  <c:v>-0.54676899741143503</c:v>
                </c:pt>
                <c:pt idx="2492">
                  <c:v>-0.54808081171666156</c:v>
                </c:pt>
                <c:pt idx="2493">
                  <c:v>-0.54935337408680496</c:v>
                </c:pt>
                <c:pt idx="2494">
                  <c:v>-0.5505932671702185</c:v>
                </c:pt>
                <c:pt idx="2495">
                  <c:v>-0.55180041864790563</c:v>
                </c:pt>
                <c:pt idx="2496">
                  <c:v>-0.55303436040413501</c:v>
                </c:pt>
                <c:pt idx="2497">
                  <c:v>-0.55429711582771657</c:v>
                </c:pt>
                <c:pt idx="2498">
                  <c:v>-0.55551820024569798</c:v>
                </c:pt>
                <c:pt idx="2499">
                  <c:v>-0.55676925854443871</c:v>
                </c:pt>
                <c:pt idx="2500">
                  <c:v>-0.55797977667425658</c:v>
                </c:pt>
                <c:pt idx="2501">
                  <c:v>-0.55915527921881958</c:v>
                </c:pt>
                <c:pt idx="2502">
                  <c:v>-0.560357636751044</c:v>
                </c:pt>
                <c:pt idx="2503">
                  <c:v>-0.561557530377501</c:v>
                </c:pt>
                <c:pt idx="2504">
                  <c:v>-0.56272924267043511</c:v>
                </c:pt>
                <c:pt idx="2505">
                  <c:v>-0.563882691850778</c:v>
                </c:pt>
                <c:pt idx="2506">
                  <c:v>-0.56506375006220622</c:v>
                </c:pt>
                <c:pt idx="2507">
                  <c:v>-0.56626482222660901</c:v>
                </c:pt>
                <c:pt idx="2508">
                  <c:v>-0.567479963317434</c:v>
                </c:pt>
                <c:pt idx="2509">
                  <c:v>-0.56870446998800761</c:v>
                </c:pt>
                <c:pt idx="2510">
                  <c:v>-0.56993456051368863</c:v>
                </c:pt>
                <c:pt idx="2511">
                  <c:v>-0.57109187683769747</c:v>
                </c:pt>
                <c:pt idx="2512">
                  <c:v>-0.57234439077523758</c:v>
                </c:pt>
                <c:pt idx="2513">
                  <c:v>-0.57351808224910295</c:v>
                </c:pt>
                <c:pt idx="2514">
                  <c:v>-0.5746993431374261</c:v>
                </c:pt>
                <c:pt idx="2515">
                  <c:v>-0.575884348043463</c:v>
                </c:pt>
                <c:pt idx="2516">
                  <c:v>-0.57707000963149135</c:v>
                </c:pt>
                <c:pt idx="2517">
                  <c:v>-0.57825380024720796</c:v>
                </c:pt>
                <c:pt idx="2518">
                  <c:v>-0.57943361607252364</c:v>
                </c:pt>
                <c:pt idx="2519">
                  <c:v>-0.5806076683208371</c:v>
                </c:pt>
                <c:pt idx="2520">
                  <c:v>-0.5817744247225145</c:v>
                </c:pt>
                <c:pt idx="2521">
                  <c:v>-0.58293255236097308</c:v>
                </c:pt>
                <c:pt idx="2522">
                  <c:v>-0.58408089706443111</c:v>
                </c:pt>
                <c:pt idx="2523">
                  <c:v>-0.58521842578697558</c:v>
                </c:pt>
                <c:pt idx="2524">
                  <c:v>-0.58634420478897908</c:v>
                </c:pt>
                <c:pt idx="2525">
                  <c:v>-0.58745740960538451</c:v>
                </c:pt>
                <c:pt idx="2526">
                  <c:v>-0.58855730301939657</c:v>
                </c:pt>
                <c:pt idx="2527">
                  <c:v>-0.5896432105924968</c:v>
                </c:pt>
                <c:pt idx="2528">
                  <c:v>-0.59071449420222966</c:v>
                </c:pt>
                <c:pt idx="2529">
                  <c:v>-0.59177058112281256</c:v>
                </c:pt>
                <c:pt idx="2530">
                  <c:v>-0.59281095256354444</c:v>
                </c:pt>
                <c:pt idx="2531">
                  <c:v>-0.59383513302754209</c:v>
                </c:pt>
                <c:pt idx="2532">
                  <c:v>-0.59484268320768707</c:v>
                </c:pt>
                <c:pt idx="2533">
                  <c:v>-0.59583319689283643</c:v>
                </c:pt>
                <c:pt idx="2534">
                  <c:v>-0.59680629639862215</c:v>
                </c:pt>
                <c:pt idx="2535">
                  <c:v>-0.59776162846585312</c:v>
                </c:pt>
                <c:pt idx="2536">
                  <c:v>-0.5985944539480651</c:v>
                </c:pt>
                <c:pt idx="2537">
                  <c:v>-0.59954120356288032</c:v>
                </c:pt>
                <c:pt idx="2538">
                  <c:v>-0.60035186231374493</c:v>
                </c:pt>
                <c:pt idx="2539">
                  <c:v>-0.60127963438945531</c:v>
                </c:pt>
                <c:pt idx="2540">
                  <c:v>-0.60219430006900065</c:v>
                </c:pt>
                <c:pt idx="2541">
                  <c:v>-0.60295869205327324</c:v>
                </c:pt>
                <c:pt idx="2542">
                  <c:v>-0.60372057499766796</c:v>
                </c:pt>
                <c:pt idx="2543">
                  <c:v>-0.60460870430069158</c:v>
                </c:pt>
                <c:pt idx="2544">
                  <c:v>-0.60532629285144701</c:v>
                </c:pt>
                <c:pt idx="2545">
                  <c:v>-0.60603859180306097</c:v>
                </c:pt>
                <c:pt idx="2546">
                  <c:v>-0.60674234156851758</c:v>
                </c:pt>
                <c:pt idx="2547">
                  <c:v>-0.60758312313202356</c:v>
                </c:pt>
                <c:pt idx="2548">
                  <c:v>-0.60823074272009803</c:v>
                </c:pt>
                <c:pt idx="2549">
                  <c:v>-0.60887087588700495</c:v>
                </c:pt>
                <c:pt idx="2550">
                  <c:v>-0.60950071974360298</c:v>
                </c:pt>
                <c:pt idx="2551">
                  <c:v>-0.61011815525918356</c:v>
                </c:pt>
                <c:pt idx="2552">
                  <c:v>-0.61072157226455936</c:v>
                </c:pt>
                <c:pt idx="2553">
                  <c:v>-0.6114787499537635</c:v>
                </c:pt>
                <c:pt idx="2554">
                  <c:v>-0.61201399762923903</c:v>
                </c:pt>
                <c:pt idx="2555">
                  <c:v>-0.61254028324590903</c:v>
                </c:pt>
                <c:pt idx="2556">
                  <c:v>-0.61305519385231799</c:v>
                </c:pt>
                <c:pt idx="2557">
                  <c:v>-0.61355693804344602</c:v>
                </c:pt>
                <c:pt idx="2558">
                  <c:v>-0.61404418246649306</c:v>
                </c:pt>
                <c:pt idx="2559">
                  <c:v>-0.61451593808597405</c:v>
                </c:pt>
                <c:pt idx="2560">
                  <c:v>-0.61497147704020705</c:v>
                </c:pt>
                <c:pt idx="2561">
                  <c:v>-0.61541027170701856</c:v>
                </c:pt>
                <c:pt idx="2562">
                  <c:v>-0.61583194964216303</c:v>
                </c:pt>
                <c:pt idx="2563">
                  <c:v>-0.61623626038704449</c:v>
                </c:pt>
                <c:pt idx="2564">
                  <c:v>-0.61662305088546665</c:v>
                </c:pt>
                <c:pt idx="2565">
                  <c:v>-0.61699224551860465</c:v>
                </c:pt>
                <c:pt idx="2566">
                  <c:v>-0.61734382843742164</c:v>
                </c:pt>
                <c:pt idx="2567">
                  <c:v>-0.61767783273605759</c:v>
                </c:pt>
                <c:pt idx="2568">
                  <c:v>-0.61799432972312562</c:v>
                </c:pt>
                <c:pt idx="2569">
                  <c:v>-0.61829342400623699</c:v>
                </c:pt>
                <c:pt idx="2570">
                  <c:v>-0.61857524933011365</c:v>
                </c:pt>
                <c:pt idx="2571">
                  <c:v>-0.61883996460791102</c:v>
                </c:pt>
                <c:pt idx="2572">
                  <c:v>-0.61908775037973363</c:v>
                </c:pt>
                <c:pt idx="2573">
                  <c:v>-0.61931880613785295</c:v>
                </c:pt>
                <c:pt idx="2574">
                  <c:v>-0.619533346678939</c:v>
                </c:pt>
                <c:pt idx="2575">
                  <c:v>-0.61973159767031838</c:v>
                </c:pt>
                <c:pt idx="2576">
                  <c:v>-0.61991379524101498</c:v>
                </c:pt>
                <c:pt idx="2577">
                  <c:v>-0.62008018436506696</c:v>
                </c:pt>
                <c:pt idx="2578">
                  <c:v>-0.62023101704547912</c:v>
                </c:pt>
                <c:pt idx="2579">
                  <c:v>-0.6203665509748999</c:v>
                </c:pt>
                <c:pt idx="2580">
                  <c:v>-0.62048704842035496</c:v>
                </c:pt>
                <c:pt idx="2581">
                  <c:v>-0.62059277524694156</c:v>
                </c:pt>
                <c:pt idx="2582">
                  <c:v>-0.62068400005820656</c:v>
                </c:pt>
                <c:pt idx="2583">
                  <c:v>-0.62076099357595205</c:v>
                </c:pt>
                <c:pt idx="2584">
                  <c:v>-0.62082402796135305</c:v>
                </c:pt>
                <c:pt idx="2585">
                  <c:v>-0.6208733759913575</c:v>
                </c:pt>
                <c:pt idx="2586">
                  <c:v>-0.62090931024937479</c:v>
                </c:pt>
                <c:pt idx="2587">
                  <c:v>-0.62093210246500463</c:v>
                </c:pt>
                <c:pt idx="2588">
                  <c:v>-0.62094202300884882</c:v>
                </c:pt>
                <c:pt idx="2589">
                  <c:v>-0.62093934051422395</c:v>
                </c:pt>
                <c:pt idx="2590">
                  <c:v>-0.62092432159195898</c:v>
                </c:pt>
                <c:pt idx="2591">
                  <c:v>-0.62089723060669699</c:v>
                </c:pt>
                <c:pt idx="2592">
                  <c:v>-0.62085832948723196</c:v>
                </c:pt>
                <c:pt idx="2593">
                  <c:v>-0.62080787756893896</c:v>
                </c:pt>
                <c:pt idx="2594">
                  <c:v>-0.62074613144922364</c:v>
                </c:pt>
                <c:pt idx="2595">
                  <c:v>-0.62067334490788995</c:v>
                </c:pt>
                <c:pt idx="2596">
                  <c:v>-0.62058976881984196</c:v>
                </c:pt>
                <c:pt idx="2597">
                  <c:v>-0.62049565100638771</c:v>
                </c:pt>
                <c:pt idx="2598">
                  <c:v>-0.62039123607507574</c:v>
                </c:pt>
                <c:pt idx="2599">
                  <c:v>-0.62027676543412602</c:v>
                </c:pt>
                <c:pt idx="2600">
                  <c:v>-0.62015247714227695</c:v>
                </c:pt>
                <c:pt idx="2601">
                  <c:v>-0.62001860562559696</c:v>
                </c:pt>
                <c:pt idx="2602">
                  <c:v>-0.61987538143041065</c:v>
                </c:pt>
                <c:pt idx="2603">
                  <c:v>-0.61972303099474124</c:v>
                </c:pt>
                <c:pt idx="2604">
                  <c:v>-0.6195617767605901</c:v>
                </c:pt>
                <c:pt idx="2605">
                  <c:v>-0.61939183742223258</c:v>
                </c:pt>
                <c:pt idx="2606">
                  <c:v>-0.61921342817774649</c:v>
                </c:pt>
                <c:pt idx="2607">
                  <c:v>-0.61902676088523256</c:v>
                </c:pt>
                <c:pt idx="2608">
                  <c:v>-0.61883204412641801</c:v>
                </c:pt>
                <c:pt idx="2609">
                  <c:v>-0.61862948323333578</c:v>
                </c:pt>
                <c:pt idx="2610">
                  <c:v>-0.61841928030839965</c:v>
                </c:pt>
                <c:pt idx="2611">
                  <c:v>-0.61820163422353336</c:v>
                </c:pt>
                <c:pt idx="2612">
                  <c:v>-0.61797674066615005</c:v>
                </c:pt>
                <c:pt idx="2613">
                  <c:v>-0.61774479220026168</c:v>
                </c:pt>
                <c:pt idx="2614">
                  <c:v>-0.61750597829098963</c:v>
                </c:pt>
                <c:pt idx="2615">
                  <c:v>-0.617260485338328</c:v>
                </c:pt>
                <c:pt idx="2616">
                  <c:v>-0.61700849671365565</c:v>
                </c:pt>
                <c:pt idx="2617">
                  <c:v>-0.61675019279910959</c:v>
                </c:pt>
                <c:pt idx="2618">
                  <c:v>-0.61648575102939063</c:v>
                </c:pt>
                <c:pt idx="2619">
                  <c:v>-0.61621534593662142</c:v>
                </c:pt>
                <c:pt idx="2620">
                  <c:v>-0.61593914919802095</c:v>
                </c:pt>
                <c:pt idx="2621">
                  <c:v>-0.61565732968666798</c:v>
                </c:pt>
                <c:pt idx="2622">
                  <c:v>-0.61537005355373531</c:v>
                </c:pt>
                <c:pt idx="2623">
                  <c:v>-0.61507748432564002</c:v>
                </c:pt>
                <c:pt idx="2624">
                  <c:v>-0.61477978302263703</c:v>
                </c:pt>
                <c:pt idx="2625">
                  <c:v>-0.61447710824281399</c:v>
                </c:pt>
                <c:pt idx="2626">
                  <c:v>-0.6141696152939361</c:v>
                </c:pt>
                <c:pt idx="2627">
                  <c:v>-0.61385745671176695</c:v>
                </c:pt>
                <c:pt idx="2628">
                  <c:v>-0.61354078272703449</c:v>
                </c:pt>
                <c:pt idx="2629">
                  <c:v>-0.61321974146384295</c:v>
                </c:pt>
                <c:pt idx="2630">
                  <c:v>-0.6128944789847377</c:v>
                </c:pt>
                <c:pt idx="2631">
                  <c:v>-0.61256513927752398</c:v>
                </c:pt>
                <c:pt idx="2632">
                  <c:v>-0.61223186423710962</c:v>
                </c:pt>
                <c:pt idx="2633">
                  <c:v>-0.61189479365987021</c:v>
                </c:pt>
                <c:pt idx="2634">
                  <c:v>-0.61155406525393097</c:v>
                </c:pt>
                <c:pt idx="2635">
                  <c:v>-0.61120981466216096</c:v>
                </c:pt>
                <c:pt idx="2636">
                  <c:v>-0.61086217549177901</c:v>
                </c:pt>
                <c:pt idx="2637">
                  <c:v>-0.61051127934674698</c:v>
                </c:pt>
                <c:pt idx="2638">
                  <c:v>-0.61015725585783898</c:v>
                </c:pt>
                <c:pt idx="2639">
                  <c:v>-0.60980023270851635</c:v>
                </c:pt>
                <c:pt idx="2640">
                  <c:v>-0.60944033565445066</c:v>
                </c:pt>
                <c:pt idx="2641">
                  <c:v>-0.60907768853667965</c:v>
                </c:pt>
                <c:pt idx="2642">
                  <c:v>-0.60871241329260062</c:v>
                </c:pt>
                <c:pt idx="2643">
                  <c:v>-0.60834462996578664</c:v>
                </c:pt>
                <c:pt idx="2644">
                  <c:v>-0.60797445670370243</c:v>
                </c:pt>
                <c:pt idx="2645">
                  <c:v>-0.60760200973985001</c:v>
                </c:pt>
                <c:pt idx="2646">
                  <c:v>-0.60722740336671865</c:v>
                </c:pt>
                <c:pt idx="2647">
                  <c:v>-0.606850749905538</c:v>
                </c:pt>
                <c:pt idx="2648">
                  <c:v>-0.60647215967804502</c:v>
                </c:pt>
                <c:pt idx="2649">
                  <c:v>-0.606091740981753</c:v>
                </c:pt>
                <c:pt idx="2650">
                  <c:v>-0.60570960006918684</c:v>
                </c:pt>
                <c:pt idx="2651">
                  <c:v>-0.60532584113030763</c:v>
                </c:pt>
                <c:pt idx="2652">
                  <c:v>-0.60494056627775705</c:v>
                </c:pt>
                <c:pt idx="2653">
                  <c:v>-0.60455387553321305</c:v>
                </c:pt>
                <c:pt idx="2654">
                  <c:v>-0.60416586681515305</c:v>
                </c:pt>
                <c:pt idx="2655">
                  <c:v>-0.60377663592718844</c:v>
                </c:pt>
                <c:pt idx="2656">
                  <c:v>-0.60338627654698263</c:v>
                </c:pt>
                <c:pt idx="2657">
                  <c:v>-0.6029948802201166</c:v>
                </c:pt>
                <c:pt idx="2658">
                  <c:v>-0.60260253635915506</c:v>
                </c:pt>
                <c:pt idx="2659">
                  <c:v>-0.60220933223934558</c:v>
                </c:pt>
                <c:pt idx="2660">
                  <c:v>-0.60181535298667665</c:v>
                </c:pt>
                <c:pt idx="2661">
                  <c:v>-0.60142068156266149</c:v>
                </c:pt>
                <c:pt idx="2662">
                  <c:v>-0.60102539875055061</c:v>
                </c:pt>
                <c:pt idx="2663">
                  <c:v>-0.60062958314623605</c:v>
                </c:pt>
                <c:pt idx="2664">
                  <c:v>-0.60023331115525158</c:v>
                </c:pt>
                <c:pt idx="2665">
                  <c:v>-0.5998366569958361</c:v>
                </c:pt>
                <c:pt idx="2666">
                  <c:v>-0.59943969270728859</c:v>
                </c:pt>
                <c:pt idx="2667">
                  <c:v>-0.59904248816270556</c:v>
                </c:pt>
                <c:pt idx="2668">
                  <c:v>-0.59864511108510432</c:v>
                </c:pt>
                <c:pt idx="2669">
                  <c:v>-0.59824762706608114</c:v>
                </c:pt>
                <c:pt idx="2670">
                  <c:v>-0.59785009958637214</c:v>
                </c:pt>
                <c:pt idx="2671">
                  <c:v>-0.59745259003758056</c:v>
                </c:pt>
                <c:pt idx="2672">
                  <c:v>-0.59705515774476658</c:v>
                </c:pt>
                <c:pt idx="2673">
                  <c:v>-0.59665786033658874</c:v>
                </c:pt>
                <c:pt idx="2674">
                  <c:v>-0.59626075354515451</c:v>
                </c:pt>
                <c:pt idx="2675">
                  <c:v>-0.59586389000354312</c:v>
                </c:pt>
                <c:pt idx="2676">
                  <c:v>-0.59546732000111935</c:v>
                </c:pt>
                <c:pt idx="2677">
                  <c:v>-0.59507109193879315</c:v>
                </c:pt>
                <c:pt idx="2678">
                  <c:v>-0.59467525253103182</c:v>
                </c:pt>
                <c:pt idx="2679">
                  <c:v>-0.59427984686840674</c:v>
                </c:pt>
                <c:pt idx="2680">
                  <c:v>-0.59388491841029512</c:v>
                </c:pt>
                <c:pt idx="2681">
                  <c:v>-0.59349050894983157</c:v>
                </c:pt>
                <c:pt idx="2682">
                  <c:v>-0.59309665857556715</c:v>
                </c:pt>
                <c:pt idx="2683">
                  <c:v>-0.5927034056415551</c:v>
                </c:pt>
                <c:pt idx="2684">
                  <c:v>-0.59231078674972715</c:v>
                </c:pt>
                <c:pt idx="2685">
                  <c:v>-0.59191883674438361</c:v>
                </c:pt>
                <c:pt idx="2686">
                  <c:v>-0.5915275887176209</c:v>
                </c:pt>
                <c:pt idx="2687">
                  <c:v>-0.59113707402391658</c:v>
                </c:pt>
                <c:pt idx="2688">
                  <c:v>-0.5907473223005969</c:v>
                </c:pt>
                <c:pt idx="2689">
                  <c:v>-0.59035836149474441</c:v>
                </c:pt>
                <c:pt idx="2690">
                  <c:v>-0.58997021788618575</c:v>
                </c:pt>
                <c:pt idx="2691">
                  <c:v>-0.58958291611532743</c:v>
                </c:pt>
                <c:pt idx="2692">
                  <c:v>-0.58919647921771356</c:v>
                </c:pt>
                <c:pt idx="2693">
                  <c:v>-0.58881092864724804</c:v>
                </c:pt>
                <c:pt idx="2694">
                  <c:v>-0.58842628430312949</c:v>
                </c:pt>
                <c:pt idx="2695">
                  <c:v>-0.5880425645591365</c:v>
                </c:pt>
                <c:pt idx="2696">
                  <c:v>-0.58765978629521609</c:v>
                </c:pt>
                <c:pt idx="2697">
                  <c:v>-0.58727796493007856</c:v>
                </c:pt>
                <c:pt idx="2698">
                  <c:v>-0.58689711445450432</c:v>
                </c:pt>
                <c:pt idx="2699">
                  <c:v>-0.58651724746412959</c:v>
                </c:pt>
                <c:pt idx="2700">
                  <c:v>-0.58613837518982559</c:v>
                </c:pt>
                <c:pt idx="2701">
                  <c:v>-0.58576050752486808</c:v>
                </c:pt>
                <c:pt idx="2702">
                  <c:v>-0.585383653052721</c:v>
                </c:pt>
                <c:pt idx="2703">
                  <c:v>-0.58500781907544608</c:v>
                </c:pt>
                <c:pt idx="2704">
                  <c:v>-0.58463301164334014</c:v>
                </c:pt>
                <c:pt idx="2705">
                  <c:v>-0.58425923558683812</c:v>
                </c:pt>
                <c:pt idx="2706">
                  <c:v>-0.58388649455875608</c:v>
                </c:pt>
                <c:pt idx="2707">
                  <c:v>-0.58351479107466131</c:v>
                </c:pt>
                <c:pt idx="2708">
                  <c:v>-0.5831441265919115</c:v>
                </c:pt>
                <c:pt idx="2709">
                  <c:v>-0.58277450188248459</c:v>
                </c:pt>
                <c:pt idx="2710">
                  <c:v>-0.58240591597034941</c:v>
                </c:pt>
                <c:pt idx="2711">
                  <c:v>-0.58203836631063055</c:v>
                </c:pt>
                <c:pt idx="2712">
                  <c:v>-0.58167184928049875</c:v>
                </c:pt>
                <c:pt idx="2713">
                  <c:v>-0.5813063604245855</c:v>
                </c:pt>
                <c:pt idx="2714">
                  <c:v>-0.58094189456308365</c:v>
                </c:pt>
                <c:pt idx="2715">
                  <c:v>-0.58057844583564611</c:v>
                </c:pt>
                <c:pt idx="2716">
                  <c:v>-0.58021600779212112</c:v>
                </c:pt>
                <c:pt idx="2717">
                  <c:v>-0.57985457311335664</c:v>
                </c:pt>
                <c:pt idx="2718">
                  <c:v>-0.57949413330683264</c:v>
                </c:pt>
                <c:pt idx="2719">
                  <c:v>-0.57913467935255103</c:v>
                </c:pt>
                <c:pt idx="2720">
                  <c:v>-0.57877620174559563</c:v>
                </c:pt>
                <c:pt idx="2721">
                  <c:v>-0.57841869050453265</c:v>
                </c:pt>
                <c:pt idx="2722">
                  <c:v>-0.57806213517893856</c:v>
                </c:pt>
                <c:pt idx="2723">
                  <c:v>-0.57770652477967699</c:v>
                </c:pt>
                <c:pt idx="2724">
                  <c:v>-0.57735184770414705</c:v>
                </c:pt>
                <c:pt idx="2725">
                  <c:v>-0.57699809194320395</c:v>
                </c:pt>
                <c:pt idx="2726">
                  <c:v>-0.57664524532194605</c:v>
                </c:pt>
                <c:pt idx="2727">
                  <c:v>-0.57629329541868612</c:v>
                </c:pt>
                <c:pt idx="2728">
                  <c:v>-0.57594222951813456</c:v>
                </c:pt>
                <c:pt idx="2729">
                  <c:v>-0.57559203458971164</c:v>
                </c:pt>
                <c:pt idx="2730">
                  <c:v>-0.57524269728351896</c:v>
                </c:pt>
                <c:pt idx="2731">
                  <c:v>-0.57489420394046165</c:v>
                </c:pt>
                <c:pt idx="2732">
                  <c:v>-0.57454654061375598</c:v>
                </c:pt>
                <c:pt idx="2733">
                  <c:v>-0.57419969309742458</c:v>
                </c:pt>
                <c:pt idx="2734">
                  <c:v>-0.57385364695258856</c:v>
                </c:pt>
                <c:pt idx="2735">
                  <c:v>-0.57350403977123532</c:v>
                </c:pt>
                <c:pt idx="2736">
                  <c:v>-0.57315546141750062</c:v>
                </c:pt>
                <c:pt idx="2737">
                  <c:v>-0.57280790219015565</c:v>
                </c:pt>
                <c:pt idx="2738">
                  <c:v>-0.5724613479317493</c:v>
                </c:pt>
                <c:pt idx="2739">
                  <c:v>-0.57211577878254749</c:v>
                </c:pt>
                <c:pt idx="2740">
                  <c:v>-0.57177117100597563</c:v>
                </c:pt>
                <c:pt idx="2741">
                  <c:v>-0.57142749832979556</c:v>
                </c:pt>
                <c:pt idx="2742">
                  <c:v>-0.57108473292990003</c:v>
                </c:pt>
                <c:pt idx="2743">
                  <c:v>-0.57074284614914506</c:v>
                </c:pt>
                <c:pt idx="2744">
                  <c:v>-0.57040180901820003</c:v>
                </c:pt>
                <c:pt idx="2745">
                  <c:v>-0.57006159262941758</c:v>
                </c:pt>
                <c:pt idx="2746">
                  <c:v>-0.56972216840233258</c:v>
                </c:pt>
                <c:pt idx="2747">
                  <c:v>-0.569383508278826</c:v>
                </c:pt>
                <c:pt idx="2748">
                  <c:v>-0.5690455848492515</c:v>
                </c:pt>
                <c:pt idx="2749">
                  <c:v>-0.56870837141137764</c:v>
                </c:pt>
                <c:pt idx="2750">
                  <c:v>-0.56837184199863899</c:v>
                </c:pt>
                <c:pt idx="2751">
                  <c:v>-0.56803597139353035</c:v>
                </c:pt>
                <c:pt idx="2752">
                  <c:v>-0.56770073511825703</c:v>
                </c:pt>
                <c:pt idx="2753">
                  <c:v>-0.5673661093883845</c:v>
                </c:pt>
                <c:pt idx="2754">
                  <c:v>-0.56703207113825449</c:v>
                </c:pt>
                <c:pt idx="2755">
                  <c:v>-0.56669859804642064</c:v>
                </c:pt>
                <c:pt idx="2756">
                  <c:v>-0.56636566852394199</c:v>
                </c:pt>
                <c:pt idx="2757">
                  <c:v>-0.56603326168874901</c:v>
                </c:pt>
                <c:pt idx="2758">
                  <c:v>-0.56570135733442206</c:v>
                </c:pt>
                <c:pt idx="2759">
                  <c:v>-0.565369934490633</c:v>
                </c:pt>
                <c:pt idx="2760">
                  <c:v>-0.56503897298452765</c:v>
                </c:pt>
                <c:pt idx="2761">
                  <c:v>-0.56470845416990212</c:v>
                </c:pt>
                <c:pt idx="2762">
                  <c:v>-0.56437836048636658</c:v>
                </c:pt>
                <c:pt idx="2763">
                  <c:v>-0.56404867517150459</c:v>
                </c:pt>
                <c:pt idx="2764">
                  <c:v>-0.56371938207903505</c:v>
                </c:pt>
                <c:pt idx="2765">
                  <c:v>-0.56339046556814065</c:v>
                </c:pt>
                <c:pt idx="2766">
                  <c:v>-0.56306191043869258</c:v>
                </c:pt>
                <c:pt idx="2767">
                  <c:v>-0.56273370189731031</c:v>
                </c:pt>
                <c:pt idx="2768">
                  <c:v>-0.56240582554322305</c:v>
                </c:pt>
                <c:pt idx="2769">
                  <c:v>-0.56207826736553756</c:v>
                </c:pt>
                <c:pt idx="2770">
                  <c:v>-0.56175101374760295</c:v>
                </c:pt>
                <c:pt idx="2771">
                  <c:v>-0.56142405147493901</c:v>
                </c:pt>
                <c:pt idx="2772">
                  <c:v>-0.5610973677382135</c:v>
                </c:pt>
                <c:pt idx="2773">
                  <c:v>-0.56077095013557576</c:v>
                </c:pt>
                <c:pt idx="2774">
                  <c:v>-0.56044478668206998</c:v>
                </c:pt>
                <c:pt idx="2775">
                  <c:v>-0.56011886582788251</c:v>
                </c:pt>
                <c:pt idx="2776">
                  <c:v>-0.55979317647532756</c:v>
                </c:pt>
                <c:pt idx="2777">
                  <c:v>-0.55946770799185208</c:v>
                </c:pt>
                <c:pt idx="2778">
                  <c:v>-0.5591424502184561</c:v>
                </c:pt>
                <c:pt idx="2779">
                  <c:v>-0.55881739347310766</c:v>
                </c:pt>
                <c:pt idx="2780">
                  <c:v>-0.55849252855150799</c:v>
                </c:pt>
                <c:pt idx="2781">
                  <c:v>-0.55816784672548803</c:v>
                </c:pt>
                <c:pt idx="2782">
                  <c:v>-0.55784333974036659</c:v>
                </c:pt>
                <c:pt idx="2783">
                  <c:v>-0.55751899981192288</c:v>
                </c:pt>
                <c:pt idx="2784">
                  <c:v>-0.55719481962335016</c:v>
                </c:pt>
                <c:pt idx="2785">
                  <c:v>-0.55687079232173964</c:v>
                </c:pt>
                <c:pt idx="2786">
                  <c:v>-0.55654691151513702</c:v>
                </c:pt>
                <c:pt idx="2787">
                  <c:v>-0.55622317126669396</c:v>
                </c:pt>
                <c:pt idx="2788">
                  <c:v>-0.55589956608813673</c:v>
                </c:pt>
                <c:pt idx="2789">
                  <c:v>-0.555576090934506</c:v>
                </c:pt>
                <c:pt idx="2790">
                  <c:v>-0.55525274120133483</c:v>
                </c:pt>
                <c:pt idx="2791">
                  <c:v>-0.554929512722935</c:v>
                </c:pt>
                <c:pt idx="2792">
                  <c:v>-0.55460640177068699</c:v>
                </c:pt>
                <c:pt idx="2793">
                  <c:v>-0.55428340505072549</c:v>
                </c:pt>
                <c:pt idx="2794">
                  <c:v>-0.55396051970007598</c:v>
                </c:pt>
                <c:pt idx="2795">
                  <c:v>-0.55363774328151305</c:v>
                </c:pt>
                <c:pt idx="2796">
                  <c:v>-0.55331507377722744</c:v>
                </c:pt>
                <c:pt idx="2797">
                  <c:v>-0.55299250958157564</c:v>
                </c:pt>
                <c:pt idx="2798">
                  <c:v>-0.55267004949244902</c:v>
                </c:pt>
                <c:pt idx="2799">
                  <c:v>-0.55234769270195749</c:v>
                </c:pt>
                <c:pt idx="2800">
                  <c:v>-0.55202543878668764</c:v>
                </c:pt>
                <c:pt idx="2801">
                  <c:v>-0.55170328769851074</c:v>
                </c:pt>
                <c:pt idx="2802">
                  <c:v>-0.55138123975603359</c:v>
                </c:pt>
                <c:pt idx="2803">
                  <c:v>-0.55105929563696998</c:v>
                </c:pt>
                <c:pt idx="2804">
                  <c:v>-0.55073745637050509</c:v>
                </c:pt>
                <c:pt idx="2805">
                  <c:v>-0.55041572332970701</c:v>
                </c:pt>
                <c:pt idx="2806">
                  <c:v>-0.55009409822373057</c:v>
                </c:pt>
                <c:pt idx="2807">
                  <c:v>-0.54977258308899501</c:v>
                </c:pt>
                <c:pt idx="2808">
                  <c:v>-0.54945118028050399</c:v>
                </c:pt>
                <c:pt idx="2809">
                  <c:v>-0.54912989246260779</c:v>
                </c:pt>
                <c:pt idx="2810">
                  <c:v>-0.54880872259985558</c:v>
                </c:pt>
                <c:pt idx="2811">
                  <c:v>-0.54848767416968103</c:v>
                </c:pt>
                <c:pt idx="2812">
                  <c:v>-0.54816675088055256</c:v>
                </c:pt>
                <c:pt idx="2813">
                  <c:v>-0.54784595625344712</c:v>
                </c:pt>
                <c:pt idx="2814">
                  <c:v>-0.54752529400342964</c:v>
                </c:pt>
                <c:pt idx="2815">
                  <c:v>-0.54720476815219998</c:v>
                </c:pt>
                <c:pt idx="2816">
                  <c:v>-0.54688438306683851</c:v>
                </c:pt>
                <c:pt idx="2817">
                  <c:v>-0.54656414347007498</c:v>
                </c:pt>
                <c:pt idx="2818">
                  <c:v>-0.54624405442176904</c:v>
                </c:pt>
                <c:pt idx="2819">
                  <c:v>-0.54592412128286749</c:v>
                </c:pt>
                <c:pt idx="2820">
                  <c:v>-0.54560434967854265</c:v>
                </c:pt>
                <c:pt idx="2821">
                  <c:v>-0.54528474546869699</c:v>
                </c:pt>
                <c:pt idx="2822">
                  <c:v>-0.54496531472686549</c:v>
                </c:pt>
                <c:pt idx="2823">
                  <c:v>-0.54464606372605151</c:v>
                </c:pt>
                <c:pt idx="2824">
                  <c:v>-0.54432699892965419</c:v>
                </c:pt>
                <c:pt idx="2825">
                  <c:v>-0.54400812698572598</c:v>
                </c:pt>
                <c:pt idx="2826">
                  <c:v>-0.54368945472285402</c:v>
                </c:pt>
                <c:pt idx="2827">
                  <c:v>-0.54337098914718596</c:v>
                </c:pt>
                <c:pt idx="2828">
                  <c:v>-0.54263640484827003</c:v>
                </c:pt>
                <c:pt idx="2829">
                  <c:v>-0.54201015481140058</c:v>
                </c:pt>
                <c:pt idx="2830">
                  <c:v>-0.54146746386613431</c:v>
                </c:pt>
                <c:pt idx="2831">
                  <c:v>-0.54098908273118895</c:v>
                </c:pt>
                <c:pt idx="2832">
                  <c:v>-0.54055985263384176</c:v>
                </c:pt>
                <c:pt idx="2833">
                  <c:v>-0.54016788911294367</c:v>
                </c:pt>
                <c:pt idx="2834">
                  <c:v>-0.53980391692160001</c:v>
                </c:pt>
                <c:pt idx="2835">
                  <c:v>-0.53946073289495156</c:v>
                </c:pt>
                <c:pt idx="2836">
                  <c:v>-0.53913277371835056</c:v>
                </c:pt>
                <c:pt idx="2837">
                  <c:v>-0.53881576931094932</c:v>
                </c:pt>
                <c:pt idx="2838">
                  <c:v>-0.53850646480010556</c:v>
                </c:pt>
                <c:pt idx="2839">
                  <c:v>-0.5382023997353963</c:v>
                </c:pt>
                <c:pt idx="2840">
                  <c:v>-0.53790173565653165</c:v>
                </c:pt>
                <c:pt idx="2841">
                  <c:v>-0.53760311592245658</c:v>
                </c:pt>
                <c:pt idx="2842">
                  <c:v>-0.53696057822131149</c:v>
                </c:pt>
                <c:pt idx="2843">
                  <c:v>-0.53641222738285099</c:v>
                </c:pt>
                <c:pt idx="2844">
                  <c:v>-0.53593646966667596</c:v>
                </c:pt>
                <c:pt idx="2845">
                  <c:v>-0.53551630909848658</c:v>
                </c:pt>
                <c:pt idx="2846">
                  <c:v>-0.53513839561566756</c:v>
                </c:pt>
                <c:pt idx="2847">
                  <c:v>-0.53479226742484265</c:v>
                </c:pt>
                <c:pt idx="2848">
                  <c:v>-0.53446974964601257</c:v>
                </c:pt>
                <c:pt idx="2849">
                  <c:v>-0.53416447768349551</c:v>
                </c:pt>
                <c:pt idx="2850">
                  <c:v>-0.53387151927554188</c:v>
                </c:pt>
                <c:pt idx="2851">
                  <c:v>-0.53358707462462396</c:v>
                </c:pt>
                <c:pt idx="2852">
                  <c:v>-0.53330823827006202</c:v>
                </c:pt>
                <c:pt idx="2853">
                  <c:v>-0.53303280973731948</c:v>
                </c:pt>
                <c:pt idx="2854">
                  <c:v>-0.53275914748067565</c:v>
                </c:pt>
                <c:pt idx="2855">
                  <c:v>-0.53248605062644649</c:v>
                </c:pt>
                <c:pt idx="2856">
                  <c:v>-0.53221265282774044</c:v>
                </c:pt>
                <c:pt idx="2857">
                  <c:v>-0.53193834785288197</c:v>
                </c:pt>
                <c:pt idx="2858">
                  <c:v>-0.53166273032593458</c:v>
                </c:pt>
                <c:pt idx="2859">
                  <c:v>-0.53109607778241796</c:v>
                </c:pt>
                <c:pt idx="2860">
                  <c:v>-0.53050197145986999</c:v>
                </c:pt>
                <c:pt idx="2861">
                  <c:v>-0.52999505489412224</c:v>
                </c:pt>
                <c:pt idx="2862">
                  <c:v>-0.52955523312173403</c:v>
                </c:pt>
                <c:pt idx="2863">
                  <c:v>-0.52916668477952356</c:v>
                </c:pt>
                <c:pt idx="2864">
                  <c:v>-0.52881696440653259</c:v>
                </c:pt>
                <c:pt idx="2865">
                  <c:v>-0.52849631631342964</c:v>
                </c:pt>
                <c:pt idx="2866">
                  <c:v>-0.5281971229169985</c:v>
                </c:pt>
                <c:pt idx="2867">
                  <c:v>-0.52791345892554098</c:v>
                </c:pt>
                <c:pt idx="2868">
                  <c:v>-0.52764074059420063</c:v>
                </c:pt>
                <c:pt idx="2869">
                  <c:v>-0.52737544560039495</c:v>
                </c:pt>
                <c:pt idx="2870">
                  <c:v>-0.52711488925203431</c:v>
                </c:pt>
                <c:pt idx="2871">
                  <c:v>-0.52685704654503662</c:v>
                </c:pt>
                <c:pt idx="2872">
                  <c:v>-0.52660040969752664</c:v>
                </c:pt>
                <c:pt idx="2873">
                  <c:v>-0.52634387540779504</c:v>
                </c:pt>
                <c:pt idx="2874">
                  <c:v>-0.52608665545124556</c:v>
                </c:pt>
                <c:pt idx="2875">
                  <c:v>-0.52582820606441583</c:v>
                </c:pt>
                <c:pt idx="2876">
                  <c:v>-0.52556817234408804</c:v>
                </c:pt>
                <c:pt idx="2877">
                  <c:v>-0.52530634674523335</c:v>
                </c:pt>
                <c:pt idx="2878">
                  <c:v>-0.52504262990763839</c:v>
                </c:pt>
                <c:pt idx="2879">
                  <c:v>-0.52477700161770402</c:v>
                </c:pt>
                <c:pt idx="2880">
                  <c:v>-0.52422517795451262</c:v>
                </c:pt>
                <c:pt idx="2881">
                  <c:v>-0.52378446646360965</c:v>
                </c:pt>
                <c:pt idx="2882">
                  <c:v>-0.52339285275926051</c:v>
                </c:pt>
                <c:pt idx="2883">
                  <c:v>-0.5230388683309195</c:v>
                </c:pt>
                <c:pt idx="2884">
                  <c:v>-0.52271346503113458</c:v>
                </c:pt>
                <c:pt idx="2885">
                  <c:v>-0.52240955180618598</c:v>
                </c:pt>
                <c:pt idx="2886">
                  <c:v>-0.52212159074942999</c:v>
                </c:pt>
                <c:pt idx="2887">
                  <c:v>-0.52184527529933356</c:v>
                </c:pt>
                <c:pt idx="2888">
                  <c:v>-0.52157727422991951</c:v>
                </c:pt>
                <c:pt idx="2889">
                  <c:v>-0.52131502817041997</c:v>
                </c:pt>
                <c:pt idx="2890">
                  <c:v>-0.52105658910440456</c:v>
                </c:pt>
                <c:pt idx="2891">
                  <c:v>-0.52080048737114104</c:v>
                </c:pt>
                <c:pt idx="2892">
                  <c:v>-0.52054562766745005</c:v>
                </c:pt>
                <c:pt idx="2893">
                  <c:v>-0.52029120812694196</c:v>
                </c:pt>
                <c:pt idx="2894">
                  <c:v>-0.52003665578183556</c:v>
                </c:pt>
                <c:pt idx="2895">
                  <c:v>-0.51978157403460001</c:v>
                </c:pt>
                <c:pt idx="2896">
                  <c:v>-0.51952570221249705</c:v>
                </c:pt>
                <c:pt idx="2897">
                  <c:v>-0.51926888357981504</c:v>
                </c:pt>
                <c:pt idx="2898">
                  <c:v>-0.51901104008973198</c:v>
                </c:pt>
                <c:pt idx="2899">
                  <c:v>-0.51875215251621798</c:v>
                </c:pt>
                <c:pt idx="2900">
                  <c:v>-0.5184922449075815</c:v>
                </c:pt>
                <c:pt idx="2901">
                  <c:v>-0.51823137451023049</c:v>
                </c:pt>
                <c:pt idx="2902">
                  <c:v>-0.51796961996959556</c:v>
                </c:pt>
                <c:pt idx="2903">
                  <c:v>-0.51770707308729502</c:v>
                </c:pt>
                <c:pt idx="2904">
                  <c:v>-0.51744383366520064</c:v>
                </c:pt>
                <c:pt idx="2905">
                  <c:v>-0.51696942479791197</c:v>
                </c:pt>
                <c:pt idx="2906">
                  <c:v>-0.51655146971434129</c:v>
                </c:pt>
                <c:pt idx="2907">
                  <c:v>-0.51617758061257302</c:v>
                </c:pt>
                <c:pt idx="2908">
                  <c:v>-0.51583792527472849</c:v>
                </c:pt>
                <c:pt idx="2909">
                  <c:v>-0.515524718349056</c:v>
                </c:pt>
                <c:pt idx="2910">
                  <c:v>-0.51523180077794473</c:v>
                </c:pt>
                <c:pt idx="2911">
                  <c:v>-0.51495428748052163</c:v>
                </c:pt>
                <c:pt idx="2912">
                  <c:v>-0.5146883469422513</c:v>
                </c:pt>
                <c:pt idx="2913">
                  <c:v>-0.51443098636861351</c:v>
                </c:pt>
                <c:pt idx="2914">
                  <c:v>-0.51417988077022259</c:v>
                </c:pt>
                <c:pt idx="2915">
                  <c:v>-0.51393323584489503</c:v>
                </c:pt>
                <c:pt idx="2916">
                  <c:v>-0.51368967817225597</c:v>
                </c:pt>
                <c:pt idx="2917">
                  <c:v>-0.51344816731230558</c:v>
                </c:pt>
                <c:pt idx="2918">
                  <c:v>-0.51305407027320704</c:v>
                </c:pt>
                <c:pt idx="2919">
                  <c:v>-0.51269945352512536</c:v>
                </c:pt>
                <c:pt idx="2920">
                  <c:v>-0.51237734836999249</c:v>
                </c:pt>
                <c:pt idx="2921">
                  <c:v>-0.51208041178733354</c:v>
                </c:pt>
                <c:pt idx="2922">
                  <c:v>-0.51180281686612705</c:v>
                </c:pt>
                <c:pt idx="2923">
                  <c:v>-0.51153995907330296</c:v>
                </c:pt>
                <c:pt idx="2924">
                  <c:v>-0.51128821646541256</c:v>
                </c:pt>
                <c:pt idx="2925">
                  <c:v>-0.51104475430216401</c:v>
                </c:pt>
                <c:pt idx="2926">
                  <c:v>-0.51080736661202397</c:v>
                </c:pt>
                <c:pt idx="2927">
                  <c:v>-0.51057434838755156</c:v>
                </c:pt>
                <c:pt idx="2928">
                  <c:v>-0.51016060934572849</c:v>
                </c:pt>
                <c:pt idx="2929">
                  <c:v>-0.50979878734467965</c:v>
                </c:pt>
                <c:pt idx="2930">
                  <c:v>-0.50947730947057202</c:v>
                </c:pt>
                <c:pt idx="2931">
                  <c:v>-0.50918698623670189</c:v>
                </c:pt>
                <c:pt idx="2932">
                  <c:v>-0.50892054635525397</c:v>
                </c:pt>
                <c:pt idx="2933">
                  <c:v>-0.508672257837679</c:v>
                </c:pt>
                <c:pt idx="2934">
                  <c:v>-0.508437620629688</c:v>
                </c:pt>
                <c:pt idx="2935">
                  <c:v>-0.50821310547469656</c:v>
                </c:pt>
                <c:pt idx="2936">
                  <c:v>-0.50799594174444951</c:v>
                </c:pt>
                <c:pt idx="2937">
                  <c:v>-0.50778398971393568</c:v>
                </c:pt>
                <c:pt idx="2938">
                  <c:v>-0.50757560855435602</c:v>
                </c:pt>
                <c:pt idx="2939">
                  <c:v>-0.50736955219291757</c:v>
                </c:pt>
                <c:pt idx="2940">
                  <c:v>-0.50716488587189956</c:v>
                </c:pt>
                <c:pt idx="2941">
                  <c:v>-0.50696091960492651</c:v>
                </c:pt>
                <c:pt idx="2942">
                  <c:v>-0.50660203334975162</c:v>
                </c:pt>
                <c:pt idx="2943">
                  <c:v>-0.506096745443531</c:v>
                </c:pt>
                <c:pt idx="2944">
                  <c:v>-0.50569988961280965</c:v>
                </c:pt>
                <c:pt idx="2945">
                  <c:v>-0.5053635807351734</c:v>
                </c:pt>
                <c:pt idx="2946">
                  <c:v>-0.50507427268438565</c:v>
                </c:pt>
                <c:pt idx="2947">
                  <c:v>-0.50482120009535902</c:v>
                </c:pt>
                <c:pt idx="2948">
                  <c:v>-0.50459581108727802</c:v>
                </c:pt>
                <c:pt idx="2949">
                  <c:v>-0.504245366739556</c:v>
                </c:pt>
                <c:pt idx="2950">
                  <c:v>-0.50395457797099397</c:v>
                </c:pt>
                <c:pt idx="2951">
                  <c:v>-0.50370988559730501</c:v>
                </c:pt>
                <c:pt idx="2952">
                  <c:v>-0.50350033660495597</c:v>
                </c:pt>
                <c:pt idx="2953">
                  <c:v>-0.50331713140110657</c:v>
                </c:pt>
                <c:pt idx="2954">
                  <c:v>-0.50315323138931101</c:v>
                </c:pt>
                <c:pt idx="2955">
                  <c:v>-0.50300303762133802</c:v>
                </c:pt>
                <c:pt idx="2956">
                  <c:v>-0.50286210756915051</c:v>
                </c:pt>
                <c:pt idx="2957">
                  <c:v>-0.50272694008438101</c:v>
                </c:pt>
                <c:pt idx="2958">
                  <c:v>-0.50259481923240601</c:v>
                </c:pt>
                <c:pt idx="2959">
                  <c:v>-0.50246366652954899</c:v>
                </c:pt>
                <c:pt idx="2960">
                  <c:v>-0.50233191967577095</c:v>
                </c:pt>
                <c:pt idx="2961">
                  <c:v>-0.50219843327575464</c:v>
                </c:pt>
                <c:pt idx="2962">
                  <c:v>-0.50206239629200256</c:v>
                </c:pt>
                <c:pt idx="2963">
                  <c:v>-0.50192326458582803</c:v>
                </c:pt>
                <c:pt idx="2964">
                  <c:v>-0.50178070546658404</c:v>
                </c:pt>
                <c:pt idx="2965">
                  <c:v>-0.50163455137072599</c:v>
                </c:pt>
                <c:pt idx="2966">
                  <c:v>-0.50148476213452398</c:v>
                </c:pt>
                <c:pt idx="2967">
                  <c:v>-0.50133139462138898</c:v>
                </c:pt>
                <c:pt idx="2968">
                  <c:v>-0.501174578395712</c:v>
                </c:pt>
                <c:pt idx="2969">
                  <c:v>-0.50101449574942558</c:v>
                </c:pt>
                <c:pt idx="2970">
                  <c:v>-0.50085136573052658</c:v>
                </c:pt>
                <c:pt idx="2971">
                  <c:v>-0.50068543048768765</c:v>
                </c:pt>
                <c:pt idx="2972">
                  <c:v>-0.50051694431817151</c:v>
                </c:pt>
                <c:pt idx="2973">
                  <c:v>-0.50034617038149298</c:v>
                </c:pt>
                <c:pt idx="2974">
                  <c:v>-0.50017337409517904</c:v>
                </c:pt>
                <c:pt idx="2975">
                  <c:v>-0.49999881779422461</c:v>
                </c:pt>
                <c:pt idx="2976">
                  <c:v>-0.49982275610151705</c:v>
                </c:pt>
                <c:pt idx="2977">
                  <c:v>-0.49964543342067302</c:v>
                </c:pt>
                <c:pt idx="2978">
                  <c:v>-0.49946708229937553</c:v>
                </c:pt>
                <c:pt idx="2979">
                  <c:v>-0.49928792242828601</c:v>
                </c:pt>
                <c:pt idx="2980">
                  <c:v>-0.49910816008235376</c:v>
                </c:pt>
                <c:pt idx="2981">
                  <c:v>-0.49892798792821869</c:v>
                </c:pt>
                <c:pt idx="2982">
                  <c:v>-0.49874758511162298</c:v>
                </c:pt>
                <c:pt idx="2983">
                  <c:v>-0.49856711755735905</c:v>
                </c:pt>
                <c:pt idx="2984">
                  <c:v>-0.49838673842557285</c:v>
                </c:pt>
                <c:pt idx="2985">
                  <c:v>-0.49820658867898232</c:v>
                </c:pt>
                <c:pt idx="2986">
                  <c:v>-0.49802679772059327</c:v>
                </c:pt>
                <c:pt idx="2987">
                  <c:v>-0.49784748406851098</c:v>
                </c:pt>
                <c:pt idx="2988">
                  <c:v>-0.497668756055335</c:v>
                </c:pt>
                <c:pt idx="2989">
                  <c:v>-0.49749071249875032</c:v>
                </c:pt>
                <c:pt idx="2990">
                  <c:v>-0.49731344340097505</c:v>
                </c:pt>
                <c:pt idx="2991">
                  <c:v>-0.49713703068532283</c:v>
                </c:pt>
                <c:pt idx="2992">
                  <c:v>-0.49696154888020388</c:v>
                </c:pt>
                <c:pt idx="2993">
                  <c:v>-0.49678706574947168</c:v>
                </c:pt>
                <c:pt idx="2994">
                  <c:v>-0.49661364285361498</c:v>
                </c:pt>
                <c:pt idx="2995">
                  <c:v>-0.49644133601491602</c:v>
                </c:pt>
                <c:pt idx="2996">
                  <c:v>-0.49627019561441893</c:v>
                </c:pt>
                <c:pt idx="2997">
                  <c:v>-0.49610026606045987</c:v>
                </c:pt>
                <c:pt idx="2998">
                  <c:v>-0.49593158870288684</c:v>
                </c:pt>
                <c:pt idx="2999">
                  <c:v>-0.49576420207231497</c:v>
                </c:pt>
                <c:pt idx="3000">
                  <c:v>-0.49559813786873402</c:v>
                </c:pt>
                <c:pt idx="3001">
                  <c:v>-0.49543342696878201</c:v>
                </c:pt>
                <c:pt idx="3002">
                  <c:v>-0.49527010036515395</c:v>
                </c:pt>
                <c:pt idx="3003">
                  <c:v>-0.49510818760805325</c:v>
                </c:pt>
                <c:pt idx="3004">
                  <c:v>-0.49494771600273102</c:v>
                </c:pt>
                <c:pt idx="3005">
                  <c:v>-0.49478871025384458</c:v>
                </c:pt>
                <c:pt idx="3006">
                  <c:v>-0.49463119239548298</c:v>
                </c:pt>
                <c:pt idx="3007">
                  <c:v>-0.49447518191073503</c:v>
                </c:pt>
                <c:pt idx="3008">
                  <c:v>-0.49432069594170558</c:v>
                </c:pt>
                <c:pt idx="3009">
                  <c:v>-0.49416774954335901</c:v>
                </c:pt>
                <c:pt idx="3010">
                  <c:v>-0.49401635593294502</c:v>
                </c:pt>
                <c:pt idx="3011">
                  <c:v>-0.49386652668994679</c:v>
                </c:pt>
                <c:pt idx="3012">
                  <c:v>-0.49371827202072532</c:v>
                </c:pt>
                <c:pt idx="3013">
                  <c:v>-0.49357160068157302</c:v>
                </c:pt>
                <c:pt idx="3014">
                  <c:v>-0.49342651488125705</c:v>
                </c:pt>
                <c:pt idx="3015">
                  <c:v>-0.49328301664511476</c:v>
                </c:pt>
                <c:pt idx="3016">
                  <c:v>-0.49314111474385502</c:v>
                </c:pt>
                <c:pt idx="3017">
                  <c:v>-0.49300082047236232</c:v>
                </c:pt>
                <c:pt idx="3018">
                  <c:v>-0.49286214559032498</c:v>
                </c:pt>
                <c:pt idx="3019">
                  <c:v>-0.49272510116733897</c:v>
                </c:pt>
                <c:pt idx="3020">
                  <c:v>-0.49258969700964883</c:v>
                </c:pt>
                <c:pt idx="3021">
                  <c:v>-0.492455941426168</c:v>
                </c:pt>
                <c:pt idx="3022">
                  <c:v>-0.49232384116506261</c:v>
                </c:pt>
                <c:pt idx="3023">
                  <c:v>-0.49219340146367702</c:v>
                </c:pt>
                <c:pt idx="3024">
                  <c:v>-0.49206462610518298</c:v>
                </c:pt>
                <c:pt idx="3025">
                  <c:v>-0.49193751796645391</c:v>
                </c:pt>
                <c:pt idx="3026">
                  <c:v>-0.4918120793834192</c:v>
                </c:pt>
                <c:pt idx="3027">
                  <c:v>-0.49168831236723992</c:v>
                </c:pt>
                <c:pt idx="3028">
                  <c:v>-0.49156621880546802</c:v>
                </c:pt>
                <c:pt idx="3029">
                  <c:v>-0.49144580055450432</c:v>
                </c:pt>
                <c:pt idx="3030">
                  <c:v>-0.49132705946510302</c:v>
                </c:pt>
                <c:pt idx="3031">
                  <c:v>-0.49120999737396287</c:v>
                </c:pt>
                <c:pt idx="3032">
                  <c:v>-0.49109461607963867</c:v>
                </c:pt>
                <c:pt idx="3033">
                  <c:v>-0.49098091730957416</c:v>
                </c:pt>
                <c:pt idx="3034">
                  <c:v>-0.49086890268837885</c:v>
                </c:pt>
                <c:pt idx="3035">
                  <c:v>-0.49075857371317738</c:v>
                </c:pt>
                <c:pt idx="3036">
                  <c:v>-0.49064993169758198</c:v>
                </c:pt>
                <c:pt idx="3037">
                  <c:v>-0.49054297770828253</c:v>
                </c:pt>
                <c:pt idx="3038">
                  <c:v>-0.49043771266938702</c:v>
                </c:pt>
                <c:pt idx="3039">
                  <c:v>-0.49033413742056597</c:v>
                </c:pt>
                <c:pt idx="3040">
                  <c:v>-0.49023225273006299</c:v>
                </c:pt>
                <c:pt idx="3041">
                  <c:v>-0.49013205928501402</c:v>
                </c:pt>
                <c:pt idx="3042">
                  <c:v>-0.49003355766930801</c:v>
                </c:pt>
                <c:pt idx="3043">
                  <c:v>-0.48993674832989753</c:v>
                </c:pt>
                <c:pt idx="3044">
                  <c:v>-0.48984163154449484</c:v>
                </c:pt>
                <c:pt idx="3045">
                  <c:v>-0.48974820739262792</c:v>
                </c:pt>
                <c:pt idx="3046">
                  <c:v>-0.48965647574482768</c:v>
                </c:pt>
                <c:pt idx="3047">
                  <c:v>-0.48956643626669138</c:v>
                </c:pt>
                <c:pt idx="3048">
                  <c:v>-0.48947808843285762</c:v>
                </c:pt>
                <c:pt idx="3049">
                  <c:v>-0.48939143152849801</c:v>
                </c:pt>
                <c:pt idx="3050">
                  <c:v>-0.48930646464047822</c:v>
                </c:pt>
                <c:pt idx="3051">
                  <c:v>-0.48922318665369702</c:v>
                </c:pt>
                <c:pt idx="3052">
                  <c:v>-0.489141596251432</c:v>
                </c:pt>
                <c:pt idx="3053">
                  <c:v>-0.48906169191150084</c:v>
                </c:pt>
                <c:pt idx="3054">
                  <c:v>-0.48898347154533084</c:v>
                </c:pt>
                <c:pt idx="3055">
                  <c:v>-0.48890693236539784</c:v>
                </c:pt>
                <c:pt idx="3056">
                  <c:v>-0.48883207136302687</c:v>
                </c:pt>
                <c:pt idx="3057">
                  <c:v>-0.48875888561291503</c:v>
                </c:pt>
                <c:pt idx="3058">
                  <c:v>-0.48868737232837928</c:v>
                </c:pt>
                <c:pt idx="3059">
                  <c:v>-0.48861752880525638</c:v>
                </c:pt>
                <c:pt idx="3060">
                  <c:v>-0.48854935230679875</c:v>
                </c:pt>
                <c:pt idx="3061">
                  <c:v>-0.48848283993992203</c:v>
                </c:pt>
                <c:pt idx="3062">
                  <c:v>-0.48841798856531432</c:v>
                </c:pt>
                <c:pt idx="3063">
                  <c:v>-0.48835479473349103</c:v>
                </c:pt>
                <c:pt idx="3064">
                  <c:v>-0.48829325446186223</c:v>
                </c:pt>
                <c:pt idx="3065">
                  <c:v>-0.48823336289207397</c:v>
                </c:pt>
                <c:pt idx="3066">
                  <c:v>-0.488175114736214</c:v>
                </c:pt>
                <c:pt idx="3067">
                  <c:v>-0.48811850450182998</c:v>
                </c:pt>
                <c:pt idx="3068">
                  <c:v>-0.48806352614364784</c:v>
                </c:pt>
                <c:pt idx="3069">
                  <c:v>-0.48801017310559935</c:v>
                </c:pt>
                <c:pt idx="3070">
                  <c:v>-0.48795843886448598</c:v>
                </c:pt>
                <c:pt idx="3071">
                  <c:v>-0.48790831709271293</c:v>
                </c:pt>
                <c:pt idx="3072">
                  <c:v>-0.48785980160817832</c:v>
                </c:pt>
                <c:pt idx="3073">
                  <c:v>-0.48781288621723667</c:v>
                </c:pt>
                <c:pt idx="3074">
                  <c:v>-0.48776756454008102</c:v>
                </c:pt>
                <c:pt idx="3075">
                  <c:v>-0.48772382986877238</c:v>
                </c:pt>
                <c:pt idx="3076">
                  <c:v>-0.48768167507523003</c:v>
                </c:pt>
                <c:pt idx="3077">
                  <c:v>-0.48764109255490201</c:v>
                </c:pt>
                <c:pt idx="3078">
                  <c:v>-0.48760207426186303</c:v>
                </c:pt>
                <c:pt idx="3079">
                  <c:v>-0.48756461168895693</c:v>
                </c:pt>
                <c:pt idx="3080">
                  <c:v>-0.48752869559888468</c:v>
                </c:pt>
                <c:pt idx="3081">
                  <c:v>-0.48749431618867484</c:v>
                </c:pt>
                <c:pt idx="3082">
                  <c:v>-0.48746146309171395</c:v>
                </c:pt>
                <c:pt idx="3083">
                  <c:v>-0.48743012541385322</c:v>
                </c:pt>
                <c:pt idx="3084">
                  <c:v>-0.48740029178029576</c:v>
                </c:pt>
                <c:pt idx="3085">
                  <c:v>-0.48737195037681452</c:v>
                </c:pt>
                <c:pt idx="3086">
                  <c:v>-0.48734508898096912</c:v>
                </c:pt>
                <c:pt idx="3087">
                  <c:v>-0.48731969498278704</c:v>
                </c:pt>
                <c:pt idx="3088">
                  <c:v>-0.48729575539666098</c:v>
                </c:pt>
                <c:pt idx="3089">
                  <c:v>-0.48727325686623879</c:v>
                </c:pt>
                <c:pt idx="3090">
                  <c:v>-0.48725218566185785</c:v>
                </c:pt>
                <c:pt idx="3091">
                  <c:v>-0.48723252767358599</c:v>
                </c:pt>
                <c:pt idx="3092">
                  <c:v>-0.48721426840183502</c:v>
                </c:pt>
                <c:pt idx="3093">
                  <c:v>-0.48719739294811976</c:v>
                </c:pt>
                <c:pt idx="3094">
                  <c:v>-0.48718188600641832</c:v>
                </c:pt>
                <c:pt idx="3095">
                  <c:v>-0.48716773185386503</c:v>
                </c:pt>
                <c:pt idx="3096">
                  <c:v>-0.487154914342947</c:v>
                </c:pt>
                <c:pt idx="3097">
                  <c:v>-0.48714341689808999</c:v>
                </c:pt>
                <c:pt idx="3098">
                  <c:v>-0.48713322251550473</c:v>
                </c:pt>
                <c:pt idx="3099">
                  <c:v>-0.48712431376436105</c:v>
                </c:pt>
                <c:pt idx="3100">
                  <c:v>-0.48711667278782789</c:v>
                </c:pt>
                <c:pt idx="3101">
                  <c:v>-0.48711028130307316</c:v>
                </c:pt>
                <c:pt idx="3102">
                  <c:v>-0.48710512059963001</c:v>
                </c:pt>
                <c:pt idx="3103">
                  <c:v>-0.48710117153552901</c:v>
                </c:pt>
                <c:pt idx="3104">
                  <c:v>-0.48709841449996188</c:v>
                </c:pt>
                <c:pt idx="3105">
                  <c:v>-0.48709682937099985</c:v>
                </c:pt>
                <c:pt idx="3106">
                  <c:v>-0.48709639550992018</c:v>
                </c:pt>
                <c:pt idx="3107">
                  <c:v>-0.48709709179609101</c:v>
                </c:pt>
                <c:pt idx="3108">
                  <c:v>-0.48709889666392808</c:v>
                </c:pt>
                <c:pt idx="3109">
                  <c:v>-0.48710178812546207</c:v>
                </c:pt>
                <c:pt idx="3110">
                  <c:v>-0.48710574377919008</c:v>
                </c:pt>
                <c:pt idx="3111">
                  <c:v>-0.48711074079388267</c:v>
                </c:pt>
                <c:pt idx="3112">
                  <c:v>-0.48711675586686748</c:v>
                </c:pt>
                <c:pt idx="3113">
                  <c:v>-0.487123765213062</c:v>
                </c:pt>
                <c:pt idx="3114">
                  <c:v>-0.48713174458672859</c:v>
                </c:pt>
                <c:pt idx="3115">
                  <c:v>-0.48714066931402411</c:v>
                </c:pt>
                <c:pt idx="3116">
                  <c:v>-0.48715051431657208</c:v>
                </c:pt>
                <c:pt idx="3117">
                  <c:v>-0.48716125412491901</c:v>
                </c:pt>
                <c:pt idx="3118">
                  <c:v>-0.48717286286793987</c:v>
                </c:pt>
                <c:pt idx="3119">
                  <c:v>-0.48718531419145888</c:v>
                </c:pt>
                <c:pt idx="3120">
                  <c:v>-0.48719858123116438</c:v>
                </c:pt>
                <c:pt idx="3121">
                  <c:v>-0.48721263664009901</c:v>
                </c:pt>
                <c:pt idx="3122">
                  <c:v>-0.48722745263415401</c:v>
                </c:pt>
                <c:pt idx="3123">
                  <c:v>-0.48724300103292401</c:v>
                </c:pt>
                <c:pt idx="3124">
                  <c:v>-0.48725925329803099</c:v>
                </c:pt>
                <c:pt idx="3125">
                  <c:v>-0.48727618055189897</c:v>
                </c:pt>
                <c:pt idx="3126">
                  <c:v>-0.48729375358790999</c:v>
                </c:pt>
                <c:pt idx="3127">
                  <c:v>-0.48731194287283103</c:v>
                </c:pt>
                <c:pt idx="3128">
                  <c:v>-0.487330718545332</c:v>
                </c:pt>
                <c:pt idx="3129">
                  <c:v>-0.48735005041441898</c:v>
                </c:pt>
                <c:pt idx="3130">
                  <c:v>-0.48736990795971685</c:v>
                </c:pt>
                <c:pt idx="3131">
                  <c:v>-0.48739026033439142</c:v>
                </c:pt>
                <c:pt idx="3132">
                  <c:v>-0.48741107636950193</c:v>
                </c:pt>
                <c:pt idx="3133">
                  <c:v>-0.48743232457872893</c:v>
                </c:pt>
                <c:pt idx="3134">
                  <c:v>-0.48745397316644123</c:v>
                </c:pt>
                <c:pt idx="3135">
                  <c:v>-0.48747599003971953</c:v>
                </c:pt>
                <c:pt idx="3136">
                  <c:v>-0.48749834282262638</c:v>
                </c:pt>
                <c:pt idx="3137">
                  <c:v>-0.48752099887228462</c:v>
                </c:pt>
                <c:pt idx="3138">
                  <c:v>-0.48754392529599205</c:v>
                </c:pt>
                <c:pt idx="3139">
                  <c:v>-0.487567088971323</c:v>
                </c:pt>
                <c:pt idx="3140">
                  <c:v>-0.48759045656896699</c:v>
                </c:pt>
                <c:pt idx="3141">
                  <c:v>-0.48761399457755339</c:v>
                </c:pt>
                <c:pt idx="3142">
                  <c:v>-0.48763766932859298</c:v>
                </c:pt>
                <c:pt idx="3143">
                  <c:v>-0.48766144702015002</c:v>
                </c:pt>
                <c:pt idx="3144">
                  <c:v>-0.48768529373812308</c:v>
                </c:pt>
                <c:pt idx="3145">
                  <c:v>-0.48770917547100301</c:v>
                </c:pt>
                <c:pt idx="3146">
                  <c:v>-0.48773305812209095</c:v>
                </c:pt>
                <c:pt idx="3147">
                  <c:v>-0.48775690753220985</c:v>
                </c:pt>
                <c:pt idx="3148">
                  <c:v>-0.48778068948703557</c:v>
                </c:pt>
                <c:pt idx="3149">
                  <c:v>-0.48780436972419389</c:v>
                </c:pt>
                <c:pt idx="3150">
                  <c:v>-0.48782791394327568</c:v>
                </c:pt>
                <c:pt idx="3151">
                  <c:v>-0.48785128781872888</c:v>
                </c:pt>
                <c:pt idx="3152">
                  <c:v>-0.48787445701262616</c:v>
                </c:pt>
                <c:pt idx="3153">
                  <c:v>-0.48789738718729503</c:v>
                </c:pt>
                <c:pt idx="3154">
                  <c:v>-0.48792004401962263</c:v>
                </c:pt>
                <c:pt idx="3155">
                  <c:v>-0.48794239321713684</c:v>
                </c:pt>
                <c:pt idx="3156">
                  <c:v>-0.48796440053541257</c:v>
                </c:pt>
                <c:pt idx="3157">
                  <c:v>-0.48798603179546568</c:v>
                </c:pt>
                <c:pt idx="3158">
                  <c:v>-0.48800725289983632</c:v>
                </c:pt>
                <c:pt idx="3159">
                  <c:v>-0.48802802984649285</c:v>
                </c:pt>
                <c:pt idx="3160">
                  <c:v>-0.48804832874023701</c:v>
                </c:pt>
                <c:pt idx="3161">
                  <c:v>-0.48806811580296977</c:v>
                </c:pt>
                <c:pt idx="3162">
                  <c:v>-0.48808735738263698</c:v>
                </c:pt>
                <c:pt idx="3163">
                  <c:v>-0.48810601995780928</c:v>
                </c:pt>
                <c:pt idx="3164">
                  <c:v>-0.48812407014018488</c:v>
                </c:pt>
                <c:pt idx="3165">
                  <c:v>-0.48814147468082508</c:v>
                </c:pt>
                <c:pt idx="3166">
                  <c:v>-0.48815820048248898</c:v>
                </c:pt>
                <c:pt idx="3167">
                  <c:v>-0.48817421461728305</c:v>
                </c:pt>
                <c:pt idx="3168">
                  <c:v>-0.48818948434735787</c:v>
                </c:pt>
                <c:pt idx="3169">
                  <c:v>-0.48820397714647684</c:v>
                </c:pt>
                <c:pt idx="3170">
                  <c:v>-0.48821766072073308</c:v>
                </c:pt>
                <c:pt idx="3171">
                  <c:v>-0.48823050300756898</c:v>
                </c:pt>
                <c:pt idx="3172">
                  <c:v>-0.48824247216545985</c:v>
                </c:pt>
                <c:pt idx="3173">
                  <c:v>-0.48825353667122279</c:v>
                </c:pt>
                <c:pt idx="3174">
                  <c:v>-0.48826366532807847</c:v>
                </c:pt>
                <c:pt idx="3175">
                  <c:v>-0.48827282725806087</c:v>
                </c:pt>
                <c:pt idx="3176">
                  <c:v>-0.48828099189957208</c:v>
                </c:pt>
                <c:pt idx="3177">
                  <c:v>-0.48828812900852908</c:v>
                </c:pt>
                <c:pt idx="3178">
                  <c:v>-0.488294208662374</c:v>
                </c:pt>
                <c:pt idx="3179">
                  <c:v>-0.48829920125966403</c:v>
                </c:pt>
                <c:pt idx="3180">
                  <c:v>-0.48830307751691998</c:v>
                </c:pt>
                <c:pt idx="3181">
                  <c:v>-0.48830580851543398</c:v>
                </c:pt>
                <c:pt idx="3182">
                  <c:v>-0.48830736570819488</c:v>
                </c:pt>
                <c:pt idx="3183">
                  <c:v>-0.48830772092055708</c:v>
                </c:pt>
                <c:pt idx="3184">
                  <c:v>-0.48830684635502863</c:v>
                </c:pt>
                <c:pt idx="3185">
                  <c:v>-0.48830471459899188</c:v>
                </c:pt>
                <c:pt idx="3186">
                  <c:v>-0.48830129863459398</c:v>
                </c:pt>
                <c:pt idx="3187">
                  <c:v>-0.48829657185019132</c:v>
                </c:pt>
                <c:pt idx="3188">
                  <c:v>-0.48829050805286472</c:v>
                </c:pt>
                <c:pt idx="3189">
                  <c:v>-0.48828308147814498</c:v>
                </c:pt>
                <c:pt idx="3190">
                  <c:v>-0.48827426680687303</c:v>
                </c:pt>
                <c:pt idx="3191">
                  <c:v>-0.48826403918245864</c:v>
                </c:pt>
                <c:pt idx="3192">
                  <c:v>-0.48825237421897238</c:v>
                </c:pt>
                <c:pt idx="3193">
                  <c:v>-0.48823924801151836</c:v>
                </c:pt>
                <c:pt idx="3194">
                  <c:v>-0.48822463714646913</c:v>
                </c:pt>
                <c:pt idx="3195">
                  <c:v>-0.48820851871124432</c:v>
                </c:pt>
                <c:pt idx="3196">
                  <c:v>-0.48819087030423403</c:v>
                </c:pt>
                <c:pt idx="3197">
                  <c:v>-0.48817167004437967</c:v>
                </c:pt>
                <c:pt idx="3198">
                  <c:v>-0.48815089653514132</c:v>
                </c:pt>
                <c:pt idx="3199">
                  <c:v>-0.48812852883555785</c:v>
                </c:pt>
                <c:pt idx="3200">
                  <c:v>-0.488104546616697</c:v>
                </c:pt>
                <c:pt idx="3201">
                  <c:v>-0.48807893016495468</c:v>
                </c:pt>
                <c:pt idx="3202">
                  <c:v>-0.48805166037083897</c:v>
                </c:pt>
                <c:pt idx="3203">
                  <c:v>-0.48802271872307607</c:v>
                </c:pt>
                <c:pt idx="3204">
                  <c:v>-0.48799208730593135</c:v>
                </c:pt>
                <c:pt idx="3205">
                  <c:v>-0.48795974879999998</c:v>
                </c:pt>
                <c:pt idx="3206">
                  <c:v>-0.48792568648569984</c:v>
                </c:pt>
                <c:pt idx="3207">
                  <c:v>-0.48788988424727947</c:v>
                </c:pt>
                <c:pt idx="3208">
                  <c:v>-0.48785232657747085</c:v>
                </c:pt>
                <c:pt idx="3209">
                  <c:v>-0.48781299858028887</c:v>
                </c:pt>
                <c:pt idx="3210">
                  <c:v>-0.48777188597145416</c:v>
                </c:pt>
                <c:pt idx="3211">
                  <c:v>-0.48772897508011875</c:v>
                </c:pt>
                <c:pt idx="3212">
                  <c:v>-0.48768425285075784</c:v>
                </c:pt>
                <c:pt idx="3213">
                  <c:v>-0.48763770684475932</c:v>
                </c:pt>
                <c:pt idx="3214">
                  <c:v>-0.48758932514955394</c:v>
                </c:pt>
                <c:pt idx="3215">
                  <c:v>-0.48753909640210075</c:v>
                </c:pt>
                <c:pt idx="3216">
                  <c:v>-0.48748700998623501</c:v>
                </c:pt>
                <c:pt idx="3217">
                  <c:v>-0.48743305597227798</c:v>
                </c:pt>
                <c:pt idx="3218">
                  <c:v>-0.48737722507923747</c:v>
                </c:pt>
                <c:pt idx="3219">
                  <c:v>-0.48731950864950124</c:v>
                </c:pt>
                <c:pt idx="3220">
                  <c:v>-0.48725989863142199</c:v>
                </c:pt>
                <c:pt idx="3221">
                  <c:v>-0.48719838756732498</c:v>
                </c:pt>
                <c:pt idx="3222">
                  <c:v>-0.48713496858536398</c:v>
                </c:pt>
                <c:pt idx="3223">
                  <c:v>-0.48706963539411058</c:v>
                </c:pt>
                <c:pt idx="3224">
                  <c:v>-0.48700238227877757</c:v>
                </c:pt>
                <c:pt idx="3225">
                  <c:v>-0.486933204098564</c:v>
                </c:pt>
                <c:pt idx="3226">
                  <c:v>-0.48686209628446547</c:v>
                </c:pt>
                <c:pt idx="3227">
                  <c:v>-0.48678905491469232</c:v>
                </c:pt>
                <c:pt idx="3228">
                  <c:v>-0.48671407655710408</c:v>
                </c:pt>
                <c:pt idx="3229">
                  <c:v>-0.48663715833649579</c:v>
                </c:pt>
                <c:pt idx="3230">
                  <c:v>-0.48655829794378003</c:v>
                </c:pt>
                <c:pt idx="3231">
                  <c:v>-0.4864774936248652</c:v>
                </c:pt>
                <c:pt idx="3232">
                  <c:v>-0.48639474417657802</c:v>
                </c:pt>
                <c:pt idx="3233">
                  <c:v>-0.48631004894311097</c:v>
                </c:pt>
                <c:pt idx="3234">
                  <c:v>-0.48622340781179202</c:v>
                </c:pt>
                <c:pt idx="3235">
                  <c:v>-0.48613482120877038</c:v>
                </c:pt>
                <c:pt idx="3236">
                  <c:v>-0.48604429009439898</c:v>
                </c:pt>
                <c:pt idx="3237">
                  <c:v>-0.48595181595849668</c:v>
                </c:pt>
                <c:pt idx="3238">
                  <c:v>-0.48585740081538298</c:v>
                </c:pt>
                <c:pt idx="3239">
                  <c:v>-0.48576104719852176</c:v>
                </c:pt>
                <c:pt idx="3240">
                  <c:v>-0.48566275815499632</c:v>
                </c:pt>
                <c:pt idx="3241">
                  <c:v>-0.48556253724050885</c:v>
                </c:pt>
                <c:pt idx="3242">
                  <c:v>-0.48546038851397288</c:v>
                </c:pt>
                <c:pt idx="3243">
                  <c:v>-0.485356316531731</c:v>
                </c:pt>
                <c:pt idx="3244">
                  <c:v>-0.485250326341233</c:v>
                </c:pt>
                <c:pt idx="3245">
                  <c:v>-0.48514242347443298</c:v>
                </c:pt>
                <c:pt idx="3246">
                  <c:v>-0.48503261394086494</c:v>
                </c:pt>
                <c:pt idx="3247">
                  <c:v>-0.48492090422036527</c:v>
                </c:pt>
                <c:pt idx="3248">
                  <c:v>-0.48480730125572086</c:v>
                </c:pt>
                <c:pt idx="3249">
                  <c:v>-0.48469181244493276</c:v>
                </c:pt>
                <c:pt idx="3250">
                  <c:v>-0.48457444563336438</c:v>
                </c:pt>
                <c:pt idx="3251">
                  <c:v>-0.48445520910551398</c:v>
                </c:pt>
                <c:pt idx="3252">
                  <c:v>-0.48433411157667838</c:v>
                </c:pt>
                <c:pt idx="3253">
                  <c:v>-0.48421116218113375</c:v>
                </c:pt>
                <c:pt idx="3254">
                  <c:v>-0.48408637045892838</c:v>
                </c:pt>
                <c:pt idx="3255">
                  <c:v>-0.48395974635382188</c:v>
                </c:pt>
                <c:pt idx="3256">
                  <c:v>-0.48383130020736997</c:v>
                </c:pt>
                <c:pt idx="3257">
                  <c:v>-0.48370104274959375</c:v>
                </c:pt>
                <c:pt idx="3258">
                  <c:v>-0.48356898508777968</c:v>
                </c:pt>
                <c:pt idx="3259">
                  <c:v>-0.48343513869434301</c:v>
                </c:pt>
                <c:pt idx="3260">
                  <c:v>-0.48329951539471488</c:v>
                </c:pt>
                <c:pt idx="3261">
                  <c:v>-0.48316212735515285</c:v>
                </c:pt>
                <c:pt idx="3262">
                  <c:v>-0.48302298707125868</c:v>
                </c:pt>
                <c:pt idx="3263">
                  <c:v>-0.48288210735691994</c:v>
                </c:pt>
                <c:pt idx="3264">
                  <c:v>-0.48273950133379101</c:v>
                </c:pt>
                <c:pt idx="3265">
                  <c:v>-0.48259518242122179</c:v>
                </c:pt>
                <c:pt idx="3266">
                  <c:v>-0.48244916432646301</c:v>
                </c:pt>
                <c:pt idx="3267">
                  <c:v>-0.48230146103435761</c:v>
                </c:pt>
                <c:pt idx="3268">
                  <c:v>-0.48215208679763188</c:v>
                </c:pt>
                <c:pt idx="3269">
                  <c:v>-0.48200105613533373</c:v>
                </c:pt>
                <c:pt idx="3270">
                  <c:v>-0.48184838382506567</c:v>
                </c:pt>
                <c:pt idx="3271">
                  <c:v>-0.48169408489483784</c:v>
                </c:pt>
                <c:pt idx="3272">
                  <c:v>-0.48153817461531601</c:v>
                </c:pt>
                <c:pt idx="3273">
                  <c:v>-0.48138066849203476</c:v>
                </c:pt>
                <c:pt idx="3274">
                  <c:v>-0.48122158225769468</c:v>
                </c:pt>
                <c:pt idx="3275">
                  <c:v>-0.48106093186464316</c:v>
                </c:pt>
                <c:pt idx="3276">
                  <c:v>-0.48089873347717332</c:v>
                </c:pt>
                <c:pt idx="3277">
                  <c:v>-0.48073500346394799</c:v>
                </c:pt>
                <c:pt idx="3278">
                  <c:v>-0.48056975838978117</c:v>
                </c:pt>
                <c:pt idx="3279">
                  <c:v>-0.48040301500835297</c:v>
                </c:pt>
                <c:pt idx="3280">
                  <c:v>-0.48023479025606508</c:v>
                </c:pt>
                <c:pt idx="3281">
                  <c:v>-0.48006510124523238</c:v>
                </c:pt>
                <c:pt idx="3282">
                  <c:v>-0.47989396525734668</c:v>
                </c:pt>
                <c:pt idx="3283">
                  <c:v>-0.47972139973647332</c:v>
                </c:pt>
                <c:pt idx="3284">
                  <c:v>-0.479547422283153</c:v>
                </c:pt>
                <c:pt idx="3285">
                  <c:v>-0.47937205064845095</c:v>
                </c:pt>
                <c:pt idx="3286">
                  <c:v>-0.47919530272814476</c:v>
                </c:pt>
                <c:pt idx="3287">
                  <c:v>-0.47901719655563102</c:v>
                </c:pt>
                <c:pt idx="3288">
                  <c:v>-0.47883775029906733</c:v>
                </c:pt>
                <c:pt idx="3289">
                  <c:v>-0.47865698225530884</c:v>
                </c:pt>
                <c:pt idx="3290">
                  <c:v>-0.47847491084255356</c:v>
                </c:pt>
                <c:pt idx="3291">
                  <c:v>-0.47829155460252515</c:v>
                </c:pt>
                <c:pt idx="3292">
                  <c:v>-0.47810693219596884</c:v>
                </c:pt>
                <c:pt idx="3293">
                  <c:v>-0.47792106239589893</c:v>
                </c:pt>
                <c:pt idx="3294">
                  <c:v>-0.47773396408077301</c:v>
                </c:pt>
                <c:pt idx="3295">
                  <c:v>-0.47754565622742001</c:v>
                </c:pt>
                <c:pt idx="3296">
                  <c:v>-0.47735615790404801</c:v>
                </c:pt>
                <c:pt idx="3297">
                  <c:v>-0.47716548826354932</c:v>
                </c:pt>
                <c:pt idx="3298">
                  <c:v>-0.47697366653726164</c:v>
                </c:pt>
                <c:pt idx="3299">
                  <c:v>-0.47678071202881728</c:v>
                </c:pt>
                <c:pt idx="3300">
                  <c:v>-0.47658664410857798</c:v>
                </c:pt>
                <c:pt idx="3301">
                  <c:v>-0.476391482208183</c:v>
                </c:pt>
                <c:pt idx="3302">
                  <c:v>-0.47619524581550793</c:v>
                </c:pt>
                <c:pt idx="3303">
                  <c:v>-0.47599795447173254</c:v>
                </c:pt>
                <c:pt idx="3304">
                  <c:v>-0.47579962776519474</c:v>
                </c:pt>
                <c:pt idx="3305">
                  <c:v>-0.47560028532421689</c:v>
                </c:pt>
                <c:pt idx="3306">
                  <c:v>-0.47539994681288938</c:v>
                </c:pt>
                <c:pt idx="3307">
                  <c:v>-0.47519863192657902</c:v>
                </c:pt>
                <c:pt idx="3308">
                  <c:v>-0.47499636038729648</c:v>
                </c:pt>
                <c:pt idx="3309">
                  <c:v>-0.47479315193907601</c:v>
                </c:pt>
                <c:pt idx="3310">
                  <c:v>-0.47458902634353001</c:v>
                </c:pt>
                <c:pt idx="3311">
                  <c:v>-0.47438400337597186</c:v>
                </c:pt>
                <c:pt idx="3312">
                  <c:v>-0.47417810282196332</c:v>
                </c:pt>
                <c:pt idx="3313">
                  <c:v>-0.47397134447418893</c:v>
                </c:pt>
                <c:pt idx="3314">
                  <c:v>-0.47376374812856376</c:v>
                </c:pt>
                <c:pt idx="3315">
                  <c:v>-0.47355533358109603</c:v>
                </c:pt>
                <c:pt idx="3316">
                  <c:v>-0.47334612062547998</c:v>
                </c:pt>
                <c:pt idx="3317">
                  <c:v>-0.47313612905065588</c:v>
                </c:pt>
                <c:pt idx="3318">
                  <c:v>-0.47292537863957357</c:v>
                </c:pt>
                <c:pt idx="3319">
                  <c:v>-0.47271388916796603</c:v>
                </c:pt>
                <c:pt idx="3320">
                  <c:v>-0.47250168040325302</c:v>
                </c:pt>
                <c:pt idx="3321">
                  <c:v>-0.47228877210373832</c:v>
                </c:pt>
                <c:pt idx="3322">
                  <c:v>-0.47207518401749432</c:v>
                </c:pt>
                <c:pt idx="3323">
                  <c:v>-0.47186093588090977</c:v>
                </c:pt>
                <c:pt idx="3324">
                  <c:v>-0.471646047417208</c:v>
                </c:pt>
                <c:pt idx="3325">
                  <c:v>-0.47143053833535198</c:v>
                </c:pt>
                <c:pt idx="3326">
                  <c:v>-0.47121442832892002</c:v>
                </c:pt>
                <c:pt idx="3327">
                  <c:v>-0.470997737075324</c:v>
                </c:pt>
                <c:pt idx="3328">
                  <c:v>-0.47078048423030039</c:v>
                </c:pt>
                <c:pt idx="3329">
                  <c:v>-0.47056268940922885</c:v>
                </c:pt>
                <c:pt idx="3330">
                  <c:v>-0.47034437219879038</c:v>
                </c:pt>
                <c:pt idx="3331">
                  <c:v>-0.47012555217591501</c:v>
                </c:pt>
                <c:pt idx="3332">
                  <c:v>-0.46990624891402138</c:v>
                </c:pt>
                <c:pt idx="3333">
                  <c:v>-0.46968648198109303</c:v>
                </c:pt>
                <c:pt idx="3334">
                  <c:v>-0.46946627093497562</c:v>
                </c:pt>
                <c:pt idx="3335">
                  <c:v>-0.46924563531999408</c:v>
                </c:pt>
                <c:pt idx="3336">
                  <c:v>-0.46902459466473884</c:v>
                </c:pt>
                <c:pt idx="3337">
                  <c:v>-0.46880316847981823</c:v>
                </c:pt>
                <c:pt idx="3338">
                  <c:v>-0.46858137625582885</c:v>
                </c:pt>
                <c:pt idx="3339">
                  <c:v>-0.46835923746118074</c:v>
                </c:pt>
                <c:pt idx="3340">
                  <c:v>-0.46813677154008132</c:v>
                </c:pt>
                <c:pt idx="3341">
                  <c:v>-0.46791399791060762</c:v>
                </c:pt>
                <c:pt idx="3342">
                  <c:v>-0.46769093595382832</c:v>
                </c:pt>
                <c:pt idx="3343">
                  <c:v>-0.46746760495612399</c:v>
                </c:pt>
                <c:pt idx="3344">
                  <c:v>-0.46724402409254001</c:v>
                </c:pt>
                <c:pt idx="3345">
                  <c:v>-0.46702021250071002</c:v>
                </c:pt>
                <c:pt idx="3346">
                  <c:v>-0.46679618939015732</c:v>
                </c:pt>
                <c:pt idx="3347">
                  <c:v>-0.46657197393027294</c:v>
                </c:pt>
                <c:pt idx="3348">
                  <c:v>-0.46634758531219284</c:v>
                </c:pt>
                <c:pt idx="3349">
                  <c:v>-0.46612304274313171</c:v>
                </c:pt>
                <c:pt idx="3350">
                  <c:v>-0.46589836543447055</c:v>
                </c:pt>
                <c:pt idx="3351">
                  <c:v>-0.46567357258958297</c:v>
                </c:pt>
                <c:pt idx="3352">
                  <c:v>-0.46544868339352158</c:v>
                </c:pt>
                <c:pt idx="3353">
                  <c:v>-0.46522371700451798</c:v>
                </c:pt>
                <c:pt idx="3354">
                  <c:v>-0.46499869254832399</c:v>
                </c:pt>
                <c:pt idx="3355">
                  <c:v>-0.46477362911465503</c:v>
                </c:pt>
                <c:pt idx="3356">
                  <c:v>-0.46454854575576332</c:v>
                </c:pt>
                <c:pt idx="3357">
                  <c:v>-0.46432346148676423</c:v>
                </c:pt>
                <c:pt idx="3358">
                  <c:v>-0.46409839528694885</c:v>
                </c:pt>
                <c:pt idx="3359">
                  <c:v>-0.46387336610205887</c:v>
                </c:pt>
                <c:pt idx="3360">
                  <c:v>-0.46364839284726456</c:v>
                </c:pt>
                <c:pt idx="3361">
                  <c:v>-0.463423494410728</c:v>
                </c:pt>
                <c:pt idx="3362">
                  <c:v>-0.46319868965679301</c:v>
                </c:pt>
                <c:pt idx="3363">
                  <c:v>-0.46297399742873702</c:v>
                </c:pt>
                <c:pt idx="3364">
                  <c:v>-0.46274943655082279</c:v>
                </c:pt>
                <c:pt idx="3365">
                  <c:v>-0.46252502583035898</c:v>
                </c:pt>
                <c:pt idx="3366">
                  <c:v>-0.46230078405949987</c:v>
                </c:pt>
                <c:pt idx="3367">
                  <c:v>-0.46207673001670402</c:v>
                </c:pt>
                <c:pt idx="3368">
                  <c:v>-0.46185288246807632</c:v>
                </c:pt>
                <c:pt idx="3369">
                  <c:v>-0.46162926016820832</c:v>
                </c:pt>
                <c:pt idx="3370">
                  <c:v>-0.46140588186095638</c:v>
                </c:pt>
                <c:pt idx="3371">
                  <c:v>-0.46118276627987298</c:v>
                </c:pt>
                <c:pt idx="3372">
                  <c:v>-0.460959932148512</c:v>
                </c:pt>
                <c:pt idx="3373">
                  <c:v>-0.460737398180668</c:v>
                </c:pt>
                <c:pt idx="3374">
                  <c:v>-0.46051518308031608</c:v>
                </c:pt>
                <c:pt idx="3375">
                  <c:v>-0.46029330554161879</c:v>
                </c:pt>
                <c:pt idx="3376">
                  <c:v>-0.4600717842486714</c:v>
                </c:pt>
                <c:pt idx="3377">
                  <c:v>-0.45985063787513508</c:v>
                </c:pt>
                <c:pt idx="3378">
                  <c:v>-0.45962988508408748</c:v>
                </c:pt>
                <c:pt idx="3379">
                  <c:v>-0.45940954452768701</c:v>
                </c:pt>
                <c:pt idx="3380">
                  <c:v>-0.45918963484704661</c:v>
                </c:pt>
                <c:pt idx="3381">
                  <c:v>-0.45897017467185924</c:v>
                </c:pt>
                <c:pt idx="3382">
                  <c:v>-0.45875118262027575</c:v>
                </c:pt>
                <c:pt idx="3383">
                  <c:v>-0.45853267729878538</c:v>
                </c:pt>
                <c:pt idx="3384">
                  <c:v>-0.4583146773020827</c:v>
                </c:pt>
                <c:pt idx="3385">
                  <c:v>-0.45809720121311975</c:v>
                </c:pt>
                <c:pt idx="3386">
                  <c:v>-0.45788026759944617</c:v>
                </c:pt>
                <c:pt idx="3387">
                  <c:v>-0.45766389500642402</c:v>
                </c:pt>
                <c:pt idx="3388">
                  <c:v>-0.45744810195450503</c:v>
                </c:pt>
                <c:pt idx="3389">
                  <c:v>-0.45723290694468338</c:v>
                </c:pt>
                <c:pt idx="3390">
                  <c:v>-0.45701832846618079</c:v>
                </c:pt>
                <c:pt idx="3391">
                  <c:v>-0.45680438500129256</c:v>
                </c:pt>
                <c:pt idx="3392">
                  <c:v>-0.45659109502842599</c:v>
                </c:pt>
                <c:pt idx="3393">
                  <c:v>-0.45637847702305961</c:v>
                </c:pt>
                <c:pt idx="3394">
                  <c:v>-0.45616654945659174</c:v>
                </c:pt>
                <c:pt idx="3395">
                  <c:v>-0.45595533082655293</c:v>
                </c:pt>
                <c:pt idx="3396">
                  <c:v>-0.45574483960826501</c:v>
                </c:pt>
                <c:pt idx="3397">
                  <c:v>-0.45553509423046401</c:v>
                </c:pt>
                <c:pt idx="3398">
                  <c:v>-0.45532611310566862</c:v>
                </c:pt>
                <c:pt idx="3399">
                  <c:v>-0.45511791462659879</c:v>
                </c:pt>
                <c:pt idx="3400">
                  <c:v>-0.45491051716279746</c:v>
                </c:pt>
                <c:pt idx="3401">
                  <c:v>-0.45470393905704698</c:v>
                </c:pt>
                <c:pt idx="3402">
                  <c:v>-0.45449819862234297</c:v>
                </c:pt>
                <c:pt idx="3403">
                  <c:v>-0.45429331413897861</c:v>
                </c:pt>
                <c:pt idx="3404">
                  <c:v>-0.45408930385222901</c:v>
                </c:pt>
                <c:pt idx="3405">
                  <c:v>-0.45388618597027186</c:v>
                </c:pt>
                <c:pt idx="3406">
                  <c:v>-0.453683978661791</c:v>
                </c:pt>
                <c:pt idx="3407">
                  <c:v>-0.45348270004011798</c:v>
                </c:pt>
                <c:pt idx="3408">
                  <c:v>-0.45328236814757705</c:v>
                </c:pt>
                <c:pt idx="3409">
                  <c:v>-0.453083000956094</c:v>
                </c:pt>
                <c:pt idx="3410">
                  <c:v>-0.45288461637838984</c:v>
                </c:pt>
                <c:pt idx="3411">
                  <c:v>-0.452687232281069</c:v>
                </c:pt>
                <c:pt idx="3412">
                  <c:v>-0.45249086649575398</c:v>
                </c:pt>
                <c:pt idx="3413">
                  <c:v>-0.45229553682626733</c:v>
                </c:pt>
                <c:pt idx="3414">
                  <c:v>-0.45210126105202197</c:v>
                </c:pt>
                <c:pt idx="3415">
                  <c:v>-0.45190805692789032</c:v>
                </c:pt>
                <c:pt idx="3416">
                  <c:v>-0.45171594218162275</c:v>
                </c:pt>
                <c:pt idx="3417">
                  <c:v>-0.45152493450945641</c:v>
                </c:pt>
                <c:pt idx="3418">
                  <c:v>-0.45133505157083875</c:v>
                </c:pt>
                <c:pt idx="3419">
                  <c:v>-0.45114631098117075</c:v>
                </c:pt>
                <c:pt idx="3420">
                  <c:v>-0.45095873030154432</c:v>
                </c:pt>
                <c:pt idx="3421">
                  <c:v>-0.450772327030035</c:v>
                </c:pt>
                <c:pt idx="3422">
                  <c:v>-0.45058711859596601</c:v>
                </c:pt>
                <c:pt idx="3423">
                  <c:v>-0.45040312240235175</c:v>
                </c:pt>
                <c:pt idx="3424">
                  <c:v>-0.45022035572958402</c:v>
                </c:pt>
                <c:pt idx="3425">
                  <c:v>-0.45003883578001902</c:v>
                </c:pt>
                <c:pt idx="3426">
                  <c:v>-0.44985857968873472</c:v>
                </c:pt>
                <c:pt idx="3427">
                  <c:v>-0.44967960452411493</c:v>
                </c:pt>
                <c:pt idx="3428">
                  <c:v>-0.44950192728125737</c:v>
                </c:pt>
                <c:pt idx="3429">
                  <c:v>-0.44932556485857811</c:v>
                </c:pt>
                <c:pt idx="3430">
                  <c:v>-0.44915053405114203</c:v>
                </c:pt>
                <c:pt idx="3431">
                  <c:v>-0.44897685155775791</c:v>
                </c:pt>
                <c:pt idx="3432">
                  <c:v>-0.44880453399520054</c:v>
                </c:pt>
                <c:pt idx="3433">
                  <c:v>-0.44863359791104307</c:v>
                </c:pt>
                <c:pt idx="3434">
                  <c:v>-0.44846405979247089</c:v>
                </c:pt>
                <c:pt idx="3435">
                  <c:v>-0.44829593606991475</c:v>
                </c:pt>
                <c:pt idx="3436">
                  <c:v>-0.44812924311651775</c:v>
                </c:pt>
                <c:pt idx="3437">
                  <c:v>-0.44796399724386204</c:v>
                </c:pt>
                <c:pt idx="3438">
                  <c:v>-0.44780021469388631</c:v>
                </c:pt>
                <c:pt idx="3439">
                  <c:v>-0.4476379116297533</c:v>
                </c:pt>
                <c:pt idx="3440">
                  <c:v>-0.44747710412632175</c:v>
                </c:pt>
                <c:pt idx="3441">
                  <c:v>-0.44731780816127531</c:v>
                </c:pt>
                <c:pt idx="3442">
                  <c:v>-0.44716003960713274</c:v>
                </c:pt>
                <c:pt idx="3443">
                  <c:v>-0.44700381422323893</c:v>
                </c:pt>
                <c:pt idx="3444">
                  <c:v>-0.44684914764206107</c:v>
                </c:pt>
                <c:pt idx="3445">
                  <c:v>-0.44669605535024931</c:v>
                </c:pt>
                <c:pt idx="3446">
                  <c:v>-0.44654455267840976</c:v>
                </c:pt>
                <c:pt idx="3447">
                  <c:v>-0.44639465481953605</c:v>
                </c:pt>
                <c:pt idx="3448">
                  <c:v>-0.44624637675669004</c:v>
                </c:pt>
                <c:pt idx="3449">
                  <c:v>-0.44609973332920422</c:v>
                </c:pt>
                <c:pt idx="3450">
                  <c:v>-0.44595473924830231</c:v>
                </c:pt>
                <c:pt idx="3451">
                  <c:v>-0.44581140911299322</c:v>
                </c:pt>
                <c:pt idx="3452">
                  <c:v>-0.44566975742311821</c:v>
                </c:pt>
                <c:pt idx="3453">
                  <c:v>-0.44552979858879205</c:v>
                </c:pt>
                <c:pt idx="3454">
                  <c:v>-0.44539154693640293</c:v>
                </c:pt>
                <c:pt idx="3455">
                  <c:v>-0.44525501670985007</c:v>
                </c:pt>
                <c:pt idx="3456">
                  <c:v>-0.44512022206846108</c:v>
                </c:pt>
                <c:pt idx="3457">
                  <c:v>-0.44498717708289992</c:v>
                </c:pt>
                <c:pt idx="3458">
                  <c:v>-0.44485589572946344</c:v>
                </c:pt>
                <c:pt idx="3459">
                  <c:v>-0.44472639188348018</c:v>
                </c:pt>
                <c:pt idx="3460">
                  <c:v>-0.44459867931204294</c:v>
                </c:pt>
                <c:pt idx="3461">
                  <c:v>-0.4444727716664939</c:v>
                </c:pt>
                <c:pt idx="3462">
                  <c:v>-0.44434868247508708</c:v>
                </c:pt>
                <c:pt idx="3463">
                  <c:v>-0.44422642513604338</c:v>
                </c:pt>
                <c:pt idx="3464">
                  <c:v>-0.44410601291043206</c:v>
                </c:pt>
                <c:pt idx="3465">
                  <c:v>-0.44398745891394331</c:v>
                </c:pt>
                <c:pt idx="3466">
                  <c:v>-0.44387077610739956</c:v>
                </c:pt>
                <c:pt idx="3467">
                  <c:v>-0.44375597728689331</c:v>
                </c:pt>
                <c:pt idx="3468">
                  <c:v>-0.44364307507547607</c:v>
                </c:pt>
                <c:pt idx="3469">
                  <c:v>-0.44353208191774746</c:v>
                </c:pt>
                <c:pt idx="3470">
                  <c:v>-0.44342301007831803</c:v>
                </c:pt>
                <c:pt idx="3471">
                  <c:v>-0.4433158716438319</c:v>
                </c:pt>
                <c:pt idx="3472">
                  <c:v>-0.44321067852649693</c:v>
                </c:pt>
                <c:pt idx="3473">
                  <c:v>-0.44310744248249279</c:v>
                </c:pt>
                <c:pt idx="3474">
                  <c:v>-0.4430061750802809</c:v>
                </c:pt>
                <c:pt idx="3475">
                  <c:v>-0.44290688771366493</c:v>
                </c:pt>
                <c:pt idx="3476">
                  <c:v>-0.44280959161708411</c:v>
                </c:pt>
                <c:pt idx="3477">
                  <c:v>-0.44271429786641031</c:v>
                </c:pt>
                <c:pt idx="3478">
                  <c:v>-0.44262101737969761</c:v>
                </c:pt>
                <c:pt idx="3479">
                  <c:v>-0.44252976091732071</c:v>
                </c:pt>
                <c:pt idx="3480">
                  <c:v>-0.44244053908149605</c:v>
                </c:pt>
                <c:pt idx="3481">
                  <c:v>-0.44235336231511008</c:v>
                </c:pt>
                <c:pt idx="3482">
                  <c:v>-0.44226824089560707</c:v>
                </c:pt>
                <c:pt idx="3483">
                  <c:v>-0.44218518492862408</c:v>
                </c:pt>
                <c:pt idx="3484">
                  <c:v>-0.44210420434071407</c:v>
                </c:pt>
                <c:pt idx="3485">
                  <c:v>-0.44202530887079505</c:v>
                </c:pt>
                <c:pt idx="3486">
                  <c:v>-0.44194850806083708</c:v>
                </c:pt>
                <c:pt idx="3487">
                  <c:v>-0.44187381124627589</c:v>
                </c:pt>
                <c:pt idx="3488">
                  <c:v>-0.44180122754643703</c:v>
                </c:pt>
                <c:pt idx="3489">
                  <c:v>-0.44173076585527832</c:v>
                </c:pt>
                <c:pt idx="3490">
                  <c:v>-0.44166243483228107</c:v>
                </c:pt>
                <c:pt idx="3491">
                  <c:v>-0.44159624289371679</c:v>
                </c:pt>
                <c:pt idx="3492">
                  <c:v>-0.44153219820398776</c:v>
                </c:pt>
                <c:pt idx="3493">
                  <c:v>-0.44147030866661108</c:v>
                </c:pt>
                <c:pt idx="3494">
                  <c:v>-0.44141058191440297</c:v>
                </c:pt>
                <c:pt idx="3495">
                  <c:v>-0.44135302529875631</c:v>
                </c:pt>
                <c:pt idx="3496">
                  <c:v>-0.44129764587846876</c:v>
                </c:pt>
                <c:pt idx="3497">
                  <c:v>-0.44124445040801735</c:v>
                </c:pt>
                <c:pt idx="3498">
                  <c:v>-0.44119344532581606</c:v>
                </c:pt>
                <c:pt idx="3499">
                  <c:v>-0.44114463674224408</c:v>
                </c:pt>
                <c:pt idx="3500">
                  <c:v>-0.44109803042818169</c:v>
                </c:pt>
                <c:pt idx="3501">
                  <c:v>-0.44105363180417706</c:v>
                </c:pt>
                <c:pt idx="3502">
                  <c:v>-0.44101144593056008</c:v>
                </c:pt>
                <c:pt idx="3503">
                  <c:v>-0.44097147749898308</c:v>
                </c:pt>
                <c:pt idx="3504">
                  <c:v>-0.44093373082497905</c:v>
                </c:pt>
                <c:pt idx="3505">
                  <c:v>-0.44089820984154338</c:v>
                </c:pt>
                <c:pt idx="3506">
                  <c:v>-0.44086491809333206</c:v>
                </c:pt>
                <c:pt idx="3507">
                  <c:v>-0.44083385873102821</c:v>
                </c:pt>
                <c:pt idx="3508">
                  <c:v>-0.44080503450335079</c:v>
                </c:pt>
                <c:pt idx="3509">
                  <c:v>-0.44077844773985903</c:v>
                </c:pt>
                <c:pt idx="3510">
                  <c:v>-0.44075410035875007</c:v>
                </c:pt>
                <c:pt idx="3511">
                  <c:v>-0.44073199385930806</c:v>
                </c:pt>
                <c:pt idx="3512">
                  <c:v>-0.44071212930894338</c:v>
                </c:pt>
                <c:pt idx="3513">
                  <c:v>-0.44069450733052906</c:v>
                </c:pt>
                <c:pt idx="3514">
                  <c:v>-0.44067912808880105</c:v>
                </c:pt>
                <c:pt idx="3515">
                  <c:v>-0.44066599126897837</c:v>
                </c:pt>
                <c:pt idx="3516">
                  <c:v>-0.44065509606018521</c:v>
                </c:pt>
                <c:pt idx="3517">
                  <c:v>-0.44064644113855905</c:v>
                </c:pt>
                <c:pt idx="3518">
                  <c:v>-0.44064002464933044</c:v>
                </c:pt>
                <c:pt idx="3519">
                  <c:v>-0.44063584418869473</c:v>
                </c:pt>
                <c:pt idx="3520">
                  <c:v>-0.44063389678556875</c:v>
                </c:pt>
                <c:pt idx="3521">
                  <c:v>-0.44063417888391693</c:v>
                </c:pt>
                <c:pt idx="3522">
                  <c:v>-0.4406366863256479</c:v>
                </c:pt>
                <c:pt idx="3523">
                  <c:v>-0.44064141433414805</c:v>
                </c:pt>
                <c:pt idx="3524">
                  <c:v>-0.44064835749856479</c:v>
                </c:pt>
                <c:pt idx="3525">
                  <c:v>-0.44065750975790607</c:v>
                </c:pt>
                <c:pt idx="3526">
                  <c:v>-0.44066886438283798</c:v>
                </c:pt>
                <c:pt idx="3527">
                  <c:v>-0.44068241396151608</c:v>
                </c:pt>
                <c:pt idx="3528">
                  <c:v>-0.44069815038966431</c:v>
                </c:pt>
                <c:pt idx="3529">
                  <c:v>-0.44071606485952708</c:v>
                </c:pt>
                <c:pt idx="3530">
                  <c:v>-0.44073614784858967</c:v>
                </c:pt>
                <c:pt idx="3531">
                  <c:v>-0.44075838910841408</c:v>
                </c:pt>
                <c:pt idx="3532">
                  <c:v>-0.44078277765393231</c:v>
                </c:pt>
                <c:pt idx="3533">
                  <c:v>-0.44080930175371608</c:v>
                </c:pt>
                <c:pt idx="3534">
                  <c:v>-0.44083794892076306</c:v>
                </c:pt>
                <c:pt idx="3535">
                  <c:v>-0.44086870590341937</c:v>
                </c:pt>
                <c:pt idx="3536">
                  <c:v>-0.440901558678017</c:v>
                </c:pt>
                <c:pt idx="3537">
                  <c:v>-0.44093649244347305</c:v>
                </c:pt>
                <c:pt idx="3538">
                  <c:v>-0.44097349161669708</c:v>
                </c:pt>
                <c:pt idx="3539">
                  <c:v>-0.44101253982867811</c:v>
                </c:pt>
                <c:pt idx="3540">
                  <c:v>-0.44105361992031006</c:v>
                </c:pt>
                <c:pt idx="3541">
                  <c:v>-0.4410967139380183</c:v>
                </c:pt>
                <c:pt idx="3542">
                  <c:v>-0.44114180312881207</c:v>
                </c:pt>
                <c:pt idx="3543">
                  <c:v>-0.44118886793503787</c:v>
                </c:pt>
                <c:pt idx="3544">
                  <c:v>-0.44123788798877106</c:v>
                </c:pt>
                <c:pt idx="3545">
                  <c:v>-0.44128884210651775</c:v>
                </c:pt>
                <c:pt idx="3546">
                  <c:v>-0.44134170828429808</c:v>
                </c:pt>
                <c:pt idx="3547">
                  <c:v>-0.44139646369223312</c:v>
                </c:pt>
                <c:pt idx="3548">
                  <c:v>-0.44145308466973793</c:v>
                </c:pt>
                <c:pt idx="3549">
                  <c:v>-0.44151154672251974</c:v>
                </c:pt>
                <c:pt idx="3550">
                  <c:v>-0.44157182452364308</c:v>
                </c:pt>
                <c:pt idx="3551">
                  <c:v>-0.44163389190518104</c:v>
                </c:pt>
                <c:pt idx="3552">
                  <c:v>-0.44169772185720207</c:v>
                </c:pt>
                <c:pt idx="3553">
                  <c:v>-0.44176328653121133</c:v>
                </c:pt>
                <c:pt idx="3554">
                  <c:v>-0.44183055724421938</c:v>
                </c:pt>
                <c:pt idx="3555">
                  <c:v>-0.44189950446322879</c:v>
                </c:pt>
                <c:pt idx="3556">
                  <c:v>-0.44197009782717089</c:v>
                </c:pt>
                <c:pt idx="3557">
                  <c:v>-0.44204230617948231</c:v>
                </c:pt>
                <c:pt idx="3558">
                  <c:v>-0.44211609756272108</c:v>
                </c:pt>
                <c:pt idx="3559">
                  <c:v>-0.44219143922724208</c:v>
                </c:pt>
                <c:pt idx="3560">
                  <c:v>-0.44226829764246839</c:v>
                </c:pt>
                <c:pt idx="3561">
                  <c:v>-0.44234663851029304</c:v>
                </c:pt>
                <c:pt idx="3562">
                  <c:v>-0.44242642678049438</c:v>
                </c:pt>
                <c:pt idx="3563">
                  <c:v>-0.44250762666763505</c:v>
                </c:pt>
                <c:pt idx="3564">
                  <c:v>-0.4425902016694333</c:v>
                </c:pt>
                <c:pt idx="3565">
                  <c:v>-0.44267411458618822</c:v>
                </c:pt>
                <c:pt idx="3566">
                  <c:v>-0.44275932754118075</c:v>
                </c:pt>
                <c:pt idx="3567">
                  <c:v>-0.44284580200176005</c:v>
                </c:pt>
                <c:pt idx="3568">
                  <c:v>-0.44293349880103</c:v>
                </c:pt>
                <c:pt idx="3569">
                  <c:v>-0.44302237816016238</c:v>
                </c:pt>
                <c:pt idx="3570">
                  <c:v>-0.44311239971096811</c:v>
                </c:pt>
                <c:pt idx="3571">
                  <c:v>-0.44320352251905776</c:v>
                </c:pt>
                <c:pt idx="3572">
                  <c:v>-0.44329570510748706</c:v>
                </c:pt>
                <c:pt idx="3573">
                  <c:v>-0.44338890548091353</c:v>
                </c:pt>
                <c:pt idx="3574">
                  <c:v>-0.44348308115033708</c:v>
                </c:pt>
                <c:pt idx="3575">
                  <c:v>-0.44357818915862574</c:v>
                </c:pt>
                <c:pt idx="3576">
                  <c:v>-0.44367418610669207</c:v>
                </c:pt>
                <c:pt idx="3577">
                  <c:v>-0.44377102818108122</c:v>
                </c:pt>
                <c:pt idx="3578">
                  <c:v>-0.44386867118182644</c:v>
                </c:pt>
                <c:pt idx="3579">
                  <c:v>-0.44396707055078705</c:v>
                </c:pt>
                <c:pt idx="3580">
                  <c:v>-0.44406618140164617</c:v>
                </c:pt>
                <c:pt idx="3581">
                  <c:v>-0.44416595855074276</c:v>
                </c:pt>
                <c:pt idx="3582">
                  <c:v>-0.44426635654927005</c:v>
                </c:pt>
                <c:pt idx="3583">
                  <c:v>-0.44436732971621007</c:v>
                </c:pt>
                <c:pt idx="3584">
                  <c:v>-0.44446883217226191</c:v>
                </c:pt>
                <c:pt idx="3585">
                  <c:v>-0.44457081787449793</c:v>
                </c:pt>
                <c:pt idx="3586">
                  <c:v>-0.44467324065180674</c:v>
                </c:pt>
                <c:pt idx="3587">
                  <c:v>-0.44477605424095507</c:v>
                </c:pt>
                <c:pt idx="3588">
                  <c:v>-0.44487921232304767</c:v>
                </c:pt>
                <c:pt idx="3589">
                  <c:v>-0.44498266856056062</c:v>
                </c:pt>
                <c:pt idx="3590">
                  <c:v>-0.44508637663486694</c:v>
                </c:pt>
                <c:pt idx="3591">
                  <c:v>-0.44519029028738705</c:v>
                </c:pt>
                <c:pt idx="3592">
                  <c:v>-0.44529436335013606</c:v>
                </c:pt>
                <c:pt idx="3593">
                  <c:v>-0.44539854978398208</c:v>
                </c:pt>
                <c:pt idx="3594">
                  <c:v>-0.44550280371938256</c:v>
                </c:pt>
                <c:pt idx="3595">
                  <c:v>-0.44560707949599304</c:v>
                </c:pt>
                <c:pt idx="3596">
                  <c:v>-0.44571133170139188</c:v>
                </c:pt>
                <c:pt idx="3597">
                  <c:v>-0.44581551520875062</c:v>
                </c:pt>
                <c:pt idx="3598">
                  <c:v>-0.44591958521352332</c:v>
                </c:pt>
                <c:pt idx="3599">
                  <c:v>-0.4460234972695129</c:v>
                </c:pt>
                <c:pt idx="3600">
                  <c:v>-0.44612720732385586</c:v>
                </c:pt>
                <c:pt idx="3601">
                  <c:v>-0.44623067175141207</c:v>
                </c:pt>
                <c:pt idx="3602">
                  <c:v>-0.44633384738829907</c:v>
                </c:pt>
                <c:pt idx="3603">
                  <c:v>-0.44643669156461491</c:v>
                </c:pt>
                <c:pt idx="3604">
                  <c:v>-0.44653916213646005</c:v>
                </c:pt>
                <c:pt idx="3605">
                  <c:v>-0.44664121751732522</c:v>
                </c:pt>
                <c:pt idx="3606">
                  <c:v>-0.44674281670872779</c:v>
                </c:pt>
                <c:pt idx="3607">
                  <c:v>-0.44684391933028184</c:v>
                </c:pt>
                <c:pt idx="3608">
                  <c:v>-0.4469444856491499</c:v>
                </c:pt>
                <c:pt idx="3609">
                  <c:v>-0.44704447660844732</c:v>
                </c:pt>
                <c:pt idx="3610">
                  <c:v>-0.44714385385528505</c:v>
                </c:pt>
                <c:pt idx="3611">
                  <c:v>-0.44724257976853993</c:v>
                </c:pt>
                <c:pt idx="3612">
                  <c:v>-0.44734061748627707</c:v>
                </c:pt>
                <c:pt idx="3613">
                  <c:v>-0.44743793093252993</c:v>
                </c:pt>
                <c:pt idx="3614">
                  <c:v>-0.44753448484337405</c:v>
                </c:pt>
                <c:pt idx="3615">
                  <c:v>-0.44763024479214075</c:v>
                </c:pt>
                <c:pt idx="3616">
                  <c:v>-0.44772517721368071</c:v>
                </c:pt>
                <c:pt idx="3617">
                  <c:v>-0.44781924942760032</c:v>
                </c:pt>
                <c:pt idx="3618">
                  <c:v>-0.44791242966035838</c:v>
                </c:pt>
                <c:pt idx="3619">
                  <c:v>-0.44800468706619906</c:v>
                </c:pt>
                <c:pt idx="3620">
                  <c:v>-0.44809599174706571</c:v>
                </c:pt>
                <c:pt idx="3621">
                  <c:v>-0.44818631477148008</c:v>
                </c:pt>
                <c:pt idx="3622">
                  <c:v>-0.44827562819236405</c:v>
                </c:pt>
                <c:pt idx="3623">
                  <c:v>-0.44836390506372131</c:v>
                </c:pt>
                <c:pt idx="3624">
                  <c:v>-0.44845111945616623</c:v>
                </c:pt>
                <c:pt idx="3625">
                  <c:v>-0.44853724647129639</c:v>
                </c:pt>
                <c:pt idx="3626">
                  <c:v>-0.44862226225488794</c:v>
                </c:pt>
                <c:pt idx="3627">
                  <c:v>-0.44870614400867875</c:v>
                </c:pt>
                <c:pt idx="3628">
                  <c:v>-0.44878887000121231</c:v>
                </c:pt>
                <c:pt idx="3629">
                  <c:v>-0.44887041957689672</c:v>
                </c:pt>
                <c:pt idx="3630">
                  <c:v>-0.44895077316404469</c:v>
                </c:pt>
                <c:pt idx="3631">
                  <c:v>-0.44902991228159006</c:v>
                </c:pt>
                <c:pt idx="3632">
                  <c:v>-0.44910781954477608</c:v>
                </c:pt>
                <c:pt idx="3633">
                  <c:v>-0.44918447866944988</c:v>
                </c:pt>
                <c:pt idx="3634">
                  <c:v>-0.44925987447522475</c:v>
                </c:pt>
                <c:pt idx="3635">
                  <c:v>-0.44933399288747972</c:v>
                </c:pt>
                <c:pt idx="3636">
                  <c:v>-0.44940682093792539</c:v>
                </c:pt>
                <c:pt idx="3637">
                  <c:v>-0.4494783467640539</c:v>
                </c:pt>
                <c:pt idx="3638">
                  <c:v>-0.44954855960734708</c:v>
                </c:pt>
                <c:pt idx="3639">
                  <c:v>-0.44961744981035506</c:v>
                </c:pt>
                <c:pt idx="3640">
                  <c:v>-0.44968500881261231</c:v>
                </c:pt>
                <c:pt idx="3641">
                  <c:v>-0.44975122914562304</c:v>
                </c:pt>
                <c:pt idx="3642">
                  <c:v>-0.44981610442576508</c:v>
                </c:pt>
                <c:pt idx="3643">
                  <c:v>-0.44987962934585873</c:v>
                </c:pt>
                <c:pt idx="3644">
                  <c:v>-0.44994179966926395</c:v>
                </c:pt>
                <c:pt idx="3645">
                  <c:v>-0.45000261222198101</c:v>
                </c:pt>
                <c:pt idx="3646">
                  <c:v>-0.45006206488339701</c:v>
                </c:pt>
                <c:pt idx="3647">
                  <c:v>-0.450120156575749</c:v>
                </c:pt>
                <c:pt idx="3648">
                  <c:v>-0.45017688725243044</c:v>
                </c:pt>
                <c:pt idx="3649">
                  <c:v>-0.45023225788546201</c:v>
                </c:pt>
                <c:pt idx="3650">
                  <c:v>-0.45028627045260688</c:v>
                </c:pt>
                <c:pt idx="3651">
                  <c:v>-0.45033892792348257</c:v>
                </c:pt>
                <c:pt idx="3652">
                  <c:v>-0.45039023424495639</c:v>
                </c:pt>
                <c:pt idx="3653">
                  <c:v>-0.45044019432549998</c:v>
                </c:pt>
                <c:pt idx="3654">
                  <c:v>-0.45048881401847846</c:v>
                </c:pt>
                <c:pt idx="3655">
                  <c:v>-0.45053610010446732</c:v>
                </c:pt>
                <c:pt idx="3656">
                  <c:v>-0.45058206027300285</c:v>
                </c:pt>
                <c:pt idx="3657">
                  <c:v>-0.45062670310338032</c:v>
                </c:pt>
                <c:pt idx="3658">
                  <c:v>-0.450670038044933</c:v>
                </c:pt>
                <c:pt idx="3659">
                  <c:v>-0.45071207539627839</c:v>
                </c:pt>
                <c:pt idx="3660">
                  <c:v>-0.45075282628375601</c:v>
                </c:pt>
                <c:pt idx="3661">
                  <c:v>-0.45079230263905501</c:v>
                </c:pt>
                <c:pt idx="3662">
                  <c:v>-0.45083051717590805</c:v>
                </c:pt>
                <c:pt idx="3663">
                  <c:v>-0.45086748336608057</c:v>
                </c:pt>
                <c:pt idx="3664">
                  <c:v>-0.45090321541466138</c:v>
                </c:pt>
                <c:pt idx="3665">
                  <c:v>-0.45093772823463901</c:v>
                </c:pt>
                <c:pt idx="3666">
                  <c:v>-0.45097103742087302</c:v>
                </c:pt>
                <c:pt idx="3667">
                  <c:v>-0.45100315922343875</c:v>
                </c:pt>
                <c:pt idx="3668">
                  <c:v>-0.45103411052048376</c:v>
                </c:pt>
                <c:pt idx="3669">
                  <c:v>-0.45106390879056701</c:v>
                </c:pt>
                <c:pt idx="3670">
                  <c:v>-0.45109257208463038</c:v>
                </c:pt>
                <c:pt idx="3671">
                  <c:v>-0.45112011899765903</c:v>
                </c:pt>
                <c:pt idx="3672">
                  <c:v>-0.45114656864010999</c:v>
                </c:pt>
                <c:pt idx="3673">
                  <c:v>-0.45117194060934201</c:v>
                </c:pt>
                <c:pt idx="3674">
                  <c:v>-0.45119625496084498</c:v>
                </c:pt>
                <c:pt idx="3675">
                  <c:v>-0.45121953217964988</c:v>
                </c:pt>
                <c:pt idx="3676">
                  <c:v>-0.451241793151751</c:v>
                </c:pt>
                <c:pt idx="3677">
                  <c:v>-0.45126305913571979</c:v>
                </c:pt>
                <c:pt idx="3678">
                  <c:v>-0.45128335173445538</c:v>
                </c:pt>
                <c:pt idx="3679">
                  <c:v>-0.45130269286712732</c:v>
                </c:pt>
                <c:pt idx="3680">
                  <c:v>-0.45132110474145498</c:v>
                </c:pt>
                <c:pt idx="3681">
                  <c:v>-0.45133860982613899</c:v>
                </c:pt>
                <c:pt idx="3682">
                  <c:v>-0.45135523082367401</c:v>
                </c:pt>
                <c:pt idx="3683">
                  <c:v>-0.45137099064330932</c:v>
                </c:pt>
                <c:pt idx="3684">
                  <c:v>-0.45138591237433212</c:v>
                </c:pt>
                <c:pt idx="3685">
                  <c:v>-0.45140001925961293</c:v>
                </c:pt>
                <c:pt idx="3686">
                  <c:v>-0.45141333466919475</c:v>
                </c:pt>
                <c:pt idx="3687">
                  <c:v>-0.45142588207492884</c:v>
                </c:pt>
                <c:pt idx="3688">
                  <c:v>-0.45143768502592702</c:v>
                </c:pt>
                <c:pt idx="3689">
                  <c:v>-0.45144876712498011</c:v>
                </c:pt>
                <c:pt idx="3690">
                  <c:v>-0.45145915200510423</c:v>
                </c:pt>
                <c:pt idx="3691">
                  <c:v>-0.45146886330673841</c:v>
                </c:pt>
                <c:pt idx="3692">
                  <c:v>-0.45147792465479408</c:v>
                </c:pt>
                <c:pt idx="3693">
                  <c:v>-0.45148635963636302</c:v>
                </c:pt>
                <c:pt idx="3694">
                  <c:v>-0.45149419177840538</c:v>
                </c:pt>
                <c:pt idx="3695">
                  <c:v>-0.45150144452588375</c:v>
                </c:pt>
                <c:pt idx="3696">
                  <c:v>-0.45150814122017402</c:v>
                </c:pt>
                <c:pt idx="3697">
                  <c:v>-0.45151430507779317</c:v>
                </c:pt>
                <c:pt idx="3698">
                  <c:v>-0.45151995916945065</c:v>
                </c:pt>
                <c:pt idx="3699">
                  <c:v>-0.45152512639883002</c:v>
                </c:pt>
                <c:pt idx="3700">
                  <c:v>-0.45152982947953102</c:v>
                </c:pt>
                <c:pt idx="3701">
                  <c:v>-0.451534090916001</c:v>
                </c:pt>
                <c:pt idx="3702">
                  <c:v>-0.45153793298679579</c:v>
                </c:pt>
                <c:pt idx="3703">
                  <c:v>-0.45154137772688202</c:v>
                </c:pt>
                <c:pt idx="3704">
                  <c:v>-0.45154444690966422</c:v>
                </c:pt>
                <c:pt idx="3705">
                  <c:v>-0.45154716202897999</c:v>
                </c:pt>
                <c:pt idx="3706">
                  <c:v>-0.45154954428137978</c:v>
                </c:pt>
                <c:pt idx="3707">
                  <c:v>-0.45155161454866299</c:v>
                </c:pt>
                <c:pt idx="3708">
                  <c:v>-0.45155339338082484</c:v>
                </c:pt>
                <c:pt idx="3709">
                  <c:v>-0.45155490097951484</c:v>
                </c:pt>
                <c:pt idx="3710">
                  <c:v>-0.45155615718194198</c:v>
                </c:pt>
                <c:pt idx="3711">
                  <c:v>-0.45155718144525497</c:v>
                </c:pt>
                <c:pt idx="3712">
                  <c:v>-0.45155799283137993</c:v>
                </c:pt>
                <c:pt idx="3713">
                  <c:v>-0.45155860999239705</c:v>
                </c:pt>
                <c:pt idx="3714">
                  <c:v>-0.451559051161459</c:v>
                </c:pt>
                <c:pt idx="3715">
                  <c:v>-0.45155933415474397</c:v>
                </c:pt>
                <c:pt idx="3716">
                  <c:v>-0.45155947633065985</c:v>
                </c:pt>
                <c:pt idx="3717">
                  <c:v>-0.45155949457257299</c:v>
                </c:pt>
                <c:pt idx="3718">
                  <c:v>-0.45155940528030508</c:v>
                </c:pt>
                <c:pt idx="3719">
                  <c:v>-0.45155922436095408</c:v>
                </c:pt>
                <c:pt idx="3720">
                  <c:v>-0.45155896721959216</c:v>
                </c:pt>
                <c:pt idx="3721">
                  <c:v>-0.45155864874985785</c:v>
                </c:pt>
                <c:pt idx="3722">
                  <c:v>-0.45155828332490966</c:v>
                </c:pt>
                <c:pt idx="3723">
                  <c:v>-0.451557884788576</c:v>
                </c:pt>
                <c:pt idx="3724">
                  <c:v>-0.45155746644719474</c:v>
                </c:pt>
                <c:pt idx="3725">
                  <c:v>-0.45155704106183675</c:v>
                </c:pt>
                <c:pt idx="3726">
                  <c:v>-0.451556620841298</c:v>
                </c:pt>
                <c:pt idx="3727">
                  <c:v>-0.45155621743570101</c:v>
                </c:pt>
                <c:pt idx="3728">
                  <c:v>-0.45155584193072001</c:v>
                </c:pt>
                <c:pt idx="3729">
                  <c:v>-0.45155550484240098</c:v>
                </c:pt>
                <c:pt idx="3730">
                  <c:v>-0.4515552161127</c:v>
                </c:pt>
                <c:pt idx="3731">
                  <c:v>-0.45155498510590797</c:v>
                </c:pt>
                <c:pt idx="3732">
                  <c:v>-0.45155482060589602</c:v>
                </c:pt>
                <c:pt idx="3733">
                  <c:v>-0.45155473081436198</c:v>
                </c:pt>
                <c:pt idx="3734">
                  <c:v>-0.45155472334971786</c:v>
                </c:pt>
                <c:pt idx="3735">
                  <c:v>-0.45155480524682784</c:v>
                </c:pt>
                <c:pt idx="3736">
                  <c:v>-0.45155498295752688</c:v>
                </c:pt>
                <c:pt idx="3737">
                  <c:v>-0.45155526235174298</c:v>
                </c:pt>
                <c:pt idx="3738">
                  <c:v>-0.45155564871797699</c:v>
                </c:pt>
                <c:pt idx="3739">
                  <c:v>-0.451556146755486</c:v>
                </c:pt>
                <c:pt idx="3740">
                  <c:v>-0.45155676059589644</c:v>
                </c:pt>
                <c:pt idx="3741">
                  <c:v>-0.45155749381025012</c:v>
                </c:pt>
                <c:pt idx="3742">
                  <c:v>-0.45155834940838174</c:v>
                </c:pt>
                <c:pt idx="3743">
                  <c:v>-0.45155932984077202</c:v>
                </c:pt>
                <c:pt idx="3744">
                  <c:v>-0.45156043700211501</c:v>
                </c:pt>
                <c:pt idx="3745">
                  <c:v>-0.45156167223632099</c:v>
                </c:pt>
                <c:pt idx="3746">
                  <c:v>-0.45156303634254102</c:v>
                </c:pt>
                <c:pt idx="3747">
                  <c:v>-0.45156452960497023</c:v>
                </c:pt>
                <c:pt idx="3748">
                  <c:v>-0.45156615177988685</c:v>
                </c:pt>
                <c:pt idx="3749">
                  <c:v>-0.45156790208515801</c:v>
                </c:pt>
                <c:pt idx="3750">
                  <c:v>-0.45156977921624958</c:v>
                </c:pt>
                <c:pt idx="3751">
                  <c:v>-0.45157178135838105</c:v>
                </c:pt>
                <c:pt idx="3752">
                  <c:v>-0.45157390619841598</c:v>
                </c:pt>
                <c:pt idx="3753">
                  <c:v>-0.45157615093637399</c:v>
                </c:pt>
                <c:pt idx="3754">
                  <c:v>-0.45157851229685242</c:v>
                </c:pt>
                <c:pt idx="3755">
                  <c:v>-0.45158098654043038</c:v>
                </c:pt>
                <c:pt idx="3756">
                  <c:v>-0.45158356947528538</c:v>
                </c:pt>
                <c:pt idx="3757">
                  <c:v>-0.45158625646883999</c:v>
                </c:pt>
                <c:pt idx="3758">
                  <c:v>-0.45158904245979675</c:v>
                </c:pt>
                <c:pt idx="3759">
                  <c:v>-0.45159192197045556</c:v>
                </c:pt>
                <c:pt idx="3760">
                  <c:v>-0.45159488911936035</c:v>
                </c:pt>
                <c:pt idx="3761">
                  <c:v>-0.45159793763436701</c:v>
                </c:pt>
                <c:pt idx="3762">
                  <c:v>-0.45160106086605301</c:v>
                </c:pt>
                <c:pt idx="3763">
                  <c:v>-0.45160425180140501</c:v>
                </c:pt>
                <c:pt idx="3764">
                  <c:v>-0.45160750307789732</c:v>
                </c:pt>
                <c:pt idx="3765">
                  <c:v>-0.45161080699779832</c:v>
                </c:pt>
                <c:pt idx="3766">
                  <c:v>-0.45161415553296902</c:v>
                </c:pt>
                <c:pt idx="3767">
                  <c:v>-0.45161754033795598</c:v>
                </c:pt>
                <c:pt idx="3768">
                  <c:v>-0.45162095279632603</c:v>
                </c:pt>
                <c:pt idx="3769">
                  <c:v>-0.45162438402795685</c:v>
                </c:pt>
                <c:pt idx="3770">
                  <c:v>-0.45162782489681702</c:v>
                </c:pt>
                <c:pt idx="3771">
                  <c:v>-0.45163126602144299</c:v>
                </c:pt>
                <c:pt idx="3772">
                  <c:v>-0.45163469778701132</c:v>
                </c:pt>
                <c:pt idx="3773">
                  <c:v>-0.45163811035865598</c:v>
                </c:pt>
                <c:pt idx="3774">
                  <c:v>-0.451641493695428</c:v>
                </c:pt>
                <c:pt idx="3775">
                  <c:v>-0.451644837564593</c:v>
                </c:pt>
                <c:pt idx="3776">
                  <c:v>-0.451648131556046</c:v>
                </c:pt>
                <c:pt idx="3777">
                  <c:v>-0.451651365093167</c:v>
                </c:pt>
                <c:pt idx="3778">
                  <c:v>-0.45165452743925538</c:v>
                </c:pt>
                <c:pt idx="3779">
                  <c:v>-0.45165760773366298</c:v>
                </c:pt>
                <c:pt idx="3780">
                  <c:v>-0.45166059500517408</c:v>
                </c:pt>
                <c:pt idx="3781">
                  <c:v>-0.45166347817955432</c:v>
                </c:pt>
                <c:pt idx="3782">
                  <c:v>-0.451666246088961</c:v>
                </c:pt>
                <c:pt idx="3783">
                  <c:v>-0.45166888748250344</c:v>
                </c:pt>
                <c:pt idx="3784">
                  <c:v>-0.45167139103746312</c:v>
                </c:pt>
                <c:pt idx="3785">
                  <c:v>-0.45167374537997884</c:v>
                </c:pt>
                <c:pt idx="3786">
                  <c:v>-0.45167593908967285</c:v>
                </c:pt>
                <c:pt idx="3787">
                  <c:v>-0.45167796070143201</c:v>
                </c:pt>
                <c:pt idx="3788">
                  <c:v>-0.45167979872184338</c:v>
                </c:pt>
                <c:pt idx="3789">
                  <c:v>-0.45168144164165602</c:v>
                </c:pt>
                <c:pt idx="3790">
                  <c:v>-0.451682877944036</c:v>
                </c:pt>
                <c:pt idx="3791">
                  <c:v>-0.45168409611527632</c:v>
                </c:pt>
                <c:pt idx="3792">
                  <c:v>-0.45168508466109775</c:v>
                </c:pt>
                <c:pt idx="3793">
                  <c:v>-0.45168583211695401</c:v>
                </c:pt>
                <c:pt idx="3794">
                  <c:v>-0.45168632705929362</c:v>
                </c:pt>
                <c:pt idx="3795">
                  <c:v>-0.45168655812069097</c:v>
                </c:pt>
                <c:pt idx="3796">
                  <c:v>-0.45168651399916493</c:v>
                </c:pt>
                <c:pt idx="3797">
                  <c:v>-0.45168618346092798</c:v>
                </c:pt>
                <c:pt idx="3798">
                  <c:v>-0.45168555535950605</c:v>
                </c:pt>
                <c:pt idx="3799">
                  <c:v>-0.45168461864618775</c:v>
                </c:pt>
                <c:pt idx="3800">
                  <c:v>-0.45168336237438267</c:v>
                </c:pt>
                <c:pt idx="3801">
                  <c:v>-0.45168177570396961</c:v>
                </c:pt>
                <c:pt idx="3802">
                  <c:v>-0.45167984790613003</c:v>
                </c:pt>
                <c:pt idx="3803">
                  <c:v>-0.4516775683684669</c:v>
                </c:pt>
                <c:pt idx="3804">
                  <c:v>-0.45167492660036301</c:v>
                </c:pt>
                <c:pt idx="3805">
                  <c:v>-0.45167191223873693</c:v>
                </c:pt>
                <c:pt idx="3806">
                  <c:v>-0.45166851505376698</c:v>
                </c:pt>
                <c:pt idx="3807">
                  <c:v>-0.45166472495477838</c:v>
                </c:pt>
                <c:pt idx="3808">
                  <c:v>-0.45166053199603701</c:v>
                </c:pt>
                <c:pt idx="3809">
                  <c:v>-0.45165592638242702</c:v>
                </c:pt>
                <c:pt idx="3810">
                  <c:v>-0.45165089847419793</c:v>
                </c:pt>
                <c:pt idx="3811">
                  <c:v>-0.45164543879231323</c:v>
                </c:pt>
                <c:pt idx="3812">
                  <c:v>-0.45163953802475099</c:v>
                </c:pt>
                <c:pt idx="3813">
                  <c:v>-0.45163318703180799</c:v>
                </c:pt>
                <c:pt idx="3814">
                  <c:v>-0.45162637685032497</c:v>
                </c:pt>
                <c:pt idx="3815">
                  <c:v>-0.451619098697496</c:v>
                </c:pt>
                <c:pt idx="3816">
                  <c:v>-0.45161134397394698</c:v>
                </c:pt>
                <c:pt idx="3817">
                  <c:v>-0.45160310426678579</c:v>
                </c:pt>
                <c:pt idx="3818">
                  <c:v>-0.45159437135323532</c:v>
                </c:pt>
                <c:pt idx="3819">
                  <c:v>-0.45158513720450238</c:v>
                </c:pt>
                <c:pt idx="3820">
                  <c:v>-0.45157539398927304</c:v>
                </c:pt>
                <c:pt idx="3821">
                  <c:v>-0.45156513407654875</c:v>
                </c:pt>
                <c:pt idx="3822">
                  <c:v>-0.45155435003796601</c:v>
                </c:pt>
                <c:pt idx="3823">
                  <c:v>-0.45154303464917678</c:v>
                </c:pt>
                <c:pt idx="3824">
                  <c:v>-0.451531180890346</c:v>
                </c:pt>
                <c:pt idx="3825">
                  <c:v>-0.45151878194575196</c:v>
                </c:pt>
                <c:pt idx="3826">
                  <c:v>-0.45150583120408022</c:v>
                </c:pt>
                <c:pt idx="3827">
                  <c:v>-0.45149232225961738</c:v>
                </c:pt>
                <c:pt idx="3828">
                  <c:v>-0.45147824891231098</c:v>
                </c:pt>
                <c:pt idx="3829">
                  <c:v>-0.45146360516737088</c:v>
                </c:pt>
                <c:pt idx="3830">
                  <c:v>-0.45144838523527347</c:v>
                </c:pt>
                <c:pt idx="3831">
                  <c:v>-0.45143258353230598</c:v>
                </c:pt>
                <c:pt idx="3832">
                  <c:v>-0.45141619468069138</c:v>
                </c:pt>
                <c:pt idx="3833">
                  <c:v>-0.45139921350787598</c:v>
                </c:pt>
                <c:pt idx="3834">
                  <c:v>-0.45138163504522238</c:v>
                </c:pt>
                <c:pt idx="3835">
                  <c:v>-0.45136345452582999</c:v>
                </c:pt>
                <c:pt idx="3836">
                  <c:v>-0.45134466738190693</c:v>
                </c:pt>
                <c:pt idx="3837">
                  <c:v>-0.45132526924142158</c:v>
                </c:pt>
                <c:pt idx="3838">
                  <c:v>-0.45130525592456538</c:v>
                </c:pt>
                <c:pt idx="3839">
                  <c:v>-0.45128462343971798</c:v>
                </c:pt>
                <c:pt idx="3840">
                  <c:v>-0.45126336797917632</c:v>
                </c:pt>
                <c:pt idx="3841">
                  <c:v>-0.45124148591472601</c:v>
                </c:pt>
                <c:pt idx="3842">
                  <c:v>-0.45121897379321285</c:v>
                </c:pt>
                <c:pt idx="3843">
                  <c:v>-0.45119582833195199</c:v>
                </c:pt>
                <c:pt idx="3844">
                  <c:v>-0.45117204641418479</c:v>
                </c:pt>
                <c:pt idx="3845">
                  <c:v>-0.45114762508429701</c:v>
                </c:pt>
                <c:pt idx="3846">
                  <c:v>-0.45112256154295288</c:v>
                </c:pt>
                <c:pt idx="3847">
                  <c:v>-0.45109685314190701</c:v>
                </c:pt>
                <c:pt idx="3848">
                  <c:v>-0.45107049737884158</c:v>
                </c:pt>
                <c:pt idx="3849">
                  <c:v>-0.451043491891782</c:v>
                </c:pt>
                <c:pt idx="3850">
                  <c:v>-0.45101583445372873</c:v>
                </c:pt>
                <c:pt idx="3851">
                  <c:v>-0.45098752296695932</c:v>
                </c:pt>
                <c:pt idx="3852">
                  <c:v>-0.450958555457181</c:v>
                </c:pt>
                <c:pt idx="3853">
                  <c:v>-0.45092893006766344</c:v>
                </c:pt>
                <c:pt idx="3854">
                  <c:v>-0.45089864505366284</c:v>
                </c:pt>
                <c:pt idx="3855">
                  <c:v>-0.45086769877737198</c:v>
                </c:pt>
                <c:pt idx="3856">
                  <c:v>-0.45083608970309802</c:v>
                </c:pt>
                <c:pt idx="3857">
                  <c:v>-0.45080381639275496</c:v>
                </c:pt>
                <c:pt idx="3858">
                  <c:v>-0.450770877501533</c:v>
                </c:pt>
                <c:pt idx="3859">
                  <c:v>-0.450737271773755</c:v>
                </c:pt>
                <c:pt idx="3860">
                  <c:v>-0.45070299803864938</c:v>
                </c:pt>
                <c:pt idx="3861">
                  <c:v>-0.45066805520625902</c:v>
                </c:pt>
                <c:pt idx="3862">
                  <c:v>-0.45063244226331473</c:v>
                </c:pt>
                <c:pt idx="3863">
                  <c:v>-0.45059615826911475</c:v>
                </c:pt>
                <c:pt idx="3864">
                  <c:v>-0.45055920235113373</c:v>
                </c:pt>
                <c:pt idx="3865">
                  <c:v>-0.45052157370052298</c:v>
                </c:pt>
                <c:pt idx="3866">
                  <c:v>-0.45048327156770901</c:v>
                </c:pt>
                <c:pt idx="3867">
                  <c:v>-0.45044429525818802</c:v>
                </c:pt>
                <c:pt idx="3868">
                  <c:v>-0.45040464412841008</c:v>
                </c:pt>
                <c:pt idx="3869">
                  <c:v>-0.45036431758164924</c:v>
                </c:pt>
                <c:pt idx="3870">
                  <c:v>-0.45032331506422096</c:v>
                </c:pt>
                <c:pt idx="3871">
                  <c:v>-0.45028163606201999</c:v>
                </c:pt>
                <c:pt idx="3872">
                  <c:v>-0.45023928009722874</c:v>
                </c:pt>
                <c:pt idx="3873">
                  <c:v>-0.45019624672501679</c:v>
                </c:pt>
                <c:pt idx="3874">
                  <c:v>-0.45015253553025608</c:v>
                </c:pt>
                <c:pt idx="3875">
                  <c:v>-0.45010814612405298</c:v>
                </c:pt>
                <c:pt idx="3876">
                  <c:v>-0.45006307814013174</c:v>
                </c:pt>
                <c:pt idx="3877">
                  <c:v>-0.45001733123102899</c:v>
                </c:pt>
                <c:pt idx="3878">
                  <c:v>-0.44997090506413989</c:v>
                </c:pt>
                <c:pt idx="3879">
                  <c:v>-0.44992379931757798</c:v>
                </c:pt>
                <c:pt idx="3880">
                  <c:v>-0.44987601367598595</c:v>
                </c:pt>
                <c:pt idx="3881">
                  <c:v>-0.44982754782628431</c:v>
                </c:pt>
                <c:pt idx="3882">
                  <c:v>-0.4497784014670213</c:v>
                </c:pt>
                <c:pt idx="3883">
                  <c:v>-0.44972857427511731</c:v>
                </c:pt>
                <c:pt idx="3884">
                  <c:v>-0.4496780659172453</c:v>
                </c:pt>
                <c:pt idx="3885">
                  <c:v>-0.44962687604605567</c:v>
                </c:pt>
                <c:pt idx="3886">
                  <c:v>-0.44957500429640107</c:v>
                </c:pt>
                <c:pt idx="3887">
                  <c:v>-0.44952245028161908</c:v>
                </c:pt>
                <c:pt idx="3888">
                  <c:v>-0.44946921359001807</c:v>
                </c:pt>
                <c:pt idx="3889">
                  <c:v>-0.44941529378166289</c:v>
                </c:pt>
                <c:pt idx="3890">
                  <c:v>-0.44936069038535092</c:v>
                </c:pt>
                <c:pt idx="3891">
                  <c:v>-0.44930540289591508</c:v>
                </c:pt>
                <c:pt idx="3892">
                  <c:v>-0.44924943077182922</c:v>
                </c:pt>
                <c:pt idx="3893">
                  <c:v>-0.44919277343302905</c:v>
                </c:pt>
                <c:pt idx="3894">
                  <c:v>-0.44913543025906005</c:v>
                </c:pt>
                <c:pt idx="3895">
                  <c:v>-0.44907740058757406</c:v>
                </c:pt>
                <c:pt idx="3896">
                  <c:v>-0.44901868371305348</c:v>
                </c:pt>
                <c:pt idx="3897">
                  <c:v>-0.44895927888588671</c:v>
                </c:pt>
                <c:pt idx="3898">
                  <c:v>-0.44889918531197132</c:v>
                </c:pt>
                <c:pt idx="3899">
                  <c:v>-0.44883840215259807</c:v>
                </c:pt>
                <c:pt idx="3900">
                  <c:v>-0.44877692852497908</c:v>
                </c:pt>
                <c:pt idx="3901">
                  <c:v>-0.44871476350327671</c:v>
                </c:pt>
                <c:pt idx="3902">
                  <c:v>-0.44865190612022693</c:v>
                </c:pt>
                <c:pt idx="3903">
                  <c:v>-0.44858835536938108</c:v>
                </c:pt>
                <c:pt idx="3904">
                  <c:v>-0.44852411020789174</c:v>
                </c:pt>
                <c:pt idx="3905">
                  <c:v>-0.44845916955996074</c:v>
                </c:pt>
                <c:pt idx="3906">
                  <c:v>-0.44839353232071705</c:v>
                </c:pt>
                <c:pt idx="3907">
                  <c:v>-0.44832719736065973</c:v>
                </c:pt>
                <c:pt idx="3908">
                  <c:v>-0.44826016353033704</c:v>
                </c:pt>
                <c:pt idx="3909">
                  <c:v>-0.44819242966569206</c:v>
                </c:pt>
                <c:pt idx="3910">
                  <c:v>-0.44812399459334307</c:v>
                </c:pt>
                <c:pt idx="3911">
                  <c:v>-0.44805485713608606</c:v>
                </c:pt>
                <c:pt idx="3912">
                  <c:v>-0.44798501611826608</c:v>
                </c:pt>
                <c:pt idx="3913">
                  <c:v>-0.4479144703711963</c:v>
                </c:pt>
                <c:pt idx="3914">
                  <c:v>-0.44784321873864807</c:v>
                </c:pt>
                <c:pt idx="3915">
                  <c:v>-0.44777126008237805</c:v>
                </c:pt>
                <c:pt idx="3916">
                  <c:v>-0.44769859328756689</c:v>
                </c:pt>
                <c:pt idx="3917">
                  <c:v>-0.44762521726810006</c:v>
                </c:pt>
                <c:pt idx="3918">
                  <c:v>-0.44755113097180305</c:v>
                </c:pt>
                <c:pt idx="3919">
                  <c:v>-0.44747633338542436</c:v>
                </c:pt>
                <c:pt idx="3920">
                  <c:v>-0.44740082353951538</c:v>
                </c:pt>
                <c:pt idx="3921">
                  <c:v>-0.4473246005132509</c:v>
                </c:pt>
                <c:pt idx="3922">
                  <c:v>-0.44724766343884831</c:v>
                </c:pt>
                <c:pt idx="3923">
                  <c:v>-0.44717001150602875</c:v>
                </c:pt>
                <c:pt idx="3924">
                  <c:v>-0.44709164396602574</c:v>
                </c:pt>
                <c:pt idx="3925">
                  <c:v>-0.4470125601354169</c:v>
                </c:pt>
                <c:pt idx="3926">
                  <c:v>-0.4469327593995383</c:v>
                </c:pt>
                <c:pt idx="3927">
                  <c:v>-0.44685224121568495</c:v>
                </c:pt>
                <c:pt idx="3928">
                  <c:v>-0.44677100511577206</c:v>
                </c:pt>
                <c:pt idx="3929">
                  <c:v>-0.44668905070880405</c:v>
                </c:pt>
                <c:pt idx="3930">
                  <c:v>-0.44660637768271372</c:v>
                </c:pt>
                <c:pt idx="3931">
                  <c:v>-0.4465229858058245</c:v>
                </c:pt>
                <c:pt idx="3932">
                  <c:v>-0.44643887492777062</c:v>
                </c:pt>
                <c:pt idx="3933">
                  <c:v>-0.44635404498001507</c:v>
                </c:pt>
                <c:pt idx="3934">
                  <c:v>-0.44626849597581802</c:v>
                </c:pt>
                <c:pt idx="3935">
                  <c:v>-0.44618222800974872</c:v>
                </c:pt>
                <c:pt idx="3936">
                  <c:v>-0.44609524125692879</c:v>
                </c:pt>
                <c:pt idx="3937">
                  <c:v>-0.44600753597166631</c:v>
                </c:pt>
                <c:pt idx="3938">
                  <c:v>-0.44591911248580707</c:v>
                </c:pt>
                <c:pt idx="3939">
                  <c:v>-0.44582997120669204</c:v>
                </c:pt>
                <c:pt idx="3940">
                  <c:v>-0.44574011261470375</c:v>
                </c:pt>
                <c:pt idx="3941">
                  <c:v>-0.44564953726072676</c:v>
                </c:pt>
                <c:pt idx="3942">
                  <c:v>-0.44555824576321906</c:v>
                </c:pt>
                <c:pt idx="3943">
                  <c:v>-0.44546623880544667</c:v>
                </c:pt>
                <c:pt idx="3944">
                  <c:v>-0.44537351713251311</c:v>
                </c:pt>
                <c:pt idx="3945">
                  <c:v>-0.44528008154837306</c:v>
                </c:pt>
                <c:pt idx="3946">
                  <c:v>-0.44518593291309805</c:v>
                </c:pt>
                <c:pt idx="3947">
                  <c:v>-0.44509107214046906</c:v>
                </c:pt>
                <c:pt idx="3948">
                  <c:v>-0.44499550019601675</c:v>
                </c:pt>
                <c:pt idx="3949">
                  <c:v>-0.44489921809546806</c:v>
                </c:pt>
                <c:pt idx="3950">
                  <c:v>-0.44480222690365689</c:v>
                </c:pt>
                <c:pt idx="3951">
                  <c:v>-0.44470452773385172</c:v>
                </c:pt>
                <c:pt idx="3952">
                  <c:v>-0.44460612174763708</c:v>
                </c:pt>
                <c:pt idx="3953">
                  <c:v>-0.44450701015510374</c:v>
                </c:pt>
                <c:pt idx="3954">
                  <c:v>-0.44440719421552904</c:v>
                </c:pt>
                <c:pt idx="3955">
                  <c:v>-0.44430667523844319</c:v>
                </c:pt>
                <c:pt idx="3956">
                  <c:v>-0.44420545458500021</c:v>
                </c:pt>
                <c:pt idx="3957">
                  <c:v>-0.44410353366993505</c:v>
                </c:pt>
                <c:pt idx="3958">
                  <c:v>-0.44400091396359931</c:v>
                </c:pt>
                <c:pt idx="3959">
                  <c:v>-0.44389759699470271</c:v>
                </c:pt>
                <c:pt idx="3960">
                  <c:v>-0.44379358435332023</c:v>
                </c:pt>
                <c:pt idx="3961">
                  <c:v>-0.44368887769444793</c:v>
                </c:pt>
                <c:pt idx="3962">
                  <c:v>-0.44358347874184972</c:v>
                </c:pt>
                <c:pt idx="3963">
                  <c:v>-0.44347738929267189</c:v>
                </c:pt>
                <c:pt idx="3964">
                  <c:v>-0.44337061122216292</c:v>
                </c:pt>
                <c:pt idx="3965">
                  <c:v>-0.44326314648905979</c:v>
                </c:pt>
                <c:pt idx="3966">
                  <c:v>-0.44315499714127038</c:v>
                </c:pt>
                <c:pt idx="3967">
                  <c:v>-0.44304616532183422</c:v>
                </c:pt>
                <c:pt idx="3968">
                  <c:v>-0.44293665327528331</c:v>
                </c:pt>
                <c:pt idx="3969">
                  <c:v>-0.44282646335412273</c:v>
                </c:pt>
                <c:pt idx="3970">
                  <c:v>-0.44271559802528493</c:v>
                </c:pt>
                <c:pt idx="3971">
                  <c:v>-0.44260405987732893</c:v>
                </c:pt>
                <c:pt idx="3972">
                  <c:v>-0.44249185162752003</c:v>
                </c:pt>
                <c:pt idx="3973">
                  <c:v>-0.4423789761263679</c:v>
                </c:pt>
                <c:pt idx="3974">
                  <c:v>-0.44226543636358673</c:v>
                </c:pt>
                <c:pt idx="3975">
                  <c:v>-0.44215123547418173</c:v>
                </c:pt>
                <c:pt idx="3976">
                  <c:v>-0.44203637674405671</c:v>
                </c:pt>
                <c:pt idx="3977">
                  <c:v>-0.44192086361523136</c:v>
                </c:pt>
                <c:pt idx="3978">
                  <c:v>-0.4418046996906379</c:v>
                </c:pt>
                <c:pt idx="3979">
                  <c:v>-0.44168788873836007</c:v>
                </c:pt>
                <c:pt idx="3980">
                  <c:v>-0.44157043469525808</c:v>
                </c:pt>
                <c:pt idx="3981">
                  <c:v>-0.44145234166996972</c:v>
                </c:pt>
                <c:pt idx="3982">
                  <c:v>-0.44133361394542331</c:v>
                </c:pt>
                <c:pt idx="3983">
                  <c:v>-0.44121425598082908</c:v>
                </c:pt>
                <c:pt idx="3984">
                  <c:v>-0.44109427242941107</c:v>
                </c:pt>
                <c:pt idx="3985">
                  <c:v>-0.44097366810217431</c:v>
                </c:pt>
                <c:pt idx="3986">
                  <c:v>-0.44085244799022372</c:v>
                </c:pt>
                <c:pt idx="3987">
                  <c:v>-0.44073061726501206</c:v>
                </c:pt>
                <c:pt idx="3988">
                  <c:v>-0.44060818127759938</c:v>
                </c:pt>
                <c:pt idx="3989">
                  <c:v>-0.44048514555722806</c:v>
                </c:pt>
                <c:pt idx="3990">
                  <c:v>-0.44036151580915089</c:v>
                </c:pt>
                <c:pt idx="3991">
                  <c:v>-0.44023729791161176</c:v>
                </c:pt>
                <c:pt idx="3992">
                  <c:v>-0.44011249791210322</c:v>
                </c:pt>
                <c:pt idx="3993">
                  <c:v>-0.43998712202266155</c:v>
                </c:pt>
                <c:pt idx="3994">
                  <c:v>-0.43986117661442226</c:v>
                </c:pt>
                <c:pt idx="3995">
                  <c:v>-0.4397346682114735</c:v>
                </c:pt>
                <c:pt idx="3996">
                  <c:v>-0.43960760348395544</c:v>
                </c:pt>
                <c:pt idx="3997">
                  <c:v>-0.43947998924057136</c:v>
                </c:pt>
                <c:pt idx="3998">
                  <c:v>-0.43935183242057602</c:v>
                </c:pt>
                <c:pt idx="3999">
                  <c:v>-0.43922314008545732</c:v>
                </c:pt>
                <c:pt idx="4000">
                  <c:v>-0.43909391941009002</c:v>
                </c:pt>
                <c:pt idx="4001">
                  <c:v>-0.43896417767383233</c:v>
                </c:pt>
                <c:pt idx="4002">
                  <c:v>-0.43883392225131101</c:v>
                </c:pt>
                <c:pt idx="4003">
                  <c:v>-0.43870316060333076</c:v>
                </c:pt>
                <c:pt idx="4004">
                  <c:v>-0.43857190026750165</c:v>
                </c:pt>
                <c:pt idx="4005">
                  <c:v>-0.43844014884903298</c:v>
                </c:pt>
                <c:pt idx="4006">
                  <c:v>-0.43830791401168384</c:v>
                </c:pt>
                <c:pt idx="4007">
                  <c:v>-0.43817520346857508</c:v>
                </c:pt>
                <c:pt idx="4008">
                  <c:v>-0.43804202497340688</c:v>
                </c:pt>
                <c:pt idx="4009">
                  <c:v>-0.43790838631161844</c:v>
                </c:pt>
                <c:pt idx="4010">
                  <c:v>-0.43777429529182593</c:v>
                </c:pt>
                <c:pt idx="4011">
                  <c:v>-0.43763975973737901</c:v>
                </c:pt>
                <c:pt idx="4012">
                  <c:v>-0.43750478747809085</c:v>
                </c:pt>
                <c:pt idx="4013">
                  <c:v>-0.43736938634209166</c:v>
                </c:pt>
                <c:pt idx="4014">
                  <c:v>-0.43723356414807202</c:v>
                </c:pt>
                <c:pt idx="4015">
                  <c:v>-0.4370973286976495</c:v>
                </c:pt>
                <c:pt idx="4016">
                  <c:v>-0.43696068776773445</c:v>
                </c:pt>
                <c:pt idx="4017">
                  <c:v>-0.43682364910318588</c:v>
                </c:pt>
                <c:pt idx="4018">
                  <c:v>-0.43668622040965344</c:v>
                </c:pt>
                <c:pt idx="4019">
                  <c:v>-0.43654840934656403</c:v>
                </c:pt>
                <c:pt idx="4020">
                  <c:v>-0.43641022352059322</c:v>
                </c:pt>
                <c:pt idx="4021">
                  <c:v>-0.43627167047942444</c:v>
                </c:pt>
                <c:pt idx="4022">
                  <c:v>-0.43613275770592802</c:v>
                </c:pt>
                <c:pt idx="4023">
                  <c:v>-0.43599349261277698</c:v>
                </c:pt>
                <c:pt idx="4024">
                  <c:v>-0.43585388253735335</c:v>
                </c:pt>
                <c:pt idx="4025">
                  <c:v>-0.435713934736978</c:v>
                </c:pt>
                <c:pt idx="4026">
                  <c:v>-0.43557365638446027</c:v>
                </c:pt>
                <c:pt idx="4027">
                  <c:v>-0.43543305456357179</c:v>
                </c:pt>
                <c:pt idx="4028">
                  <c:v>-0.43529213626489432</c:v>
                </c:pt>
                <c:pt idx="4029">
                  <c:v>-0.43515090838138698</c:v>
                </c:pt>
                <c:pt idx="4030">
                  <c:v>-0.43500937770412351</c:v>
                </c:pt>
                <c:pt idx="4031">
                  <c:v>-0.43486755091788487</c:v>
                </c:pt>
                <c:pt idx="4032">
                  <c:v>-0.43472543459676</c:v>
                </c:pt>
                <c:pt idx="4033">
                  <c:v>-0.43458303519975383</c:v>
                </c:pt>
                <c:pt idx="4034">
                  <c:v>-0.43444035906616302</c:v>
                </c:pt>
                <c:pt idx="4035">
                  <c:v>-0.43429741241123243</c:v>
                </c:pt>
                <c:pt idx="4036">
                  <c:v>-0.43415420132149934</c:v>
                </c:pt>
                <c:pt idx="4037">
                  <c:v>-0.43401073175018218</c:v>
                </c:pt>
                <c:pt idx="4038">
                  <c:v>-0.43386700951275126</c:v>
                </c:pt>
                <c:pt idx="4039">
                  <c:v>-0.43372304028236602</c:v>
                </c:pt>
                <c:pt idx="4040">
                  <c:v>-0.43357882958561872</c:v>
                </c:pt>
                <c:pt idx="4041">
                  <c:v>-0.43343438279822105</c:v>
                </c:pt>
                <c:pt idx="4042">
                  <c:v>-0.43328970514118298</c:v>
                </c:pt>
                <c:pt idx="4043">
                  <c:v>-0.43314480167703034</c:v>
                </c:pt>
                <c:pt idx="4044">
                  <c:v>-0.43299967730641564</c:v>
                </c:pt>
                <c:pt idx="4045">
                  <c:v>-0.43285433676517998</c:v>
                </c:pt>
                <c:pt idx="4046">
                  <c:v>-0.43270878462188544</c:v>
                </c:pt>
                <c:pt idx="4047">
                  <c:v>-0.43256302527577944</c:v>
                </c:pt>
                <c:pt idx="4048">
                  <c:v>-0.43241706295554944</c:v>
                </c:pt>
                <c:pt idx="4049">
                  <c:v>-0.43227090172921862</c:v>
                </c:pt>
                <c:pt idx="4050">
                  <c:v>-0.43212454548269535</c:v>
                </c:pt>
                <c:pt idx="4051">
                  <c:v>-0.43197799792781816</c:v>
                </c:pt>
                <c:pt idx="4052">
                  <c:v>-0.43183126260723798</c:v>
                </c:pt>
                <c:pt idx="4053">
                  <c:v>-0.43168434289639301</c:v>
                </c:pt>
                <c:pt idx="4054">
                  <c:v>-0.43153724200620303</c:v>
                </c:pt>
                <c:pt idx="4055">
                  <c:v>-0.43138996298673393</c:v>
                </c:pt>
                <c:pt idx="4056">
                  <c:v>-0.43124250873123099</c:v>
                </c:pt>
                <c:pt idx="4057">
                  <c:v>-0.43109488198073864</c:v>
                </c:pt>
                <c:pt idx="4058">
                  <c:v>-0.43094708532876463</c:v>
                </c:pt>
                <c:pt idx="4059">
                  <c:v>-0.43079912122640601</c:v>
                </c:pt>
                <c:pt idx="4060">
                  <c:v>-0.43065099198750267</c:v>
                </c:pt>
                <c:pt idx="4061">
                  <c:v>-0.43050269979371403</c:v>
                </c:pt>
                <c:pt idx="4062">
                  <c:v>-0.43035424669987038</c:v>
                </c:pt>
                <c:pt idx="4063">
                  <c:v>-0.43020563463915701</c:v>
                </c:pt>
                <c:pt idx="4064">
                  <c:v>-0.43005686542855087</c:v>
                </c:pt>
                <c:pt idx="4065">
                  <c:v>-0.42990794077402888</c:v>
                </c:pt>
                <c:pt idx="4066">
                  <c:v>-0.42975886227598564</c:v>
                </c:pt>
                <c:pt idx="4067">
                  <c:v>-0.42960963143427588</c:v>
                </c:pt>
                <c:pt idx="4068">
                  <c:v>-0.42946024965323498</c:v>
                </c:pt>
                <c:pt idx="4069">
                  <c:v>-0.42931071824637268</c:v>
                </c:pt>
                <c:pt idx="4070">
                  <c:v>-0.42916103844010961</c:v>
                </c:pt>
                <c:pt idx="4071">
                  <c:v>-0.42901121137605203</c:v>
                </c:pt>
                <c:pt idx="4072">
                  <c:v>-0.42886123811563698</c:v>
                </c:pt>
                <c:pt idx="4073">
                  <c:v>-0.42871111964493208</c:v>
                </c:pt>
                <c:pt idx="4074">
                  <c:v>-0.42856085687779438</c:v>
                </c:pt>
                <c:pt idx="4075">
                  <c:v>-0.42841045065826217</c:v>
                </c:pt>
                <c:pt idx="4076">
                  <c:v>-0.42825990176199502</c:v>
                </c:pt>
                <c:pt idx="4077">
                  <c:v>-0.42810921089702508</c:v>
                </c:pt>
                <c:pt idx="4078">
                  <c:v>-0.42795837870362502</c:v>
                </c:pt>
                <c:pt idx="4079">
                  <c:v>-0.42780740575350512</c:v>
                </c:pt>
                <c:pt idx="4080">
                  <c:v>-0.427656292548313</c:v>
                </c:pt>
                <c:pt idx="4081">
                  <c:v>-0.42750503951737701</c:v>
                </c:pt>
                <c:pt idx="4082">
                  <c:v>-0.42735364701473638</c:v>
                </c:pt>
                <c:pt idx="4083">
                  <c:v>-0.42720211531555247</c:v>
                </c:pt>
                <c:pt idx="4084">
                  <c:v>-0.42705044461180408</c:v>
                </c:pt>
                <c:pt idx="4085">
                  <c:v>-0.42689863500752684</c:v>
                </c:pt>
                <c:pt idx="4086">
                  <c:v>-0.42674668651331893</c:v>
                </c:pt>
                <c:pt idx="4087">
                  <c:v>-0.42659459904062891</c:v>
                </c:pt>
                <c:pt idx="4088">
                  <c:v>-0.42644237239546268</c:v>
                </c:pt>
                <c:pt idx="4089">
                  <c:v>-0.42629000627198699</c:v>
                </c:pt>
                <c:pt idx="4090">
                  <c:v>-0.426137500245999</c:v>
                </c:pt>
                <c:pt idx="4091">
                  <c:v>-0.4259848537682473</c:v>
                </c:pt>
                <c:pt idx="4092">
                  <c:v>-0.42583206615797387</c:v>
                </c:pt>
                <c:pt idx="4093">
                  <c:v>-0.425679136596742</c:v>
                </c:pt>
                <c:pt idx="4094">
                  <c:v>-0.42552606412261668</c:v>
                </c:pt>
                <c:pt idx="4095">
                  <c:v>-0.42537284762477068</c:v>
                </c:pt>
                <c:pt idx="4096">
                  <c:v>-0.42521948583896485</c:v>
                </c:pt>
                <c:pt idx="4097">
                  <c:v>-0.42506597734366336</c:v>
                </c:pt>
                <c:pt idx="4098">
                  <c:v>-0.42491232055701905</c:v>
                </c:pt>
                <c:pt idx="4099">
                  <c:v>-0.42475851373501688</c:v>
                </c:pt>
                <c:pt idx="4100">
                  <c:v>-0.42460455497052602</c:v>
                </c:pt>
                <c:pt idx="4101">
                  <c:v>-0.42445044219361638</c:v>
                </c:pt>
                <c:pt idx="4102">
                  <c:v>-0.42429617317303908</c:v>
                </c:pt>
                <c:pt idx="4103">
                  <c:v>-0.42414174551897199</c:v>
                </c:pt>
                <c:pt idx="4104">
                  <c:v>-0.42398715668700798</c:v>
                </c:pt>
                <c:pt idx="4105">
                  <c:v>-0.42383240398341493</c:v>
                </c:pt>
                <c:pt idx="4106">
                  <c:v>-0.42367748457155402</c:v>
                </c:pt>
                <c:pt idx="4107">
                  <c:v>-0.42352239547966758</c:v>
                </c:pt>
                <c:pt idx="4108">
                  <c:v>-0.42336713360948758</c:v>
                </c:pt>
                <c:pt idx="4109">
                  <c:v>-0.42321169574622308</c:v>
                </c:pt>
                <c:pt idx="4110">
                  <c:v>-0.42305607856927685</c:v>
                </c:pt>
                <c:pt idx="4111">
                  <c:v>-0.42290027866381791</c:v>
                </c:pt>
                <c:pt idx="4112">
                  <c:v>-0.42274429253319579</c:v>
                </c:pt>
                <c:pt idx="4113">
                  <c:v>-0.4225881166118714</c:v>
                </c:pt>
                <c:pt idx="4114">
                  <c:v>-0.422431747278735</c:v>
                </c:pt>
                <c:pt idx="4115">
                  <c:v>-0.42227518087091898</c:v>
                </c:pt>
                <c:pt idx="4116">
                  <c:v>-0.42211841369760866</c:v>
                </c:pt>
                <c:pt idx="4117">
                  <c:v>-0.42196144205393599</c:v>
                </c:pt>
                <c:pt idx="4118">
                  <c:v>-0.42180426223489109</c:v>
                </c:pt>
                <c:pt idx="4119">
                  <c:v>-0.42164687054866784</c:v>
                </c:pt>
                <c:pt idx="4120">
                  <c:v>-0.42148926333002962</c:v>
                </c:pt>
                <c:pt idx="4121">
                  <c:v>-0.42133143695275038</c:v>
                </c:pt>
                <c:pt idx="4122">
                  <c:v>-0.4211733878417655</c:v>
                </c:pt>
                <c:pt idx="4123">
                  <c:v>-0.42101511248427298</c:v>
                </c:pt>
                <c:pt idx="4124">
                  <c:v>-0.42085660744025466</c:v>
                </c:pt>
                <c:pt idx="4125">
                  <c:v>-0.42069786935181835</c:v>
                </c:pt>
                <c:pt idx="4126">
                  <c:v>-0.42053889495176588</c:v>
                </c:pt>
                <c:pt idx="4127">
                  <c:v>-0.42037968107095908</c:v>
                </c:pt>
                <c:pt idx="4128">
                  <c:v>-0.42022022464457198</c:v>
                </c:pt>
                <c:pt idx="4129">
                  <c:v>-0.42006052271746103</c:v>
                </c:pt>
                <c:pt idx="4130">
                  <c:v>-0.41990057244808698</c:v>
                </c:pt>
                <c:pt idx="4131">
                  <c:v>-0.41974037111169832</c:v>
                </c:pt>
                <c:pt idx="4132">
                  <c:v>-0.41957991610217898</c:v>
                </c:pt>
                <c:pt idx="4133">
                  <c:v>-0.41941920493300588</c:v>
                </c:pt>
                <c:pt idx="4134">
                  <c:v>-0.41925823523708411</c:v>
                </c:pt>
                <c:pt idx="4135">
                  <c:v>-0.41909700476561501</c:v>
                </c:pt>
                <c:pt idx="4136">
                  <c:v>-0.41893551138606122</c:v>
                </c:pt>
                <c:pt idx="4137">
                  <c:v>-0.41877375307925385</c:v>
                </c:pt>
                <c:pt idx="4138">
                  <c:v>-0.41861172793599538</c:v>
                </c:pt>
                <c:pt idx="4139">
                  <c:v>-0.41844943415310693</c:v>
                </c:pt>
                <c:pt idx="4140">
                  <c:v>-0.41828687002904608</c:v>
                </c:pt>
                <c:pt idx="4141">
                  <c:v>-0.41812403395917391</c:v>
                </c:pt>
                <c:pt idx="4142">
                  <c:v>-0.41796092443078697</c:v>
                </c:pt>
                <c:pt idx="4143">
                  <c:v>-0.41779754001774</c:v>
                </c:pt>
                <c:pt idx="4144">
                  <c:v>-0.41763387937474666</c:v>
                </c:pt>
                <c:pt idx="4145">
                  <c:v>-0.4174699412313565</c:v>
                </c:pt>
                <c:pt idx="4146">
                  <c:v>-0.41730572438566604</c:v>
                </c:pt>
                <c:pt idx="4147">
                  <c:v>-0.41714122769785938</c:v>
                </c:pt>
                <c:pt idx="4148">
                  <c:v>-0.41697645008329498</c:v>
                </c:pt>
                <c:pt idx="4149">
                  <c:v>-0.41681139050447791</c:v>
                </c:pt>
                <c:pt idx="4150">
                  <c:v>-0.41664604796378202</c:v>
                </c:pt>
                <c:pt idx="4151">
                  <c:v>-0.41648042149608405</c:v>
                </c:pt>
                <c:pt idx="4152">
                  <c:v>-0.41631451016119808</c:v>
                </c:pt>
                <c:pt idx="4153">
                  <c:v>-0.41614831303666217</c:v>
                </c:pt>
                <c:pt idx="4154">
                  <c:v>-0.41598182921059701</c:v>
                </c:pt>
                <c:pt idx="4155">
                  <c:v>-0.41581505777507038</c:v>
                </c:pt>
                <c:pt idx="4156">
                  <c:v>-0.41564799781982498</c:v>
                </c:pt>
                <c:pt idx="4157">
                  <c:v>-0.41548064842645038</c:v>
                </c:pt>
                <c:pt idx="4158">
                  <c:v>-0.415313008663172</c:v>
                </c:pt>
                <c:pt idx="4159">
                  <c:v>-0.41514507758008001</c:v>
                </c:pt>
                <c:pt idx="4160">
                  <c:v>-0.41497685420510338</c:v>
                </c:pt>
                <c:pt idx="4161">
                  <c:v>-0.41480833754067237</c:v>
                </c:pt>
                <c:pt idx="4162">
                  <c:v>-0.41463952656112507</c:v>
                </c:pt>
                <c:pt idx="4163">
                  <c:v>-0.414470420211139</c:v>
                </c:pt>
                <c:pt idx="4164">
                  <c:v>-0.41430101740469188</c:v>
                </c:pt>
                <c:pt idx="4165">
                  <c:v>-0.41413131702522099</c:v>
                </c:pt>
                <c:pt idx="4166">
                  <c:v>-0.41396131792645685</c:v>
                </c:pt>
                <c:pt idx="4167">
                  <c:v>-0.41379101893404302</c:v>
                </c:pt>
                <c:pt idx="4168">
                  <c:v>-0.41362041884807998</c:v>
                </c:pt>
                <c:pt idx="4169">
                  <c:v>-0.41344951644623479</c:v>
                </c:pt>
                <c:pt idx="4170">
                  <c:v>-0.41327831048763508</c:v>
                </c:pt>
                <c:pt idx="4171">
                  <c:v>-0.41310679971732084</c:v>
                </c:pt>
                <c:pt idx="4172">
                  <c:v>-0.41293498287118302</c:v>
                </c:pt>
                <c:pt idx="4173">
                  <c:v>-0.41276285868146501</c:v>
                </c:pt>
                <c:pt idx="4174">
                  <c:v>-0.41259042588251332</c:v>
                </c:pt>
                <c:pt idx="4175">
                  <c:v>-0.41241768321697997</c:v>
                </c:pt>
                <c:pt idx="4176">
                  <c:v>-0.41224462944224538</c:v>
                </c:pt>
                <c:pt idx="4177">
                  <c:v>-0.41207126333728233</c:v>
                </c:pt>
                <c:pt idx="4178">
                  <c:v>-0.41189758370952484</c:v>
                </c:pt>
                <c:pt idx="4179">
                  <c:v>-0.41172358940224868</c:v>
                </c:pt>
                <c:pt idx="4180">
                  <c:v>-0.41154927930179308</c:v>
                </c:pt>
                <c:pt idx="4181">
                  <c:v>-0.41137465234501103</c:v>
                </c:pt>
                <c:pt idx="4182">
                  <c:v>-0.41119970752644702</c:v>
                </c:pt>
                <c:pt idx="4183">
                  <c:v>-0.41102444390557524</c:v>
                </c:pt>
                <c:pt idx="4184">
                  <c:v>-0.41084886061351888</c:v>
                </c:pt>
                <c:pt idx="4185">
                  <c:v>-0.41067295685968824</c:v>
                </c:pt>
                <c:pt idx="4186">
                  <c:v>-0.41049673193779712</c:v>
                </c:pt>
                <c:pt idx="4187">
                  <c:v>-0.41032018523160846</c:v>
                </c:pt>
                <c:pt idx="4188">
                  <c:v>-0.41014331622005201</c:v>
                </c:pt>
                <c:pt idx="4189">
                  <c:v>-0.409966124481983</c:v>
                </c:pt>
                <c:pt idx="4190">
                  <c:v>-0.40978860970030884</c:v>
                </c:pt>
                <c:pt idx="4191">
                  <c:v>-0.40961077166582627</c:v>
                </c:pt>
                <c:pt idx="4192">
                  <c:v>-0.40943261028072397</c:v>
                </c:pt>
                <c:pt idx="4193">
                  <c:v>-0.40925412556191976</c:v>
                </c:pt>
                <c:pt idx="4194">
                  <c:v>-0.40907531764417132</c:v>
                </c:pt>
                <c:pt idx="4195">
                  <c:v>-0.40889618678330508</c:v>
                </c:pt>
                <c:pt idx="4196">
                  <c:v>-0.40871673335951603</c:v>
                </c:pt>
                <c:pt idx="4197">
                  <c:v>-0.40853695788085187</c:v>
                </c:pt>
                <c:pt idx="4198">
                  <c:v>-0.40835686098709167</c:v>
                </c:pt>
                <c:pt idx="4199">
                  <c:v>-0.40817644345390208</c:v>
                </c:pt>
                <c:pt idx="4200">
                  <c:v>-0.40799570619752601</c:v>
                </c:pt>
                <c:pt idx="4201">
                  <c:v>-0.40781465027968666</c:v>
                </c:pt>
                <c:pt idx="4202">
                  <c:v>-0.40763327691287798</c:v>
                </c:pt>
                <c:pt idx="4203">
                  <c:v>-0.40745158746608401</c:v>
                </c:pt>
                <c:pt idx="4204">
                  <c:v>-0.40726958347047598</c:v>
                </c:pt>
                <c:pt idx="4205">
                  <c:v>-0.40708726662549038</c:v>
                </c:pt>
                <c:pt idx="4206">
                  <c:v>-0.40690463880502098</c:v>
                </c:pt>
                <c:pt idx="4207">
                  <c:v>-0.40672170206380298</c:v>
                </c:pt>
                <c:pt idx="4208">
                  <c:v>-0.40653845864371374</c:v>
                </c:pt>
                <c:pt idx="4209">
                  <c:v>-0.40635491098012538</c:v>
                </c:pt>
                <c:pt idx="4210">
                  <c:v>-0.406171061708132</c:v>
                </c:pt>
                <c:pt idx="4211">
                  <c:v>-0.40598691366872935</c:v>
                </c:pt>
                <c:pt idx="4212">
                  <c:v>-0.4058024699148351</c:v>
                </c:pt>
                <c:pt idx="4213">
                  <c:v>-0.40561773371721632</c:v>
                </c:pt>
                <c:pt idx="4214">
                  <c:v>-0.405432708570376</c:v>
                </c:pt>
                <c:pt idx="4215">
                  <c:v>-0.40524739819803779</c:v>
                </c:pt>
                <c:pt idx="4216">
                  <c:v>-0.40506180655864832</c:v>
                </c:pt>
                <c:pt idx="4217">
                  <c:v>-0.40487593785050141</c:v>
                </c:pt>
                <c:pt idx="4218">
                  <c:v>-0.40468979651645698</c:v>
                </c:pt>
                <c:pt idx="4219">
                  <c:v>-0.40450338724828738</c:v>
                </c:pt>
                <c:pt idx="4220">
                  <c:v>-0.40431671499030603</c:v>
                </c:pt>
                <c:pt idx="4221">
                  <c:v>-0.40412978494250085</c:v>
                </c:pt>
                <c:pt idx="4222">
                  <c:v>-0.40394260256311976</c:v>
                </c:pt>
                <c:pt idx="4223">
                  <c:v>-0.40375517357067697</c:v>
                </c:pt>
                <c:pt idx="4224">
                  <c:v>-0.40356750394546775</c:v>
                </c:pt>
                <c:pt idx="4225">
                  <c:v>-0.40337959993071093</c:v>
                </c:pt>
                <c:pt idx="4226">
                  <c:v>-0.40319146803343275</c:v>
                </c:pt>
                <c:pt idx="4227">
                  <c:v>-0.403003115025106</c:v>
                </c:pt>
                <c:pt idx="4228">
                  <c:v>-0.40281454794207555</c:v>
                </c:pt>
                <c:pt idx="4229">
                  <c:v>-0.40262577408590605</c:v>
                </c:pt>
                <c:pt idx="4230">
                  <c:v>-0.40243680102370138</c:v>
                </c:pt>
                <c:pt idx="4231">
                  <c:v>-0.40224763658810386</c:v>
                </c:pt>
                <c:pt idx="4232">
                  <c:v>-0.40205828887723088</c:v>
                </c:pt>
                <c:pt idx="4233">
                  <c:v>-0.40186876625415768</c:v>
                </c:pt>
                <c:pt idx="4234">
                  <c:v>-0.40167907734612002</c:v>
                </c:pt>
                <c:pt idx="4235">
                  <c:v>-0.40148923104326778</c:v>
                </c:pt>
                <c:pt idx="4236">
                  <c:v>-0.40129923649657795</c:v>
                </c:pt>
                <c:pt idx="4237">
                  <c:v>-0.4011091031154555</c:v>
                </c:pt>
                <c:pt idx="4238">
                  <c:v>-0.40091884056416732</c:v>
                </c:pt>
                <c:pt idx="4239">
                  <c:v>-0.40072845875796498</c:v>
                </c:pt>
                <c:pt idx="4240">
                  <c:v>-0.40053796785807305</c:v>
                </c:pt>
                <c:pt idx="4241">
                  <c:v>-0.40034737826605432</c:v>
                </c:pt>
                <c:pt idx="4242">
                  <c:v>-0.40015670061747932</c:v>
                </c:pt>
                <c:pt idx="4243">
                  <c:v>-0.39996594577483557</c:v>
                </c:pt>
                <c:pt idx="4244">
                  <c:v>-0.39977512481984573</c:v>
                </c:pt>
                <c:pt idx="4245">
                  <c:v>-0.39958424904542333</c:v>
                </c:pt>
                <c:pt idx="4246">
                  <c:v>-0.39939332994701493</c:v>
                </c:pt>
                <c:pt idx="4247">
                  <c:v>-0.39920237921382068</c:v>
                </c:pt>
                <c:pt idx="4248">
                  <c:v>-0.39901140871968527</c:v>
                </c:pt>
                <c:pt idx="4249">
                  <c:v>-0.39882043051399585</c:v>
                </c:pt>
                <c:pt idx="4250">
                  <c:v>-0.39862945681250905</c:v>
                </c:pt>
                <c:pt idx="4251">
                  <c:v>-0.39843849998830178</c:v>
                </c:pt>
                <c:pt idx="4252">
                  <c:v>-0.39824757256283738</c:v>
                </c:pt>
                <c:pt idx="4253">
                  <c:v>-0.3980566871974201</c:v>
                </c:pt>
                <c:pt idx="4254">
                  <c:v>-0.39786585668466767</c:v>
                </c:pt>
                <c:pt idx="4255">
                  <c:v>-0.39767509394067097</c:v>
                </c:pt>
                <c:pt idx="4256">
                  <c:v>-0.39748441199723816</c:v>
                </c:pt>
                <c:pt idx="4257">
                  <c:v>-0.39729382399453717</c:v>
                </c:pt>
                <c:pt idx="4258">
                  <c:v>-0.39710334317405993</c:v>
                </c:pt>
                <c:pt idx="4259">
                  <c:v>-0.3969129828716671</c:v>
                </c:pt>
                <c:pt idx="4260">
                  <c:v>-0.39672275651105432</c:v>
                </c:pt>
                <c:pt idx="4261">
                  <c:v>-0.39653267759730493</c:v>
                </c:pt>
                <c:pt idx="4262">
                  <c:v>-0.39634275970965266</c:v>
                </c:pt>
                <c:pt idx="4263">
                  <c:v>-0.39615301649611279</c:v>
                </c:pt>
                <c:pt idx="4264">
                  <c:v>-0.39596346166887797</c:v>
                </c:pt>
                <c:pt idx="4265">
                  <c:v>-0.39577410899990761</c:v>
                </c:pt>
                <c:pt idx="4266">
                  <c:v>-0.39558497231761786</c:v>
                </c:pt>
                <c:pt idx="4267">
                  <c:v>-0.39539606550411893</c:v>
                </c:pt>
                <c:pt idx="4268">
                  <c:v>-0.39520740249343</c:v>
                </c:pt>
                <c:pt idx="4269">
                  <c:v>-0.39501899727012169</c:v>
                </c:pt>
                <c:pt idx="4270">
                  <c:v>-0.3948308638682817</c:v>
                </c:pt>
                <c:pt idx="4271">
                  <c:v>-0.39464301637081084</c:v>
                </c:pt>
                <c:pt idx="4272">
                  <c:v>-0.39445546890871003</c:v>
                </c:pt>
                <c:pt idx="4273">
                  <c:v>-0.39426823566030267</c:v>
                </c:pt>
                <c:pt idx="4274">
                  <c:v>-0.39408133085058805</c:v>
                </c:pt>
                <c:pt idx="4275">
                  <c:v>-0.39389476875045309</c:v>
                </c:pt>
                <c:pt idx="4276">
                  <c:v>-0.39370856367580293</c:v>
                </c:pt>
                <c:pt idx="4277">
                  <c:v>-0.39352272998670168</c:v>
                </c:pt>
                <c:pt idx="4278">
                  <c:v>-0.39333728208620738</c:v>
                </c:pt>
                <c:pt idx="4279">
                  <c:v>-0.393152234419198</c:v>
                </c:pt>
                <c:pt idx="4280">
                  <c:v>-0.39296760147082893</c:v>
                </c:pt>
                <c:pt idx="4281">
                  <c:v>-0.39278339776480908</c:v>
                </c:pt>
                <c:pt idx="4282">
                  <c:v>-0.39259963786143598</c:v>
                </c:pt>
                <c:pt idx="4283">
                  <c:v>-0.39241633635507894</c:v>
                </c:pt>
                <c:pt idx="4284">
                  <c:v>-0.392233507871035</c:v>
                </c:pt>
                <c:pt idx="4285">
                  <c:v>-0.39205116706270887</c:v>
                </c:pt>
                <c:pt idx="4286">
                  <c:v>-0.39186932860849188</c:v>
                </c:pt>
                <c:pt idx="4287">
                  <c:v>-0.39168800720893104</c:v>
                </c:pt>
                <c:pt idx="4288">
                  <c:v>-0.39150721758341644</c:v>
                </c:pt>
                <c:pt idx="4289">
                  <c:v>-0.39132697446691705</c:v>
                </c:pt>
                <c:pt idx="4290">
                  <c:v>-0.39114729260630099</c:v>
                </c:pt>
                <c:pt idx="4291">
                  <c:v>-0.39096818675670053</c:v>
                </c:pt>
                <c:pt idx="4292">
                  <c:v>-0.39078967167746553</c:v>
                </c:pt>
                <c:pt idx="4293">
                  <c:v>-0.39061176212821475</c:v>
                </c:pt>
                <c:pt idx="4294">
                  <c:v>-0.39043447286475869</c:v>
                </c:pt>
                <c:pt idx="4295">
                  <c:v>-0.39025781863483505</c:v>
                </c:pt>
                <c:pt idx="4296">
                  <c:v>-0.39008181417401105</c:v>
                </c:pt>
                <c:pt idx="4297">
                  <c:v>-0.38990647420136193</c:v>
                </c:pt>
                <c:pt idx="4298">
                  <c:v>-0.389731813415303</c:v>
                </c:pt>
                <c:pt idx="4299">
                  <c:v>-0.38955784648934932</c:v>
                </c:pt>
                <c:pt idx="4300">
                  <c:v>-0.38938458806782716</c:v>
                </c:pt>
                <c:pt idx="4301">
                  <c:v>-0.38921205276155801</c:v>
                </c:pt>
                <c:pt idx="4302">
                  <c:v>-0.38904025514373308</c:v>
                </c:pt>
                <c:pt idx="4303">
                  <c:v>-0.38886920974542144</c:v>
                </c:pt>
                <c:pt idx="4304">
                  <c:v>-0.38869893105119002</c:v>
                </c:pt>
                <c:pt idx="4305">
                  <c:v>-0.38852943349446561</c:v>
                </c:pt>
                <c:pt idx="4306">
                  <c:v>-0.38836073145216793</c:v>
                </c:pt>
                <c:pt idx="4307">
                  <c:v>-0.38819283923943493</c:v>
                </c:pt>
                <c:pt idx="4308">
                  <c:v>-0.3880257711041471</c:v>
                </c:pt>
                <c:pt idx="4309">
                  <c:v>-0.38785954122175842</c:v>
                </c:pt>
                <c:pt idx="4310">
                  <c:v>-0.38769416369038584</c:v>
                </c:pt>
                <c:pt idx="4311">
                  <c:v>-0.387529652526101</c:v>
                </c:pt>
                <c:pt idx="4312">
                  <c:v>-0.38736602165856293</c:v>
                </c:pt>
                <c:pt idx="4313">
                  <c:v>-0.38720328492677297</c:v>
                </c:pt>
                <c:pt idx="4314">
                  <c:v>-0.38704145607520402</c:v>
                </c:pt>
                <c:pt idx="4315">
                  <c:v>-0.38688054874975009</c:v>
                </c:pt>
                <c:pt idx="4316">
                  <c:v>-0.38672057649370944</c:v>
                </c:pt>
                <c:pt idx="4317">
                  <c:v>-0.38656155274369602</c:v>
                </c:pt>
                <c:pt idx="4318">
                  <c:v>-0.38640349082512432</c:v>
                </c:pt>
                <c:pt idx="4319">
                  <c:v>-0.38624640394748527</c:v>
                </c:pt>
                <c:pt idx="4320">
                  <c:v>-0.38609030519924392</c:v>
                </c:pt>
                <c:pt idx="4321">
                  <c:v>-0.38593520754249738</c:v>
                </c:pt>
                <c:pt idx="4322">
                  <c:v>-0.38578112380729895</c:v>
                </c:pt>
                <c:pt idx="4323">
                  <c:v>-0.38562806668563987</c:v>
                </c:pt>
                <c:pt idx="4324">
                  <c:v>-0.38547604872538038</c:v>
                </c:pt>
                <c:pt idx="4325">
                  <c:v>-0.38532508232403562</c:v>
                </c:pt>
                <c:pt idx="4326">
                  <c:v>-0.38517517972230314</c:v>
                </c:pt>
                <c:pt idx="4327">
                  <c:v>-0.38502635299787069</c:v>
                </c:pt>
                <c:pt idx="4328">
                  <c:v>-0.38487861405897594</c:v>
                </c:pt>
                <c:pt idx="4329">
                  <c:v>-0.384731974638233</c:v>
                </c:pt>
                <c:pt idx="4330">
                  <c:v>-0.38458644628648703</c:v>
                </c:pt>
                <c:pt idx="4331">
                  <c:v>-0.38444204036634838</c:v>
                </c:pt>
                <c:pt idx="4332">
                  <c:v>-0.38429876804563051</c:v>
                </c:pt>
                <c:pt idx="4333">
                  <c:v>-0.38415664029031038</c:v>
                </c:pt>
                <c:pt idx="4334">
                  <c:v>-0.38401566785787516</c:v>
                </c:pt>
                <c:pt idx="4335">
                  <c:v>-0.38387586129084023</c:v>
                </c:pt>
                <c:pt idx="4336">
                  <c:v>-0.38373723091118273</c:v>
                </c:pt>
                <c:pt idx="4337">
                  <c:v>-0.38359978681540785</c:v>
                </c:pt>
                <c:pt idx="4338">
                  <c:v>-0.38346353887016332</c:v>
                </c:pt>
                <c:pt idx="4339">
                  <c:v>-0.38332849670879793</c:v>
                </c:pt>
                <c:pt idx="4340">
                  <c:v>-0.38319466972799104</c:v>
                </c:pt>
                <c:pt idx="4341">
                  <c:v>-0.38306206708443957</c:v>
                </c:pt>
                <c:pt idx="4342">
                  <c:v>-0.38293069769090593</c:v>
                </c:pt>
                <c:pt idx="4343">
                  <c:v>-0.38280057021203068</c:v>
                </c:pt>
                <c:pt idx="4344">
                  <c:v>-0.38267169306010618</c:v>
                </c:pt>
                <c:pt idx="4345">
                  <c:v>-0.38254407439131038</c:v>
                </c:pt>
                <c:pt idx="4346">
                  <c:v>-0.38241772210233532</c:v>
                </c:pt>
                <c:pt idx="4347">
                  <c:v>-0.38229264382752698</c:v>
                </c:pt>
                <c:pt idx="4348">
                  <c:v>-0.38216884693630998</c:v>
                </c:pt>
                <c:pt idx="4349">
                  <c:v>-0.38204633853099601</c:v>
                </c:pt>
                <c:pt idx="4350">
                  <c:v>-0.38192512544472984</c:v>
                </c:pt>
                <c:pt idx="4351">
                  <c:v>-0.38180521423938774</c:v>
                </c:pt>
                <c:pt idx="4352">
                  <c:v>-0.38168661120337216</c:v>
                </c:pt>
                <c:pt idx="4353">
                  <c:v>-0.38156932234899998</c:v>
                </c:pt>
                <c:pt idx="4354">
                  <c:v>-0.38145335340966235</c:v>
                </c:pt>
                <c:pt idx="4355">
                  <c:v>-0.38133870983635093</c:v>
                </c:pt>
                <c:pt idx="4356">
                  <c:v>-0.38122539679401846</c:v>
                </c:pt>
                <c:pt idx="4357">
                  <c:v>-0.38111341915749303</c:v>
                </c:pt>
                <c:pt idx="4358">
                  <c:v>-0.38100278150711703</c:v>
                </c:pt>
                <c:pt idx="4359">
                  <c:v>-0.38089348812426427</c:v>
                </c:pt>
                <c:pt idx="4360">
                  <c:v>-0.38078554298672002</c:v>
                </c:pt>
                <c:pt idx="4361">
                  <c:v>-0.3806789497641595</c:v>
                </c:pt>
                <c:pt idx="4362">
                  <c:v>-0.38057371181350808</c:v>
                </c:pt>
                <c:pt idx="4363">
                  <c:v>-0.38046983218299685</c:v>
                </c:pt>
                <c:pt idx="4364">
                  <c:v>-0.38036731359361042</c:v>
                </c:pt>
                <c:pt idx="4365">
                  <c:v>-0.38026615843453793</c:v>
                </c:pt>
                <c:pt idx="4366">
                  <c:v>-0.38016636876750387</c:v>
                </c:pt>
                <c:pt idx="4367">
                  <c:v>-0.38006794632317198</c:v>
                </c:pt>
                <c:pt idx="4368">
                  <c:v>-0.37997089249818738</c:v>
                </c:pt>
                <c:pt idx="4369">
                  <c:v>-0.37987520835231364</c:v>
                </c:pt>
                <c:pt idx="4370">
                  <c:v>-0.37978089460603098</c:v>
                </c:pt>
                <c:pt idx="4371">
                  <c:v>-0.37968795163853508</c:v>
                </c:pt>
                <c:pt idx="4372">
                  <c:v>-0.37959637948587177</c:v>
                </c:pt>
                <c:pt idx="4373">
                  <c:v>-0.37950617783944218</c:v>
                </c:pt>
                <c:pt idx="4374">
                  <c:v>-0.37941734604478938</c:v>
                </c:pt>
                <c:pt idx="4375">
                  <c:v>-0.3793298831006261</c:v>
                </c:pt>
                <c:pt idx="4376">
                  <c:v>-0.37924378765786493</c:v>
                </c:pt>
                <c:pt idx="4377">
                  <c:v>-0.37915905801917399</c:v>
                </c:pt>
                <c:pt idx="4378">
                  <c:v>-0.37907569213844278</c:v>
                </c:pt>
                <c:pt idx="4379">
                  <c:v>-0.37899368762042374</c:v>
                </c:pt>
                <c:pt idx="4380">
                  <c:v>-0.37891304172064211</c:v>
                </c:pt>
                <c:pt idx="4381">
                  <c:v>-0.37883375134531205</c:v>
                </c:pt>
                <c:pt idx="4382">
                  <c:v>-0.37875581305141098</c:v>
                </c:pt>
                <c:pt idx="4383">
                  <c:v>-0.37867922304689638</c:v>
                </c:pt>
                <c:pt idx="4384">
                  <c:v>-0.37860397719096722</c:v>
                </c:pt>
                <c:pt idx="4385">
                  <c:v>-0.37853007099447589</c:v>
                </c:pt>
                <c:pt idx="4386">
                  <c:v>-0.37845749962048891</c:v>
                </c:pt>
                <c:pt idx="4387">
                  <c:v>-0.3783862578849031</c:v>
                </c:pt>
                <c:pt idx="4388">
                  <c:v>-0.3783163402571349</c:v>
                </c:pt>
                <c:pt idx="4389">
                  <c:v>-0.37824774086109503</c:v>
                </c:pt>
                <c:pt idx="4390">
                  <c:v>-0.37818045347609308</c:v>
                </c:pt>
                <c:pt idx="4391">
                  <c:v>-0.37811447153798305</c:v>
                </c:pt>
                <c:pt idx="4392">
                  <c:v>-0.37804978814036388</c:v>
                </c:pt>
                <c:pt idx="4393">
                  <c:v>-0.37798639603607087</c:v>
                </c:pt>
                <c:pt idx="4394">
                  <c:v>-0.37792428763859093</c:v>
                </c:pt>
                <c:pt idx="4395">
                  <c:v>-0.37786345502381163</c:v>
                </c:pt>
                <c:pt idx="4396">
                  <c:v>-0.37780388993184116</c:v>
                </c:pt>
                <c:pt idx="4397">
                  <c:v>-0.37774558376895484</c:v>
                </c:pt>
                <c:pt idx="4398">
                  <c:v>-0.37768852760979327</c:v>
                </c:pt>
                <c:pt idx="4399">
                  <c:v>-0.37763271219956462</c:v>
                </c:pt>
                <c:pt idx="4400">
                  <c:v>-0.37757812795655693</c:v>
                </c:pt>
                <c:pt idx="4401">
                  <c:v>-0.37752476497468385</c:v>
                </c:pt>
                <c:pt idx="4402">
                  <c:v>-0.37747261302625368</c:v>
                </c:pt>
                <c:pt idx="4403">
                  <c:v>-0.37742166156487317</c:v>
                </c:pt>
                <c:pt idx="4404">
                  <c:v>-0.37737189972800433</c:v>
                </c:pt>
                <c:pt idx="4405">
                  <c:v>-0.37732331633981486</c:v>
                </c:pt>
                <c:pt idx="4406">
                  <c:v>-0.37727589991419103</c:v>
                </c:pt>
                <c:pt idx="4407">
                  <c:v>-0.37722963865844805</c:v>
                </c:pt>
                <c:pt idx="4408">
                  <c:v>-0.37718452047736944</c:v>
                </c:pt>
                <c:pt idx="4409">
                  <c:v>-0.37714053297665207</c:v>
                </c:pt>
                <c:pt idx="4410">
                  <c:v>-0.37709766346507784</c:v>
                </c:pt>
                <c:pt idx="4411">
                  <c:v>-0.3770558989570415</c:v>
                </c:pt>
                <c:pt idx="4412">
                  <c:v>-0.37701522617641697</c:v>
                </c:pt>
                <c:pt idx="4413">
                  <c:v>-0.37697563156182223</c:v>
                </c:pt>
                <c:pt idx="4414">
                  <c:v>-0.37693710127182761</c:v>
                </c:pt>
                <c:pt idx="4415">
                  <c:v>-0.37689962119043496</c:v>
                </c:pt>
                <c:pt idx="4416">
                  <c:v>-0.37686317693299748</c:v>
                </c:pt>
                <c:pt idx="4417">
                  <c:v>-0.37682775385652284</c:v>
                </c:pt>
                <c:pt idx="4418">
                  <c:v>-0.37679333706054302</c:v>
                </c:pt>
                <c:pt idx="4419">
                  <c:v>-0.37675991139657605</c:v>
                </c:pt>
                <c:pt idx="4420">
                  <c:v>-0.37672746147890285</c:v>
                </c:pt>
                <c:pt idx="4421">
                  <c:v>-0.37669597169253238</c:v>
                </c:pt>
                <c:pt idx="4422">
                  <c:v>-0.37666542620068288</c:v>
                </c:pt>
                <c:pt idx="4423">
                  <c:v>-0.37663580895163401</c:v>
                </c:pt>
                <c:pt idx="4424">
                  <c:v>-0.37660710368513001</c:v>
                </c:pt>
                <c:pt idx="4425">
                  <c:v>-0.37657929393822187</c:v>
                </c:pt>
                <c:pt idx="4426">
                  <c:v>-0.37655236305067158</c:v>
                </c:pt>
                <c:pt idx="4427">
                  <c:v>-0.37652629417015093</c:v>
                </c:pt>
                <c:pt idx="4428">
                  <c:v>-0.37650107025719998</c:v>
                </c:pt>
                <c:pt idx="4429">
                  <c:v>-0.37647667409019264</c:v>
                </c:pt>
                <c:pt idx="4430">
                  <c:v>-0.37645308827028123</c:v>
                </c:pt>
                <c:pt idx="4431">
                  <c:v>-0.37643029522671584</c:v>
                </c:pt>
                <c:pt idx="4432">
                  <c:v>-0.37640827722228609</c:v>
                </c:pt>
                <c:pt idx="4433">
                  <c:v>-0.37638701635898503</c:v>
                </c:pt>
                <c:pt idx="4434">
                  <c:v>-0.37636649458405796</c:v>
                </c:pt>
                <c:pt idx="4435">
                  <c:v>-0.37634669369617485</c:v>
                </c:pt>
                <c:pt idx="4436">
                  <c:v>-0.37632759535218968</c:v>
                </c:pt>
                <c:pt idx="4437">
                  <c:v>-0.37630918107413747</c:v>
                </c:pt>
                <c:pt idx="4438">
                  <c:v>-0.37629143225677175</c:v>
                </c:pt>
                <c:pt idx="4439">
                  <c:v>-0.37627433017521084</c:v>
                </c:pt>
                <c:pt idx="4440">
                  <c:v>-0.37625785599265693</c:v>
                </c:pt>
                <c:pt idx="4441">
                  <c:v>-0.37624199076836801</c:v>
                </c:pt>
                <c:pt idx="4442">
                  <c:v>-0.37622671546576963</c:v>
                </c:pt>
                <c:pt idx="4443">
                  <c:v>-0.37621201096055162</c:v>
                </c:pt>
                <c:pt idx="4444">
                  <c:v>-0.37619785804908801</c:v>
                </c:pt>
                <c:pt idx="4445">
                  <c:v>-0.37618423745683238</c:v>
                </c:pt>
                <c:pt idx="4446">
                  <c:v>-0.37617112984675632</c:v>
                </c:pt>
                <c:pt idx="4447">
                  <c:v>-0.37615851582791293</c:v>
                </c:pt>
                <c:pt idx="4448">
                  <c:v>-0.37614637596390693</c:v>
                </c:pt>
                <c:pt idx="4449">
                  <c:v>-0.37613469078156297</c:v>
                </c:pt>
                <c:pt idx="4450">
                  <c:v>-0.37612344077981624</c:v>
                </c:pt>
                <c:pt idx="4451">
                  <c:v>-0.37611260643803501</c:v>
                </c:pt>
                <c:pt idx="4452">
                  <c:v>-0.37610216822423775</c:v>
                </c:pt>
                <c:pt idx="4453">
                  <c:v>-0.37609210660336501</c:v>
                </c:pt>
                <c:pt idx="4454">
                  <c:v>-0.37608240204558213</c:v>
                </c:pt>
                <c:pt idx="4455">
                  <c:v>-0.37607303503322498</c:v>
                </c:pt>
                <c:pt idx="4456">
                  <c:v>-0.37606398606921976</c:v>
                </c:pt>
                <c:pt idx="4457">
                  <c:v>-0.37605523568513999</c:v>
                </c:pt>
                <c:pt idx="4458">
                  <c:v>-0.37604676444941787</c:v>
                </c:pt>
                <c:pt idx="4459">
                  <c:v>-0.37603855297483285</c:v>
                </c:pt>
                <c:pt idx="4460">
                  <c:v>-0.37603058192591116</c:v>
                </c:pt>
                <c:pt idx="4461">
                  <c:v>-0.37602283202621384</c:v>
                </c:pt>
                <c:pt idx="4462">
                  <c:v>-0.37601528406732498</c:v>
                </c:pt>
                <c:pt idx="4463">
                  <c:v>-0.37600791891695312</c:v>
                </c:pt>
                <c:pt idx="4464">
                  <c:v>-0.37600071752605291</c:v>
                </c:pt>
                <c:pt idx="4465">
                  <c:v>-0.37599366093601305</c:v>
                </c:pt>
                <c:pt idx="4466">
                  <c:v>-0.37598673028572088</c:v>
                </c:pt>
                <c:pt idx="4467">
                  <c:v>-0.37597990681858584</c:v>
                </c:pt>
                <c:pt idx="4468">
                  <c:v>-0.37597317188972768</c:v>
                </c:pt>
                <c:pt idx="4469">
                  <c:v>-0.37596650697269868</c:v>
                </c:pt>
                <c:pt idx="4470">
                  <c:v>-0.37595989366618798</c:v>
                </c:pt>
                <c:pt idx="4471">
                  <c:v>-0.37595331370071638</c:v>
                </c:pt>
                <c:pt idx="4472">
                  <c:v>-0.37594674894520813</c:v>
                </c:pt>
                <c:pt idx="4473">
                  <c:v>-0.37594018141362684</c:v>
                </c:pt>
                <c:pt idx="4474">
                  <c:v>-0.37593359327147502</c:v>
                </c:pt>
                <c:pt idx="4475">
                  <c:v>-0.3759269668421491</c:v>
                </c:pt>
                <c:pt idx="4476">
                  <c:v>-0.37592028461319132</c:v>
                </c:pt>
                <c:pt idx="4477">
                  <c:v>-0.37591352924260002</c:v>
                </c:pt>
                <c:pt idx="4478">
                  <c:v>-0.37590668356510848</c:v>
                </c:pt>
                <c:pt idx="4479">
                  <c:v>-0.37589973059844933</c:v>
                </c:pt>
                <c:pt idx="4480">
                  <c:v>-0.37589265354791984</c:v>
                </c:pt>
                <c:pt idx="4481">
                  <c:v>-0.37588543581222333</c:v>
                </c:pt>
                <c:pt idx="4482">
                  <c:v>-0.37587806098936516</c:v>
                </c:pt>
                <c:pt idx="4483">
                  <c:v>-0.37587051288239565</c:v>
                </c:pt>
                <c:pt idx="4484">
                  <c:v>-0.37586277550499025</c:v>
                </c:pt>
                <c:pt idx="4485">
                  <c:v>-0.37585483308656154</c:v>
                </c:pt>
                <c:pt idx="4486">
                  <c:v>-0.37584667007413763</c:v>
                </c:pt>
                <c:pt idx="4487">
                  <c:v>-0.37583827113408708</c:v>
                </c:pt>
                <c:pt idx="4488">
                  <c:v>-0.37582962115779545</c:v>
                </c:pt>
                <c:pt idx="4489">
                  <c:v>-0.37582070526905248</c:v>
                </c:pt>
                <c:pt idx="4490">
                  <c:v>-0.37581150883146003</c:v>
                </c:pt>
                <c:pt idx="4491">
                  <c:v>-0.37580201745555114</c:v>
                </c:pt>
                <c:pt idx="4492">
                  <c:v>-0.37579221700481791</c:v>
                </c:pt>
                <c:pt idx="4493">
                  <c:v>-0.37578209360093484</c:v>
                </c:pt>
                <c:pt idx="4494">
                  <c:v>-0.37577163362804838</c:v>
                </c:pt>
                <c:pt idx="4495">
                  <c:v>-0.37576082373642788</c:v>
                </c:pt>
                <c:pt idx="4496">
                  <c:v>-0.37574965084551293</c:v>
                </c:pt>
                <c:pt idx="4497">
                  <c:v>-0.37573810214665898</c:v>
                </c:pt>
                <c:pt idx="4498">
                  <c:v>-0.37572616510553786</c:v>
                </c:pt>
                <c:pt idx="4499">
                  <c:v>-0.37571382746435167</c:v>
                </c:pt>
                <c:pt idx="4500">
                  <c:v>-0.37570107724404528</c:v>
                </c:pt>
                <c:pt idx="4501">
                  <c:v>-0.37568790274634856</c:v>
                </c:pt>
                <c:pt idx="4502">
                  <c:v>-0.37567429255589035</c:v>
                </c:pt>
                <c:pt idx="4503">
                  <c:v>-0.37566023554218397</c:v>
                </c:pt>
                <c:pt idx="4504">
                  <c:v>-0.37564572086166997</c:v>
                </c:pt>
                <c:pt idx="4505">
                  <c:v>-0.37563073795977514</c:v>
                </c:pt>
                <c:pt idx="4506">
                  <c:v>-0.37561527657309302</c:v>
                </c:pt>
                <c:pt idx="4507">
                  <c:v>-0.37559932673100499</c:v>
                </c:pt>
                <c:pt idx="4508">
                  <c:v>-0.3755828787572032</c:v>
                </c:pt>
                <c:pt idx="4509">
                  <c:v>-0.37556592327136334</c:v>
                </c:pt>
                <c:pt idx="4510">
                  <c:v>-0.37554845119090985</c:v>
                </c:pt>
                <c:pt idx="4511">
                  <c:v>-0.37553045373256305</c:v>
                </c:pt>
                <c:pt idx="4512">
                  <c:v>-0.37551192241390402</c:v>
                </c:pt>
                <c:pt idx="4513">
                  <c:v>-0.37549284905479685</c:v>
                </c:pt>
                <c:pt idx="4514">
                  <c:v>-0.37547322577859132</c:v>
                </c:pt>
                <c:pt idx="4515">
                  <c:v>-0.37545304501396032</c:v>
                </c:pt>
                <c:pt idx="4516">
                  <c:v>-0.37543229949572132</c:v>
                </c:pt>
                <c:pt idx="4517">
                  <c:v>-0.37541098226436109</c:v>
                </c:pt>
                <c:pt idx="4518">
                  <c:v>-0.37538908666693632</c:v>
                </c:pt>
                <c:pt idx="4519">
                  <c:v>-0.37536660635785835</c:v>
                </c:pt>
                <c:pt idx="4520">
                  <c:v>-0.37534353529898151</c:v>
                </c:pt>
                <c:pt idx="4521">
                  <c:v>-0.37531986776002169</c:v>
                </c:pt>
                <c:pt idx="4522">
                  <c:v>-0.37529559831834802</c:v>
                </c:pt>
                <c:pt idx="4523">
                  <c:v>-0.37527072185899091</c:v>
                </c:pt>
                <c:pt idx="4524">
                  <c:v>-0.37524523357421902</c:v>
                </c:pt>
                <c:pt idx="4525">
                  <c:v>-0.37521912896325432</c:v>
                </c:pt>
                <c:pt idx="4526">
                  <c:v>-0.37519240383159402</c:v>
                </c:pt>
                <c:pt idx="4527">
                  <c:v>-0.37516505429029301</c:v>
                </c:pt>
                <c:pt idx="4528">
                  <c:v>-0.37513707675503899</c:v>
                </c:pt>
                <c:pt idx="4529">
                  <c:v>-0.37510846794519787</c:v>
                </c:pt>
                <c:pt idx="4530">
                  <c:v>-0.37507922488290951</c:v>
                </c:pt>
                <c:pt idx="4531">
                  <c:v>-0.37504934489167602</c:v>
                </c:pt>
                <c:pt idx="4532">
                  <c:v>-0.37501882559460537</c:v>
                </c:pt>
                <c:pt idx="4533">
                  <c:v>-0.37498766491266416</c:v>
                </c:pt>
                <c:pt idx="4534">
                  <c:v>-0.37495586106307804</c:v>
                </c:pt>
                <c:pt idx="4535">
                  <c:v>-0.37492341255761441</c:v>
                </c:pt>
                <c:pt idx="4536">
                  <c:v>-0.37489031820075924</c:v>
                </c:pt>
                <c:pt idx="4537">
                  <c:v>-0.37485657708788217</c:v>
                </c:pt>
                <c:pt idx="4538">
                  <c:v>-0.37482218860323685</c:v>
                </c:pt>
                <c:pt idx="4539">
                  <c:v>-0.37478715241798499</c:v>
                </c:pt>
                <c:pt idx="4540">
                  <c:v>-0.37475146848796298</c:v>
                </c:pt>
                <c:pt idx="4541">
                  <c:v>-0.37471513705140108</c:v>
                </c:pt>
                <c:pt idx="4542">
                  <c:v>-0.37467815862656401</c:v>
                </c:pt>
                <c:pt idx="4543">
                  <c:v>-0.37464053400925168</c:v>
                </c:pt>
                <c:pt idx="4544">
                  <c:v>-0.37460226427017623</c:v>
                </c:pt>
                <c:pt idx="4545">
                  <c:v>-0.374563350752323</c:v>
                </c:pt>
                <c:pt idx="4546">
                  <c:v>-0.37452379506818095</c:v>
                </c:pt>
                <c:pt idx="4547">
                  <c:v>-0.37448359909686568</c:v>
                </c:pt>
                <c:pt idx="4548">
                  <c:v>-0.37444276498125562</c:v>
                </c:pt>
                <c:pt idx="4549">
                  <c:v>-0.37440129512500175</c:v>
                </c:pt>
                <c:pt idx="4550">
                  <c:v>-0.37435919218946961</c:v>
                </c:pt>
                <c:pt idx="4551">
                  <c:v>-0.37431645909056893</c:v>
                </c:pt>
                <c:pt idx="4552">
                  <c:v>-0.37427309899562688</c:v>
                </c:pt>
                <c:pt idx="4553">
                  <c:v>-0.37422911532016984</c:v>
                </c:pt>
                <c:pt idx="4554">
                  <c:v>-0.37418451172461947</c:v>
                </c:pt>
                <c:pt idx="4555">
                  <c:v>-0.374139292111004</c:v>
                </c:pt>
                <c:pt idx="4556">
                  <c:v>-0.37409346061970838</c:v>
                </c:pt>
                <c:pt idx="4557">
                  <c:v>-0.37404702162594688</c:v>
                </c:pt>
                <c:pt idx="4558">
                  <c:v>-0.37399997973638338</c:v>
                </c:pt>
                <c:pt idx="4559">
                  <c:v>-0.37395233978563658</c:v>
                </c:pt>
                <c:pt idx="4560">
                  <c:v>-0.37390410683266662</c:v>
                </c:pt>
                <c:pt idx="4561">
                  <c:v>-0.37385528615718538</c:v>
                </c:pt>
                <c:pt idx="4562">
                  <c:v>-0.37380588325602787</c:v>
                </c:pt>
                <c:pt idx="4563">
                  <c:v>-0.37375590383932339</c:v>
                </c:pt>
                <c:pt idx="4564">
                  <c:v>-0.37370535382682901</c:v>
                </c:pt>
                <c:pt idx="4565">
                  <c:v>-0.37365423934410097</c:v>
                </c:pt>
                <c:pt idx="4566">
                  <c:v>-0.37360256671863334</c:v>
                </c:pt>
                <c:pt idx="4567">
                  <c:v>-0.37355034247614299</c:v>
                </c:pt>
                <c:pt idx="4568">
                  <c:v>-0.37349757333671191</c:v>
                </c:pt>
                <c:pt idx="4569">
                  <c:v>-0.37344426621077514</c:v>
                </c:pt>
                <c:pt idx="4570">
                  <c:v>-0.37339042819515988</c:v>
                </c:pt>
                <c:pt idx="4571">
                  <c:v>-0.37333606656904694</c:v>
                </c:pt>
                <c:pt idx="4572">
                  <c:v>-0.37328118878982303</c:v>
                </c:pt>
                <c:pt idx="4573">
                  <c:v>-0.37322580248910298</c:v>
                </c:pt>
                <c:pt idx="4574">
                  <c:v>-0.37316991546866585</c:v>
                </c:pt>
                <c:pt idx="4575">
                  <c:v>-0.373113535696323</c:v>
                </c:pt>
                <c:pt idx="4576">
                  <c:v>-0.37305667130198145</c:v>
                </c:pt>
                <c:pt idx="4577">
                  <c:v>-0.37299933057343693</c:v>
                </c:pt>
                <c:pt idx="4578">
                  <c:v>-0.37294152195249014</c:v>
                </c:pt>
                <c:pt idx="4579">
                  <c:v>-0.37288325403069905</c:v>
                </c:pt>
                <c:pt idx="4580">
                  <c:v>-0.37282453554545547</c:v>
                </c:pt>
                <c:pt idx="4581">
                  <c:v>-0.37276537537579585</c:v>
                </c:pt>
                <c:pt idx="4582">
                  <c:v>-0.37270578253842601</c:v>
                </c:pt>
                <c:pt idx="4583">
                  <c:v>-0.37264576618358508</c:v>
                </c:pt>
                <c:pt idx="4584">
                  <c:v>-0.37258533559095935</c:v>
                </c:pt>
                <c:pt idx="4585">
                  <c:v>-0.37252450016557087</c:v>
                </c:pt>
                <c:pt idx="4586">
                  <c:v>-0.37246326943369984</c:v>
                </c:pt>
                <c:pt idx="4587">
                  <c:v>-0.37240165303876038</c:v>
                </c:pt>
                <c:pt idx="4588">
                  <c:v>-0.37233966073718588</c:v>
                </c:pt>
                <c:pt idx="4589">
                  <c:v>-0.37227730239428303</c:v>
                </c:pt>
                <c:pt idx="4590">
                  <c:v>-0.37221458798011198</c:v>
                </c:pt>
                <c:pt idx="4591">
                  <c:v>-0.372151527565379</c:v>
                </c:pt>
                <c:pt idx="4592">
                  <c:v>-0.37208813131736068</c:v>
                </c:pt>
                <c:pt idx="4593">
                  <c:v>-0.37202440949563598</c:v>
                </c:pt>
                <c:pt idx="4594">
                  <c:v>-0.37196037244805263</c:v>
                </c:pt>
                <c:pt idx="4595">
                  <c:v>-0.37189603060646298</c:v>
                </c:pt>
                <c:pt idx="4596">
                  <c:v>-0.37183139448260438</c:v>
                </c:pt>
                <c:pt idx="4597">
                  <c:v>-0.37176647466379598</c:v>
                </c:pt>
                <c:pt idx="4598">
                  <c:v>-0.37170128180834838</c:v>
                </c:pt>
                <c:pt idx="4599">
                  <c:v>-0.37163582664081901</c:v>
                </c:pt>
                <c:pt idx="4600">
                  <c:v>-0.37157011994753136</c:v>
                </c:pt>
                <c:pt idx="4601">
                  <c:v>-0.37150417257247342</c:v>
                </c:pt>
                <c:pt idx="4602">
                  <c:v>-0.37143799541363198</c:v>
                </c:pt>
                <c:pt idx="4603">
                  <c:v>-0.37137159941479242</c:v>
                </c:pt>
                <c:pt idx="4604">
                  <c:v>-0.37130499555912005</c:v>
                </c:pt>
                <c:pt idx="4605">
                  <c:v>-0.37123819486725707</c:v>
                </c:pt>
                <c:pt idx="4606">
                  <c:v>-0.37117120839677598</c:v>
                </c:pt>
                <c:pt idx="4607">
                  <c:v>-0.37110404724181484</c:v>
                </c:pt>
                <c:pt idx="4608">
                  <c:v>-0.37103672253203401</c:v>
                </c:pt>
                <c:pt idx="4609">
                  <c:v>-0.37096924543073201</c:v>
                </c:pt>
                <c:pt idx="4610">
                  <c:v>-0.37090162713176938</c:v>
                </c:pt>
                <c:pt idx="4611">
                  <c:v>-0.37083387885569163</c:v>
                </c:pt>
                <c:pt idx="4612">
                  <c:v>-0.37076601184507685</c:v>
                </c:pt>
                <c:pt idx="4613">
                  <c:v>-0.37069803735947393</c:v>
                </c:pt>
                <c:pt idx="4614">
                  <c:v>-0.37062996666997738</c:v>
                </c:pt>
                <c:pt idx="4615">
                  <c:v>-0.37056181105376884</c:v>
                </c:pt>
                <c:pt idx="4616">
                  <c:v>-0.37049358178869668</c:v>
                </c:pt>
                <c:pt idx="4617">
                  <c:v>-0.37042529014795778</c:v>
                </c:pt>
                <c:pt idx="4618">
                  <c:v>-0.37035694739501968</c:v>
                </c:pt>
                <c:pt idx="4619">
                  <c:v>-0.37028856477871397</c:v>
                </c:pt>
                <c:pt idx="4620">
                  <c:v>-0.37022015352846432</c:v>
                </c:pt>
                <c:pt idx="4621">
                  <c:v>-0.37015172485013875</c:v>
                </c:pt>
                <c:pt idx="4622">
                  <c:v>-0.37008328992212003</c:v>
                </c:pt>
                <c:pt idx="4623">
                  <c:v>-0.37001485989090438</c:v>
                </c:pt>
                <c:pt idx="4624">
                  <c:v>-0.36994644586529585</c:v>
                </c:pt>
                <c:pt idx="4625">
                  <c:v>-0.36987805891090503</c:v>
                </c:pt>
                <c:pt idx="4626">
                  <c:v>-0.36980971004581403</c:v>
                </c:pt>
                <c:pt idx="4627">
                  <c:v>-0.36974141023714402</c:v>
                </c:pt>
                <c:pt idx="4628">
                  <c:v>-0.36967317039756564</c:v>
                </c:pt>
                <c:pt idx="4629">
                  <c:v>-0.36960500138206465</c:v>
                </c:pt>
                <c:pt idx="4630">
                  <c:v>-0.36953691398587468</c:v>
                </c:pt>
                <c:pt idx="4631">
                  <c:v>-0.369468918943268</c:v>
                </c:pt>
                <c:pt idx="4632">
                  <c:v>-0.36940102692707188</c:v>
                </c:pt>
                <c:pt idx="4633">
                  <c:v>-0.36933324854838673</c:v>
                </c:pt>
                <c:pt idx="4634">
                  <c:v>-0.369265594356112</c:v>
                </c:pt>
                <c:pt idx="4635">
                  <c:v>-0.36919807483605332</c:v>
                </c:pt>
                <c:pt idx="4636">
                  <c:v>-0.36913070040943502</c:v>
                </c:pt>
                <c:pt idx="4637">
                  <c:v>-0.36906348143068923</c:v>
                </c:pt>
                <c:pt idx="4638">
                  <c:v>-0.36899642818439332</c:v>
                </c:pt>
                <c:pt idx="4639">
                  <c:v>-0.36892955088162138</c:v>
                </c:pt>
                <c:pt idx="4640">
                  <c:v>-0.36886285965568405</c:v>
                </c:pt>
                <c:pt idx="4641">
                  <c:v>-0.36879636455769232</c:v>
                </c:pt>
                <c:pt idx="4642">
                  <c:v>-0.36873007555258702</c:v>
                </c:pt>
                <c:pt idx="4643">
                  <c:v>-0.36866400251405795</c:v>
                </c:pt>
                <c:pt idx="4644">
                  <c:v>-0.36859815521968292</c:v>
                </c:pt>
                <c:pt idx="4645">
                  <c:v>-0.36853254334592905</c:v>
                </c:pt>
                <c:pt idx="4646">
                  <c:v>-0.36846717646323102</c:v>
                </c:pt>
                <c:pt idx="4647">
                  <c:v>-0.36840206403145698</c:v>
                </c:pt>
                <c:pt idx="4648">
                  <c:v>-0.36833721539616998</c:v>
                </c:pt>
                <c:pt idx="4649">
                  <c:v>-0.36827263978593305</c:v>
                </c:pt>
                <c:pt idx="4650">
                  <c:v>-0.36820834631010901</c:v>
                </c:pt>
                <c:pt idx="4651">
                  <c:v>-0.36814434395751044</c:v>
                </c:pt>
                <c:pt idx="4652">
                  <c:v>-0.36808064159521448</c:v>
                </c:pt>
                <c:pt idx="4653">
                  <c:v>-0.36801724796768087</c:v>
                </c:pt>
                <c:pt idx="4654">
                  <c:v>-0.36795417169586037</c:v>
                </c:pt>
                <c:pt idx="4655">
                  <c:v>-0.36789142127618002</c:v>
                </c:pt>
                <c:pt idx="4656">
                  <c:v>-0.36782900507947169</c:v>
                </c:pt>
                <c:pt idx="4657">
                  <c:v>-0.36776693134923566</c:v>
                </c:pt>
                <c:pt idx="4658">
                  <c:v>-0.36770520819992802</c:v>
                </c:pt>
                <c:pt idx="4659">
                  <c:v>-0.36764384361456598</c:v>
                </c:pt>
                <c:pt idx="4660">
                  <c:v>-0.36758284544171138</c:v>
                </c:pt>
                <c:pt idx="4661">
                  <c:v>-0.36752222139193808</c:v>
                </c:pt>
                <c:pt idx="4662">
                  <c:v>-0.36746197903388339</c:v>
                </c:pt>
                <c:pt idx="4663">
                  <c:v>-0.36740212579012138</c:v>
                </c:pt>
                <c:pt idx="4664">
                  <c:v>-0.36734266893296785</c:v>
                </c:pt>
                <c:pt idx="4665">
                  <c:v>-0.36728361558025224</c:v>
                </c:pt>
                <c:pt idx="4666">
                  <c:v>-0.36722497269196203</c:v>
                </c:pt>
                <c:pt idx="4667">
                  <c:v>-0.36716674706747693</c:v>
                </c:pt>
                <c:pt idx="4668">
                  <c:v>-0.36710894534391303</c:v>
                </c:pt>
                <c:pt idx="4669">
                  <c:v>-0.36705157399542193</c:v>
                </c:pt>
                <c:pt idx="4670">
                  <c:v>-0.36699463933327447</c:v>
                </c:pt>
                <c:pt idx="4671">
                  <c:v>-0.36693814750658899</c:v>
                </c:pt>
                <c:pt idx="4672">
                  <c:v>-0.36688210450341308</c:v>
                </c:pt>
                <c:pt idx="4673">
                  <c:v>-0.36682651615177803</c:v>
                </c:pt>
                <c:pt idx="4674">
                  <c:v>-0.36677138812077398</c:v>
                </c:pt>
                <c:pt idx="4675">
                  <c:v>-0.36671672592126703</c:v>
                </c:pt>
                <c:pt idx="4676">
                  <c:v>-0.36666253490607198</c:v>
                </c:pt>
                <c:pt idx="4677">
                  <c:v>-0.36660882027003305</c:v>
                </c:pt>
                <c:pt idx="4678">
                  <c:v>-0.36655558704952268</c:v>
                </c:pt>
                <c:pt idx="4679">
                  <c:v>-0.36650284012160905</c:v>
                </c:pt>
                <c:pt idx="4680">
                  <c:v>-0.36645058420261661</c:v>
                </c:pt>
                <c:pt idx="4681">
                  <c:v>-0.36639882384606387</c:v>
                </c:pt>
                <c:pt idx="4682">
                  <c:v>-0.36634756344027863</c:v>
                </c:pt>
                <c:pt idx="4683">
                  <c:v>-0.36629680720581187</c:v>
                </c:pt>
                <c:pt idx="4684">
                  <c:v>-0.36624655919302201</c:v>
                </c:pt>
                <c:pt idx="4685">
                  <c:v>-0.36619682328005393</c:v>
                </c:pt>
                <c:pt idx="4686">
                  <c:v>-0.36614760317099032</c:v>
                </c:pt>
                <c:pt idx="4687">
                  <c:v>-0.36609890239467557</c:v>
                </c:pt>
                <c:pt idx="4688">
                  <c:v>-0.36605072430350438</c:v>
                </c:pt>
                <c:pt idx="4689">
                  <c:v>-0.36600307207285987</c:v>
                </c:pt>
                <c:pt idx="4690">
                  <c:v>-0.36595594870043302</c:v>
                </c:pt>
                <c:pt idx="4691">
                  <c:v>-0.36590935700619476</c:v>
                </c:pt>
                <c:pt idx="4692">
                  <c:v>-0.36586329963232367</c:v>
                </c:pt>
                <c:pt idx="4693">
                  <c:v>-0.36581777904345636</c:v>
                </c:pt>
                <c:pt idx="4694">
                  <c:v>-0.36577279752706593</c:v>
                </c:pt>
                <c:pt idx="4695">
                  <c:v>-0.36572835719398705</c:v>
                </c:pt>
                <c:pt idx="4696">
                  <c:v>-0.36568445997893784</c:v>
                </c:pt>
                <c:pt idx="4697">
                  <c:v>-0.36564110764112479</c:v>
                </c:pt>
                <c:pt idx="4698">
                  <c:v>-0.36559830176497987</c:v>
                </c:pt>
                <c:pt idx="4699">
                  <c:v>-0.36555604376077117</c:v>
                </c:pt>
                <c:pt idx="4700">
                  <c:v>-0.36551433486548185</c:v>
                </c:pt>
                <c:pt idx="4701">
                  <c:v>-0.36547317614353902</c:v>
                </c:pt>
                <c:pt idx="4702">
                  <c:v>-0.36543256848788391</c:v>
                </c:pt>
                <c:pt idx="4703">
                  <c:v>-0.36539251262087091</c:v>
                </c:pt>
                <c:pt idx="4704">
                  <c:v>-0.36535300909506585</c:v>
                </c:pt>
                <c:pt idx="4705">
                  <c:v>-0.36531405829427344</c:v>
                </c:pt>
                <c:pt idx="4706">
                  <c:v>-0.36527566043456505</c:v>
                </c:pt>
                <c:pt idx="4707">
                  <c:v>-0.36523781556533275</c:v>
                </c:pt>
                <c:pt idx="4708">
                  <c:v>-0.36520052357022098</c:v>
                </c:pt>
                <c:pt idx="4709">
                  <c:v>-0.36516378416803302</c:v>
                </c:pt>
                <c:pt idx="4710">
                  <c:v>-0.36512759691365887</c:v>
                </c:pt>
                <c:pt idx="4711">
                  <c:v>-0.36509196119892123</c:v>
                </c:pt>
                <c:pt idx="4712">
                  <c:v>-0.36505687625358585</c:v>
                </c:pt>
                <c:pt idx="4713">
                  <c:v>-0.36502234114628185</c:v>
                </c:pt>
                <c:pt idx="4714">
                  <c:v>-0.36498835478561242</c:v>
                </c:pt>
                <c:pt idx="4715">
                  <c:v>-0.36495491592132784</c:v>
                </c:pt>
                <c:pt idx="4716">
                  <c:v>-0.36492202314569372</c:v>
                </c:pt>
                <c:pt idx="4717">
                  <c:v>-0.36488967489491447</c:v>
                </c:pt>
                <c:pt idx="4718">
                  <c:v>-0.36485786945078535</c:v>
                </c:pt>
                <c:pt idx="4719">
                  <c:v>-0.3648266049424872</c:v>
                </c:pt>
                <c:pt idx="4720">
                  <c:v>-0.36479587934836732</c:v>
                </c:pt>
                <c:pt idx="4721">
                  <c:v>-0.364765690498078</c:v>
                </c:pt>
                <c:pt idx="4722">
                  <c:v>-0.36473603607451999</c:v>
                </c:pt>
                <c:pt idx="4723">
                  <c:v>-0.36470691361606705</c:v>
                </c:pt>
                <c:pt idx="4724">
                  <c:v>-0.36467832051872801</c:v>
                </c:pt>
                <c:pt idx="4725">
                  <c:v>-0.36465025403846701</c:v>
                </c:pt>
                <c:pt idx="4726">
                  <c:v>-0.36462271129346119</c:v>
                </c:pt>
                <c:pt idx="4727">
                  <c:v>-0.36459568926641556</c:v>
                </c:pt>
                <c:pt idx="4728">
                  <c:v>-0.36456918480705586</c:v>
                </c:pt>
                <c:pt idx="4729">
                  <c:v>-0.36454319463443002</c:v>
                </c:pt>
                <c:pt idx="4730">
                  <c:v>-0.36451771533946342</c:v>
                </c:pt>
                <c:pt idx="4731">
                  <c:v>-0.36449274338728793</c:v>
                </c:pt>
                <c:pt idx="4732">
                  <c:v>-0.36446827511990898</c:v>
                </c:pt>
                <c:pt idx="4733">
                  <c:v>-0.36444430675855038</c:v>
                </c:pt>
                <c:pt idx="4734">
                  <c:v>-0.36442083440633599</c:v>
                </c:pt>
                <c:pt idx="4735">
                  <c:v>-0.36439785405069408</c:v>
                </c:pt>
                <c:pt idx="4736">
                  <c:v>-0.36437536156602185</c:v>
                </c:pt>
                <c:pt idx="4737">
                  <c:v>-0.36435335271626401</c:v>
                </c:pt>
                <c:pt idx="4738">
                  <c:v>-0.36433182315769103</c:v>
                </c:pt>
                <c:pt idx="4739">
                  <c:v>-0.36431076844155635</c:v>
                </c:pt>
                <c:pt idx="4740">
                  <c:v>-0.364290184017039</c:v>
                </c:pt>
                <c:pt idx="4741">
                  <c:v>-0.36427006523419087</c:v>
                </c:pt>
                <c:pt idx="4742">
                  <c:v>-0.3642504073468944</c:v>
                </c:pt>
                <c:pt idx="4743">
                  <c:v>-0.36423120551609373</c:v>
                </c:pt>
                <c:pt idx="4744">
                  <c:v>-0.36421245481297598</c:v>
                </c:pt>
                <c:pt idx="4745">
                  <c:v>-0.36419415022224338</c:v>
                </c:pt>
                <c:pt idx="4746">
                  <c:v>-0.36417628664548585</c:v>
                </c:pt>
                <c:pt idx="4747">
                  <c:v>-0.3641588589045745</c:v>
                </c:pt>
                <c:pt idx="4748">
                  <c:v>-0.36414186174512297</c:v>
                </c:pt>
                <c:pt idx="4749">
                  <c:v>-0.36412528983996167</c:v>
                </c:pt>
                <c:pt idx="4750">
                  <c:v>-0.36410913779251802</c:v>
                </c:pt>
                <c:pt idx="4751">
                  <c:v>-0.36409340014045088</c:v>
                </c:pt>
                <c:pt idx="4752">
                  <c:v>-0.36407807135898068</c:v>
                </c:pt>
                <c:pt idx="4753">
                  <c:v>-0.36406314586435146</c:v>
                </c:pt>
                <c:pt idx="4754">
                  <c:v>-0.36404861801732902</c:v>
                </c:pt>
                <c:pt idx="4755">
                  <c:v>-0.36403448212649908</c:v>
                </c:pt>
                <c:pt idx="4756">
                  <c:v>-0.36402073245156502</c:v>
                </c:pt>
                <c:pt idx="4757">
                  <c:v>-0.36400736320658938</c:v>
                </c:pt>
                <c:pt idx="4758">
                  <c:v>-0.363994368563124</c:v>
                </c:pt>
                <c:pt idx="4759">
                  <c:v>-0.36398174265333699</c:v>
                </c:pt>
                <c:pt idx="4760">
                  <c:v>-0.36396947957309539</c:v>
                </c:pt>
                <c:pt idx="4761">
                  <c:v>-0.36395757338509166</c:v>
                </c:pt>
                <c:pt idx="4762">
                  <c:v>-0.36394601812203597</c:v>
                </c:pt>
                <c:pt idx="4763">
                  <c:v>-0.36393480779001203</c:v>
                </c:pt>
                <c:pt idx="4764">
                  <c:v>-0.36392393637171438</c:v>
                </c:pt>
                <c:pt idx="4765">
                  <c:v>-0.36391339783007093</c:v>
                </c:pt>
                <c:pt idx="4766">
                  <c:v>-0.36390318611174238</c:v>
                </c:pt>
                <c:pt idx="4767">
                  <c:v>-0.36389329515092805</c:v>
                </c:pt>
                <c:pt idx="4768">
                  <c:v>-0.36388371887298004</c:v>
                </c:pt>
                <c:pt idx="4769">
                  <c:v>-0.36387445119815803</c:v>
                </c:pt>
                <c:pt idx="4770">
                  <c:v>-0.36386548604519908</c:v>
                </c:pt>
                <c:pt idx="4771">
                  <c:v>-0.36385681733479319</c:v>
                </c:pt>
                <c:pt idx="4772">
                  <c:v>-0.36384843899276426</c:v>
                </c:pt>
                <c:pt idx="4773">
                  <c:v>-0.36384034495337708</c:v>
                </c:pt>
                <c:pt idx="4774">
                  <c:v>-0.36383252916236025</c:v>
                </c:pt>
                <c:pt idx="4775">
                  <c:v>-0.36382498557986764</c:v>
                </c:pt>
                <c:pt idx="4776">
                  <c:v>-0.36381770818347198</c:v>
                </c:pt>
                <c:pt idx="4777">
                  <c:v>-0.36381069097117985</c:v>
                </c:pt>
                <c:pt idx="4778">
                  <c:v>-0.36380392796423727</c:v>
                </c:pt>
                <c:pt idx="4779">
                  <c:v>-0.36379741321003001</c:v>
                </c:pt>
                <c:pt idx="4780">
                  <c:v>-0.36379114078500174</c:v>
                </c:pt>
                <c:pt idx="4781">
                  <c:v>-0.36378510479735798</c:v>
                </c:pt>
                <c:pt idx="4782">
                  <c:v>-0.36377929938987608</c:v>
                </c:pt>
                <c:pt idx="4783">
                  <c:v>-0.36377371874250308</c:v>
                </c:pt>
                <c:pt idx="4784">
                  <c:v>-0.36376835707512001</c:v>
                </c:pt>
                <c:pt idx="4785">
                  <c:v>-0.36376320864995032</c:v>
                </c:pt>
                <c:pt idx="4786">
                  <c:v>-0.36375826777413384</c:v>
                </c:pt>
                <c:pt idx="4787">
                  <c:v>-0.36375352880211093</c:v>
                </c:pt>
                <c:pt idx="4788">
                  <c:v>-0.36374898613808498</c:v>
                </c:pt>
                <c:pt idx="4789">
                  <c:v>-0.363744634238302</c:v>
                </c:pt>
                <c:pt idx="4790">
                  <c:v>-0.36374046761341688</c:v>
                </c:pt>
                <c:pt idx="4791">
                  <c:v>-0.36373648083075932</c:v>
                </c:pt>
                <c:pt idx="4792">
                  <c:v>-0.36373266851667702</c:v>
                </c:pt>
                <c:pt idx="4793">
                  <c:v>-0.36372902535877732</c:v>
                </c:pt>
                <c:pt idx="4794">
                  <c:v>-0.36372554610823599</c:v>
                </c:pt>
                <c:pt idx="4795">
                  <c:v>-0.36372222558209238</c:v>
                </c:pt>
                <c:pt idx="4796">
                  <c:v>-0.36371905866554299</c:v>
                </c:pt>
                <c:pt idx="4797">
                  <c:v>-0.36371604031425803</c:v>
                </c:pt>
                <c:pt idx="4798">
                  <c:v>-0.36371316555664907</c:v>
                </c:pt>
                <c:pt idx="4799">
                  <c:v>-0.36371042949622401</c:v>
                </c:pt>
                <c:pt idx="4800">
                  <c:v>-0.36370782731387785</c:v>
                </c:pt>
                <c:pt idx="4801">
                  <c:v>-0.36370535427010275</c:v>
                </c:pt>
                <c:pt idx="4802">
                  <c:v>-0.36370300570735298</c:v>
                </c:pt>
                <c:pt idx="4803">
                  <c:v>-0.36370077705053638</c:v>
                </c:pt>
                <c:pt idx="4804">
                  <c:v>-0.36369866380833532</c:v>
                </c:pt>
                <c:pt idx="4805">
                  <c:v>-0.36369666157947161</c:v>
                </c:pt>
                <c:pt idx="4806">
                  <c:v>-0.36369476605442386</c:v>
                </c:pt>
                <c:pt idx="4807">
                  <c:v>-0.36369297301725462</c:v>
                </c:pt>
                <c:pt idx="4808">
                  <c:v>-0.36369127834720438</c:v>
                </c:pt>
                <c:pt idx="4809">
                  <c:v>-0.36368967802051438</c:v>
                </c:pt>
                <c:pt idx="4810">
                  <c:v>-0.36368816811198784</c:v>
                </c:pt>
                <c:pt idx="4811">
                  <c:v>-0.36368674479666213</c:v>
                </c:pt>
                <c:pt idx="4812">
                  <c:v>-0.36368540435140884</c:v>
                </c:pt>
                <c:pt idx="4813">
                  <c:v>-0.36368414315645298</c:v>
                </c:pt>
                <c:pt idx="4814">
                  <c:v>-0.36368295769682946</c:v>
                </c:pt>
                <c:pt idx="4815">
                  <c:v>-0.36368184456382002</c:v>
                </c:pt>
                <c:pt idx="4816">
                  <c:v>-0.36368080045630302</c:v>
                </c:pt>
                <c:pt idx="4817">
                  <c:v>-0.36367982218190098</c:v>
                </c:pt>
                <c:pt idx="4818">
                  <c:v>-0.36367890665778291</c:v>
                </c:pt>
                <c:pt idx="4819">
                  <c:v>-0.36367805091194338</c:v>
                </c:pt>
                <c:pt idx="4820">
                  <c:v>-0.36367725208467488</c:v>
                </c:pt>
                <c:pt idx="4821">
                  <c:v>-0.36367650742969293</c:v>
                </c:pt>
                <c:pt idx="4822">
                  <c:v>-0.36367581431521884</c:v>
                </c:pt>
                <c:pt idx="4823">
                  <c:v>-0.36367517022496954</c:v>
                </c:pt>
                <c:pt idx="4824">
                  <c:v>-0.36367457275895193</c:v>
                </c:pt>
                <c:pt idx="4825">
                  <c:v>-0.36367401963428325</c:v>
                </c:pt>
                <c:pt idx="4826">
                  <c:v>-0.36367350868587917</c:v>
                </c:pt>
                <c:pt idx="4827">
                  <c:v>-0.36367303786708632</c:v>
                </c:pt>
                <c:pt idx="4828">
                  <c:v>-0.36367260525029244</c:v>
                </c:pt>
                <c:pt idx="4829">
                  <c:v>-0.36367220902736824</c:v>
                </c:pt>
                <c:pt idx="4830">
                  <c:v>-0.36367184751024967</c:v>
                </c:pt>
                <c:pt idx="4831">
                  <c:v>-0.36367151913128498</c:v>
                </c:pt>
                <c:pt idx="4832">
                  <c:v>-0.36367122244366101</c:v>
                </c:pt>
                <c:pt idx="4833">
                  <c:v>-0.36367095612169498</c:v>
                </c:pt>
                <c:pt idx="4834">
                  <c:v>-0.36367071896115138</c:v>
                </c:pt>
                <c:pt idx="4835">
                  <c:v>-0.36367050987947719</c:v>
                </c:pt>
                <c:pt idx="4836">
                  <c:v>-0.36367032791588505</c:v>
                </c:pt>
                <c:pt idx="4837">
                  <c:v>-0.3636701722315579</c:v>
                </c:pt>
                <c:pt idx="4838">
                  <c:v>-0.36367004210970238</c:v>
                </c:pt>
                <c:pt idx="4839">
                  <c:v>-0.36366993695565958</c:v>
                </c:pt>
                <c:pt idx="4840">
                  <c:v>-0.36366985629693499</c:v>
                </c:pt>
                <c:pt idx="4841">
                  <c:v>-0.36366979978330038</c:v>
                </c:pt>
                <c:pt idx="4842">
                  <c:v>-0.36366976718667393</c:v>
                </c:pt>
                <c:pt idx="4843">
                  <c:v>-0.36366975840108279</c:v>
                </c:pt>
                <c:pt idx="4844">
                  <c:v>-0.3636697734425815</c:v>
                </c:pt>
                <c:pt idx="4845">
                  <c:v>-0.36366981244894708</c:v>
                </c:pt>
                <c:pt idx="4846">
                  <c:v>-0.36366987567955944</c:v>
                </c:pt>
                <c:pt idx="4847">
                  <c:v>-0.36366996351497555</c:v>
                </c:pt>
                <c:pt idx="4848">
                  <c:v>-0.36367007645668697</c:v>
                </c:pt>
                <c:pt idx="4849">
                  <c:v>-0.36367021512670838</c:v>
                </c:pt>
                <c:pt idx="4850">
                  <c:v>-0.36367038026708576</c:v>
                </c:pt>
                <c:pt idx="4851">
                  <c:v>-0.36367057273943953</c:v>
                </c:pt>
                <c:pt idx="4852">
                  <c:v>-0.36367079352447268</c:v>
                </c:pt>
                <c:pt idx="4853">
                  <c:v>-0.36367104372133274</c:v>
                </c:pt>
                <c:pt idx="4854">
                  <c:v>-0.363671324547097</c:v>
                </c:pt>
                <c:pt idx="4855">
                  <c:v>-0.36367163733601798</c:v>
                </c:pt>
                <c:pt idx="4856">
                  <c:v>-0.36367198353890984</c:v>
                </c:pt>
                <c:pt idx="4857">
                  <c:v>-0.36367236472238523</c:v>
                </c:pt>
                <c:pt idx="4858">
                  <c:v>-0.36367278256813401</c:v>
                </c:pt>
                <c:pt idx="4859">
                  <c:v>-0.36367323887213399</c:v>
                </c:pt>
                <c:pt idx="4860">
                  <c:v>-0.36367373554378901</c:v>
                </c:pt>
                <c:pt idx="4861">
                  <c:v>-0.36367427460510432</c:v>
                </c:pt>
                <c:pt idx="4862">
                  <c:v>-0.36367485818978257</c:v>
                </c:pt>
                <c:pt idx="4863">
                  <c:v>-0.36367548854227105</c:v>
                </c:pt>
                <c:pt idx="4864">
                  <c:v>-0.36367616801683805</c:v>
                </c:pt>
                <c:pt idx="4865">
                  <c:v>-0.36367689907653605</c:v>
                </c:pt>
                <c:pt idx="4866">
                  <c:v>-0.36367768429217684</c:v>
                </c:pt>
                <c:pt idx="4867">
                  <c:v>-0.36367852634125702</c:v>
                </c:pt>
                <c:pt idx="4868">
                  <c:v>-0.363679428006839</c:v>
                </c:pt>
                <c:pt idx="4869">
                  <c:v>-0.36368039217646997</c:v>
                </c:pt>
                <c:pt idx="4870">
                  <c:v>-0.36368142184090585</c:v>
                </c:pt>
                <c:pt idx="4871">
                  <c:v>-0.36368252009300467</c:v>
                </c:pt>
                <c:pt idx="4872">
                  <c:v>-0.36368369012643598</c:v>
                </c:pt>
                <c:pt idx="4873">
                  <c:v>-0.3636849352344641</c:v>
                </c:pt>
                <c:pt idx="4874">
                  <c:v>-0.36368625880852301</c:v>
                </c:pt>
                <c:pt idx="4875">
                  <c:v>-0.36368766433710742</c:v>
                </c:pt>
                <c:pt idx="4876">
                  <c:v>-0.36368915540417801</c:v>
                </c:pt>
                <c:pt idx="4877">
                  <c:v>-0.36369073568797505</c:v>
                </c:pt>
                <c:pt idx="4878">
                  <c:v>-0.36369240895947363</c:v>
                </c:pt>
                <c:pt idx="4879">
                  <c:v>-0.36369417908101698</c:v>
                </c:pt>
                <c:pt idx="4880">
                  <c:v>-0.36369605000487798</c:v>
                </c:pt>
                <c:pt idx="4881">
                  <c:v>-0.363698025771727</c:v>
                </c:pt>
                <c:pt idx="4882">
                  <c:v>-0.363700110509173</c:v>
                </c:pt>
                <c:pt idx="4883">
                  <c:v>-0.36370230843018275</c:v>
                </c:pt>
                <c:pt idx="4884">
                  <c:v>-0.36370462383145258</c:v>
                </c:pt>
                <c:pt idx="4885">
                  <c:v>-0.36370706109193801</c:v>
                </c:pt>
                <c:pt idx="4886">
                  <c:v>-0.36370962467146201</c:v>
                </c:pt>
                <c:pt idx="4887">
                  <c:v>-0.36371231910908935</c:v>
                </c:pt>
                <c:pt idx="4888">
                  <c:v>-0.363715149021544</c:v>
                </c:pt>
                <c:pt idx="4889">
                  <c:v>-0.36371811910166957</c:v>
                </c:pt>
                <c:pt idx="4890">
                  <c:v>-0.36372123411666502</c:v>
                </c:pt>
                <c:pt idx="4891">
                  <c:v>-0.36372449890655184</c:v>
                </c:pt>
                <c:pt idx="4892">
                  <c:v>-0.36372791838238488</c:v>
                </c:pt>
                <c:pt idx="4893">
                  <c:v>-0.36373149752466338</c:v>
                </c:pt>
                <c:pt idx="4894">
                  <c:v>-0.36373524138157975</c:v>
                </c:pt>
                <c:pt idx="4895">
                  <c:v>-0.36373915506733079</c:v>
                </c:pt>
                <c:pt idx="4896">
                  <c:v>-0.36374324376041001</c:v>
                </c:pt>
                <c:pt idx="4897">
                  <c:v>-0.363747512701876</c:v>
                </c:pt>
                <c:pt idx="4898">
                  <c:v>-0.36375196719363784</c:v>
                </c:pt>
                <c:pt idx="4899">
                  <c:v>-0.36375661259667902</c:v>
                </c:pt>
                <c:pt idx="4900">
                  <c:v>-0.363761454329383</c:v>
                </c:pt>
                <c:pt idx="4901">
                  <c:v>-0.36376649786571708</c:v>
                </c:pt>
                <c:pt idx="4902">
                  <c:v>-0.36377174873347201</c:v>
                </c:pt>
                <c:pt idx="4903">
                  <c:v>-0.363777212512574</c:v>
                </c:pt>
                <c:pt idx="4904">
                  <c:v>-0.36378289483323584</c:v>
                </c:pt>
                <c:pt idx="4905">
                  <c:v>-0.36378880137420799</c:v>
                </c:pt>
                <c:pt idx="4906">
                  <c:v>-0.36379493786098038</c:v>
                </c:pt>
                <c:pt idx="4907">
                  <c:v>-0.36380131006408384</c:v>
                </c:pt>
                <c:pt idx="4908">
                  <c:v>-0.36380792379717503</c:v>
                </c:pt>
                <c:pt idx="4909">
                  <c:v>-0.36381478491536068</c:v>
                </c:pt>
                <c:pt idx="4910">
                  <c:v>-0.36382189931337117</c:v>
                </c:pt>
                <c:pt idx="4911">
                  <c:v>-0.36382927292381195</c:v>
                </c:pt>
                <c:pt idx="4912">
                  <c:v>-0.36383691171536614</c:v>
                </c:pt>
                <c:pt idx="4913">
                  <c:v>-0.36384482169102988</c:v>
                </c:pt>
                <c:pt idx="4914">
                  <c:v>-0.363853008886319</c:v>
                </c:pt>
                <c:pt idx="4915">
                  <c:v>-0.36386147936751861</c:v>
                </c:pt>
                <c:pt idx="4916">
                  <c:v>-0.3638702392298106</c:v>
                </c:pt>
                <c:pt idx="4917">
                  <c:v>-0.36387929459557417</c:v>
                </c:pt>
                <c:pt idx="4918">
                  <c:v>-0.36388865161257916</c:v>
                </c:pt>
                <c:pt idx="4919">
                  <c:v>-0.36389831645211101</c:v>
                </c:pt>
                <c:pt idx="4920">
                  <c:v>-0.36390829530731955</c:v>
                </c:pt>
                <c:pt idx="4921">
                  <c:v>-0.36391859439128327</c:v>
                </c:pt>
                <c:pt idx="4922">
                  <c:v>-0.36392921993536942</c:v>
                </c:pt>
                <c:pt idx="4923">
                  <c:v>-0.36394017818741464</c:v>
                </c:pt>
                <c:pt idx="4924">
                  <c:v>-0.36395147540997463</c:v>
                </c:pt>
                <c:pt idx="4925">
                  <c:v>-0.36396311787858532</c:v>
                </c:pt>
                <c:pt idx="4926">
                  <c:v>-0.36397511188005893</c:v>
                </c:pt>
                <c:pt idx="4927">
                  <c:v>-0.3639874637106566</c:v>
                </c:pt>
                <c:pt idx="4928">
                  <c:v>-0.36400017967442527</c:v>
                </c:pt>
                <c:pt idx="4929">
                  <c:v>-0.36401326608144885</c:v>
                </c:pt>
                <c:pt idx="4930">
                  <c:v>-0.36402672924603408</c:v>
                </c:pt>
                <c:pt idx="4931">
                  <c:v>-0.36404057548490776</c:v>
                </c:pt>
                <c:pt idx="4932">
                  <c:v>-0.36405481111545968</c:v>
                </c:pt>
                <c:pt idx="4933">
                  <c:v>-0.36406944245401301</c:v>
                </c:pt>
                <c:pt idx="4934">
                  <c:v>-0.36408447581419268</c:v>
                </c:pt>
                <c:pt idx="4935">
                  <c:v>-0.36409991750505732</c:v>
                </c:pt>
                <c:pt idx="4936">
                  <c:v>-0.36411577382959726</c:v>
                </c:pt>
                <c:pt idx="4937">
                  <c:v>-0.36413205108281432</c:v>
                </c:pt>
                <c:pt idx="4938">
                  <c:v>-0.36414875555017001</c:v>
                </c:pt>
                <c:pt idx="4939">
                  <c:v>-0.3641658935057554</c:v>
                </c:pt>
                <c:pt idx="4940">
                  <c:v>-0.36418347121058287</c:v>
                </c:pt>
                <c:pt idx="4941">
                  <c:v>-0.36420149491087728</c:v>
                </c:pt>
                <c:pt idx="4942">
                  <c:v>-0.364219970836336</c:v>
                </c:pt>
                <c:pt idx="4943">
                  <c:v>-0.36423890519838897</c:v>
                </c:pt>
                <c:pt idx="4944">
                  <c:v>-0.36425830418841998</c:v>
                </c:pt>
                <c:pt idx="4945">
                  <c:v>-0.36427817397603912</c:v>
                </c:pt>
                <c:pt idx="4946">
                  <c:v>-0.36429852070727797</c:v>
                </c:pt>
                <c:pt idx="4947">
                  <c:v>-0.36431935050293102</c:v>
                </c:pt>
                <c:pt idx="4948">
                  <c:v>-0.36434066945677374</c:v>
                </c:pt>
                <c:pt idx="4949">
                  <c:v>-0.36436248363388268</c:v>
                </c:pt>
                <c:pt idx="4950">
                  <c:v>-0.36438479906898685</c:v>
                </c:pt>
                <c:pt idx="4951">
                  <c:v>-0.36440762176482017</c:v>
                </c:pt>
                <c:pt idx="4952">
                  <c:v>-0.36443095769048184</c:v>
                </c:pt>
                <c:pt idx="4953">
                  <c:v>-0.36445481277986885</c:v>
                </c:pt>
                <c:pt idx="4954">
                  <c:v>-0.36447919293002884</c:v>
                </c:pt>
                <c:pt idx="4955">
                  <c:v>-0.36450410399962452</c:v>
                </c:pt>
                <c:pt idx="4956">
                  <c:v>-0.36452955180701685</c:v>
                </c:pt>
                <c:pt idx="4957">
                  <c:v>-0.36455554212899299</c:v>
                </c:pt>
                <c:pt idx="4958">
                  <c:v>-0.36458208069905196</c:v>
                </c:pt>
                <c:pt idx="4959">
                  <c:v>-0.36460917320559288</c:v>
                </c:pt>
                <c:pt idx="4960">
                  <c:v>-0.36463682529228891</c:v>
                </c:pt>
                <c:pt idx="4961">
                  <c:v>-0.36466504255628379</c:v>
                </c:pt>
                <c:pt idx="4962">
                  <c:v>-0.36469383054651433</c:v>
                </c:pt>
                <c:pt idx="4963">
                  <c:v>-0.36472319476196702</c:v>
                </c:pt>
                <c:pt idx="4964">
                  <c:v>-0.36475314065004699</c:v>
                </c:pt>
                <c:pt idx="4965">
                  <c:v>-0.36478367360509956</c:v>
                </c:pt>
                <c:pt idx="4966">
                  <c:v>-0.36481479896685853</c:v>
                </c:pt>
                <c:pt idx="4967">
                  <c:v>-0.36484652201897338</c:v>
                </c:pt>
                <c:pt idx="4968">
                  <c:v>-0.36487884798768117</c:v>
                </c:pt>
                <c:pt idx="4969">
                  <c:v>-0.36491178204017338</c:v>
                </c:pt>
                <c:pt idx="4970">
                  <c:v>-0.36494532928338008</c:v>
                </c:pt>
                <c:pt idx="4971">
                  <c:v>-0.36497949476237623</c:v>
                </c:pt>
                <c:pt idx="4972">
                  <c:v>-0.36501428345908393</c:v>
                </c:pt>
                <c:pt idx="4973">
                  <c:v>-0.36504970029093098</c:v>
                </c:pt>
                <c:pt idx="4974">
                  <c:v>-0.36508575010955785</c:v>
                </c:pt>
                <c:pt idx="4975">
                  <c:v>-0.36512243769937203</c:v>
                </c:pt>
                <c:pt idx="4976">
                  <c:v>-0.36515976777629738</c:v>
                </c:pt>
                <c:pt idx="4977">
                  <c:v>-0.36519774498645302</c:v>
                </c:pt>
                <c:pt idx="4978">
                  <c:v>-0.36523637390480146</c:v>
                </c:pt>
                <c:pt idx="4979">
                  <c:v>-0.36527565903383202</c:v>
                </c:pt>
                <c:pt idx="4980">
                  <c:v>-0.36531560480235903</c:v>
                </c:pt>
                <c:pt idx="4981">
                  <c:v>-0.36535621556411962</c:v>
                </c:pt>
                <c:pt idx="4982">
                  <c:v>-0.36539749559660772</c:v>
                </c:pt>
                <c:pt idx="4983">
                  <c:v>-0.36543944909977338</c:v>
                </c:pt>
                <c:pt idx="4984">
                  <c:v>-0.36548208019476908</c:v>
                </c:pt>
                <c:pt idx="4985">
                  <c:v>-0.36552539292298036</c:v>
                </c:pt>
                <c:pt idx="4986">
                  <c:v>-0.36556939124530985</c:v>
                </c:pt>
                <c:pt idx="4987">
                  <c:v>-0.36561407903995968</c:v>
                </c:pt>
                <c:pt idx="4988">
                  <c:v>-0.36565946010142097</c:v>
                </c:pt>
                <c:pt idx="4989">
                  <c:v>-0.36570553813954798</c:v>
                </c:pt>
                <c:pt idx="4990">
                  <c:v>-0.36575231677845138</c:v>
                </c:pt>
                <c:pt idx="4991">
                  <c:v>-0.36579979955557701</c:v>
                </c:pt>
                <c:pt idx="4992">
                  <c:v>-0.36584798992076067</c:v>
                </c:pt>
                <c:pt idx="4993">
                  <c:v>-0.3658968912352325</c:v>
                </c:pt>
                <c:pt idx="4994">
                  <c:v>-0.36594650677079332</c:v>
                </c:pt>
                <c:pt idx="4995">
                  <c:v>-0.36599683970893898</c:v>
                </c:pt>
                <c:pt idx="4996">
                  <c:v>-0.36604789313996816</c:v>
                </c:pt>
                <c:pt idx="4997">
                  <c:v>-0.36609967006216898</c:v>
                </c:pt>
                <c:pt idx="4998">
                  <c:v>-0.36615217338115796</c:v>
                </c:pt>
                <c:pt idx="4999">
                  <c:v>-0.36620540590898298</c:v>
                </c:pt>
                <c:pt idx="5000">
                  <c:v>-0.36625937036356332</c:v>
                </c:pt>
                <c:pt idx="5001">
                  <c:v>-0.36631406936796984</c:v>
                </c:pt>
                <c:pt idx="5002">
                  <c:v>-0.36636950544977287</c:v>
                </c:pt>
                <c:pt idx="5003">
                  <c:v>-0.36642568104061568</c:v>
                </c:pt>
                <c:pt idx="5004">
                  <c:v>-0.36648259847553238</c:v>
                </c:pt>
                <c:pt idx="5005">
                  <c:v>-0.3665402599925659</c:v>
                </c:pt>
                <c:pt idx="5006">
                  <c:v>-0.36659866773216293</c:v>
                </c:pt>
                <c:pt idx="5007">
                  <c:v>-0.36665782373680705</c:v>
                </c:pt>
                <c:pt idx="5008">
                  <c:v>-0.36671772995064866</c:v>
                </c:pt>
                <c:pt idx="5009">
                  <c:v>-0.36677838821910103</c:v>
                </c:pt>
                <c:pt idx="5010">
                  <c:v>-0.36683980028857732</c:v>
                </c:pt>
                <c:pt idx="5011">
                  <c:v>-0.36690196780619738</c:v>
                </c:pt>
                <c:pt idx="5012">
                  <c:v>-0.36696489231949037</c:v>
                </c:pt>
                <c:pt idx="5013">
                  <c:v>-0.3670285752760975</c:v>
                </c:pt>
                <c:pt idx="5014">
                  <c:v>-0.36709301802361699</c:v>
                </c:pt>
                <c:pt idx="5015">
                  <c:v>-0.36715822180933017</c:v>
                </c:pt>
                <c:pt idx="5016">
                  <c:v>-0.36722418777989357</c:v>
                </c:pt>
                <c:pt idx="5017">
                  <c:v>-0.36729091698114802</c:v>
                </c:pt>
                <c:pt idx="5018">
                  <c:v>-0.36735841035795969</c:v>
                </c:pt>
                <c:pt idx="5019">
                  <c:v>-0.36742666875382468</c:v>
                </c:pt>
                <c:pt idx="5020">
                  <c:v>-0.36749569291078232</c:v>
                </c:pt>
                <c:pt idx="5021">
                  <c:v>-0.36756548346915985</c:v>
                </c:pt>
                <c:pt idx="5022">
                  <c:v>-0.36763604096713776</c:v>
                </c:pt>
                <c:pt idx="5023">
                  <c:v>-0.36770736584079688</c:v>
                </c:pt>
                <c:pt idx="5024">
                  <c:v>-0.36777945842393323</c:v>
                </c:pt>
                <c:pt idx="5025">
                  <c:v>-0.36785231894803438</c:v>
                </c:pt>
                <c:pt idx="5026">
                  <c:v>-0.36792594754204955</c:v>
                </c:pt>
                <c:pt idx="5027">
                  <c:v>-0.36800034423225803</c:v>
                </c:pt>
                <c:pt idx="5028">
                  <c:v>-0.36807550894217717</c:v>
                </c:pt>
                <c:pt idx="5029">
                  <c:v>-0.36815144149240298</c:v>
                </c:pt>
                <c:pt idx="5030">
                  <c:v>-0.36822814160055384</c:v>
                </c:pt>
                <c:pt idx="5031">
                  <c:v>-0.36830560888115332</c:v>
                </c:pt>
                <c:pt idx="5032">
                  <c:v>-0.36838384284571285</c:v>
                </c:pt>
                <c:pt idx="5033">
                  <c:v>-0.36846284290265235</c:v>
                </c:pt>
                <c:pt idx="5034">
                  <c:v>-0.36854260835742703</c:v>
                </c:pt>
                <c:pt idx="5035">
                  <c:v>-0.36862313841265132</c:v>
                </c:pt>
                <c:pt idx="5036">
                  <c:v>-0.36870443216828702</c:v>
                </c:pt>
                <c:pt idx="5037">
                  <c:v>-0.36878648862186802</c:v>
                </c:pt>
                <c:pt idx="5038">
                  <c:v>-0.36886930666876117</c:v>
                </c:pt>
                <c:pt idx="5039">
                  <c:v>-0.36895288510251067</c:v>
                </c:pt>
                <c:pt idx="5040">
                  <c:v>-0.369037222615063</c:v>
                </c:pt>
                <c:pt idx="5041">
                  <c:v>-0.36912231779725668</c:v>
                </c:pt>
                <c:pt idx="5042">
                  <c:v>-0.36920816913906668</c:v>
                </c:pt>
                <c:pt idx="5043">
                  <c:v>-0.36929477503019797</c:v>
                </c:pt>
                <c:pt idx="5044">
                  <c:v>-0.36938213376060608</c:v>
                </c:pt>
                <c:pt idx="5045">
                  <c:v>-0.36947024352095842</c:v>
                </c:pt>
                <c:pt idx="5046">
                  <c:v>-0.36955910240337803</c:v>
                </c:pt>
                <c:pt idx="5047">
                  <c:v>-0.36964870840209502</c:v>
                </c:pt>
                <c:pt idx="5048">
                  <c:v>-0.36973905941414575</c:v>
                </c:pt>
                <c:pt idx="5049">
                  <c:v>-0.36983015324021501</c:v>
                </c:pt>
                <c:pt idx="5050">
                  <c:v>-0.36992198758544848</c:v>
                </c:pt>
                <c:pt idx="5051">
                  <c:v>-0.37001456006036787</c:v>
                </c:pt>
                <c:pt idx="5052">
                  <c:v>-0.3701078681818184</c:v>
                </c:pt>
                <c:pt idx="5053">
                  <c:v>-0.37020190937392738</c:v>
                </c:pt>
                <c:pt idx="5054">
                  <c:v>-0.37029668096913498</c:v>
                </c:pt>
                <c:pt idx="5055">
                  <c:v>-0.37039218020928244</c:v>
                </c:pt>
                <c:pt idx="5056">
                  <c:v>-0.37048840424667168</c:v>
                </c:pt>
                <c:pt idx="5057">
                  <c:v>-0.37058535014527011</c:v>
                </c:pt>
                <c:pt idx="5058">
                  <c:v>-0.37068301488182298</c:v>
                </c:pt>
                <c:pt idx="5059">
                  <c:v>-0.37078139534697685</c:v>
                </c:pt>
                <c:pt idx="5060">
                  <c:v>-0.37088048834636789</c:v>
                </c:pt>
                <c:pt idx="5061">
                  <c:v>-0.37098029060176785</c:v>
                </c:pt>
                <c:pt idx="5062">
                  <c:v>-0.37108079875218952</c:v>
                </c:pt>
                <c:pt idx="5063">
                  <c:v>-0.37118200935493945</c:v>
                </c:pt>
                <c:pt idx="5064">
                  <c:v>-0.37128391888668832</c:v>
                </c:pt>
                <c:pt idx="5065">
                  <c:v>-0.37138652374464248</c:v>
                </c:pt>
                <c:pt idx="5066">
                  <c:v>-0.37148982024743593</c:v>
                </c:pt>
                <c:pt idx="5067">
                  <c:v>-0.37159380463638603</c:v>
                </c:pt>
                <c:pt idx="5068">
                  <c:v>-0.37169847307648751</c:v>
                </c:pt>
                <c:pt idx="5069">
                  <c:v>-0.37180382165742293</c:v>
                </c:pt>
                <c:pt idx="5070">
                  <c:v>-0.37190984639448416</c:v>
                </c:pt>
                <c:pt idx="5071">
                  <c:v>-0.37201654322998468</c:v>
                </c:pt>
                <c:pt idx="5072">
                  <c:v>-0.37212390803447587</c:v>
                </c:pt>
                <c:pt idx="5073">
                  <c:v>-0.37223193660784498</c:v>
                </c:pt>
                <c:pt idx="5074">
                  <c:v>-0.37234062468047308</c:v>
                </c:pt>
                <c:pt idx="5075">
                  <c:v>-0.37244996791433793</c:v>
                </c:pt>
                <c:pt idx="5076">
                  <c:v>-0.37255996190432766</c:v>
                </c:pt>
                <c:pt idx="5077">
                  <c:v>-0.37267060217947962</c:v>
                </c:pt>
                <c:pt idx="5078">
                  <c:v>-0.37278188420429753</c:v>
                </c:pt>
                <c:pt idx="5079">
                  <c:v>-0.37289380338010963</c:v>
                </c:pt>
                <c:pt idx="5080">
                  <c:v>-0.37300635504639701</c:v>
                </c:pt>
                <c:pt idx="5081">
                  <c:v>-0.37311953448222501</c:v>
                </c:pt>
                <c:pt idx="5082">
                  <c:v>-0.37323333690760002</c:v>
                </c:pt>
                <c:pt idx="5083">
                  <c:v>-0.37334775748493598</c:v>
                </c:pt>
                <c:pt idx="5084">
                  <c:v>-0.37346279132052768</c:v>
                </c:pt>
                <c:pt idx="5085">
                  <c:v>-0.37357843346597303</c:v>
                </c:pt>
                <c:pt idx="5086">
                  <c:v>-0.37369467891980318</c:v>
                </c:pt>
                <c:pt idx="5087">
                  <c:v>-0.37381152262893602</c:v>
                </c:pt>
                <c:pt idx="5088">
                  <c:v>-0.37392895949032884</c:v>
                </c:pt>
                <c:pt idx="5089">
                  <c:v>-0.37404698435249462</c:v>
                </c:pt>
                <c:pt idx="5090">
                  <c:v>-0.37416559201715038</c:v>
                </c:pt>
                <c:pt idx="5091">
                  <c:v>-0.37428477724091136</c:v>
                </c:pt>
                <c:pt idx="5092">
                  <c:v>-0.37440453473673502</c:v>
                </c:pt>
                <c:pt idx="5093">
                  <c:v>-0.37452485917576805</c:v>
                </c:pt>
                <c:pt idx="5094">
                  <c:v>-0.37464574518874638</c:v>
                </c:pt>
                <c:pt idx="5095">
                  <c:v>-0.37476718736783293</c:v>
                </c:pt>
                <c:pt idx="5096">
                  <c:v>-0.37488918026807272</c:v>
                </c:pt>
                <c:pt idx="5097">
                  <c:v>-0.37501171840914832</c:v>
                </c:pt>
                <c:pt idx="5098">
                  <c:v>-0.37513479627706114</c:v>
                </c:pt>
                <c:pt idx="5099">
                  <c:v>-0.37525840832570384</c:v>
                </c:pt>
                <c:pt idx="5100">
                  <c:v>-0.37538254897869378</c:v>
                </c:pt>
                <c:pt idx="5101">
                  <c:v>-0.37550721263098602</c:v>
                </c:pt>
                <c:pt idx="5102">
                  <c:v>-0.37563239365071832</c:v>
                </c:pt>
                <c:pt idx="5103">
                  <c:v>-0.37575808638086478</c:v>
                </c:pt>
                <c:pt idx="5104">
                  <c:v>-0.37588428514098809</c:v>
                </c:pt>
                <c:pt idx="5105">
                  <c:v>-0.37601098422900175</c:v>
                </c:pt>
                <c:pt idx="5106">
                  <c:v>-0.37613817792289883</c:v>
                </c:pt>
                <c:pt idx="5107">
                  <c:v>-0.37626586048236732</c:v>
                </c:pt>
                <c:pt idx="5108">
                  <c:v>-0.37639402615053702</c:v>
                </c:pt>
                <c:pt idx="5109">
                  <c:v>-0.37652266915552668</c:v>
                </c:pt>
                <c:pt idx="5110">
                  <c:v>-0.37665178371199798</c:v>
                </c:pt>
                <c:pt idx="5111">
                  <c:v>-0.37678136402281548</c:v>
                </c:pt>
                <c:pt idx="5112">
                  <c:v>-0.37691140428032338</c:v>
                </c:pt>
                <c:pt idx="5113">
                  <c:v>-0.37704189866792398</c:v>
                </c:pt>
                <c:pt idx="5114">
                  <c:v>-0.37717284136131485</c:v>
                </c:pt>
                <c:pt idx="5115">
                  <c:v>-0.37730422652980122</c:v>
                </c:pt>
                <c:pt idx="5116">
                  <c:v>-0.37743604833757732</c:v>
                </c:pt>
                <c:pt idx="5117">
                  <c:v>-0.37756830094495408</c:v>
                </c:pt>
                <c:pt idx="5118">
                  <c:v>-0.37770097850947487</c:v>
                </c:pt>
                <c:pt idx="5119">
                  <c:v>-0.37783407518726669</c:v>
                </c:pt>
                <c:pt idx="5120">
                  <c:v>-0.37796758513416268</c:v>
                </c:pt>
                <c:pt idx="5121">
                  <c:v>-0.37810150250703001</c:v>
                </c:pt>
                <c:pt idx="5122">
                  <c:v>-0.37823582146509699</c:v>
                </c:pt>
                <c:pt idx="5123">
                  <c:v>-0.37837053617123684</c:v>
                </c:pt>
                <c:pt idx="5124">
                  <c:v>-0.378505640793385</c:v>
                </c:pt>
                <c:pt idx="5125">
                  <c:v>-0.37864112950608075</c:v>
                </c:pt>
                <c:pt idx="5126">
                  <c:v>-0.37877699649192698</c:v>
                </c:pt>
                <c:pt idx="5127">
                  <c:v>-0.37891323594322285</c:v>
                </c:pt>
                <c:pt idx="5128">
                  <c:v>-0.37904984206353876</c:v>
                </c:pt>
                <c:pt idx="5129">
                  <c:v>-0.37918680906946234</c:v>
                </c:pt>
                <c:pt idx="5130">
                  <c:v>-0.37932413119210268</c:v>
                </c:pt>
                <c:pt idx="5131">
                  <c:v>-0.37946180267891538</c:v>
                </c:pt>
                <c:pt idx="5132">
                  <c:v>-0.37959981779531432</c:v>
                </c:pt>
                <c:pt idx="5133">
                  <c:v>-0.37973817082629202</c:v>
                </c:pt>
                <c:pt idx="5134">
                  <c:v>-0.37987685607811938</c:v>
                </c:pt>
                <c:pt idx="5135">
                  <c:v>-0.3800158678799731</c:v>
                </c:pt>
                <c:pt idx="5136">
                  <c:v>-0.38015520058545832</c:v>
                </c:pt>
                <c:pt idx="5137">
                  <c:v>-0.38029484857434398</c:v>
                </c:pt>
                <c:pt idx="5138">
                  <c:v>-0.38043480625391751</c:v>
                </c:pt>
                <c:pt idx="5139">
                  <c:v>-0.38057506806051788</c:v>
                </c:pt>
                <c:pt idx="5140">
                  <c:v>-0.38071562846099899</c:v>
                </c:pt>
                <c:pt idx="5141">
                  <c:v>-0.38085648195411809</c:v>
                </c:pt>
                <c:pt idx="5142">
                  <c:v>-0.38099762307183138</c:v>
                </c:pt>
                <c:pt idx="5143">
                  <c:v>-0.38113904638086132</c:v>
                </c:pt>
                <c:pt idx="5144">
                  <c:v>-0.381280746483939</c:v>
                </c:pt>
                <c:pt idx="5145">
                  <c:v>-0.38142271802133598</c:v>
                </c:pt>
                <c:pt idx="5146">
                  <c:v>-0.38156495567236487</c:v>
                </c:pt>
                <c:pt idx="5147">
                  <c:v>-0.381707454156891</c:v>
                </c:pt>
                <c:pt idx="5148">
                  <c:v>-0.38185020823707605</c:v>
                </c:pt>
                <c:pt idx="5149">
                  <c:v>-0.38199321271888997</c:v>
                </c:pt>
                <c:pt idx="5150">
                  <c:v>-0.38213646245399902</c:v>
                </c:pt>
                <c:pt idx="5151">
                  <c:v>-0.38227995234136902</c:v>
                </c:pt>
                <c:pt idx="5152">
                  <c:v>-0.38242367732907567</c:v>
                </c:pt>
                <c:pt idx="5153">
                  <c:v>-0.38256763241590402</c:v>
                </c:pt>
                <c:pt idx="5154">
                  <c:v>-0.38271181265318799</c:v>
                </c:pt>
                <c:pt idx="5155">
                  <c:v>-0.38285621314622675</c:v>
                </c:pt>
                <c:pt idx="5156">
                  <c:v>-0.38300082905585209</c:v>
                </c:pt>
                <c:pt idx="5157">
                  <c:v>-0.38314565559986513</c:v>
                </c:pt>
                <c:pt idx="5158">
                  <c:v>-0.38329068805437838</c:v>
                </c:pt>
                <c:pt idx="5159">
                  <c:v>-0.38343592175503732</c:v>
                </c:pt>
                <c:pt idx="5160">
                  <c:v>-0.38358135209815802</c:v>
                </c:pt>
                <c:pt idx="5161">
                  <c:v>-0.38372697454181898</c:v>
                </c:pt>
                <c:pt idx="5162">
                  <c:v>-0.38387278460677987</c:v>
                </c:pt>
                <c:pt idx="5163">
                  <c:v>-0.38401877787741834</c:v>
                </c:pt>
                <c:pt idx="5164">
                  <c:v>-0.38416495000246675</c:v>
                </c:pt>
                <c:pt idx="5165">
                  <c:v>-0.38431129669583303</c:v>
                </c:pt>
                <c:pt idx="5166">
                  <c:v>-0.38445781373725058</c:v>
                </c:pt>
                <c:pt idx="5167">
                  <c:v>-0.38460449697298144</c:v>
                </c:pt>
                <c:pt idx="5168">
                  <c:v>-0.38475134231651975</c:v>
                </c:pt>
                <c:pt idx="5169">
                  <c:v>-0.38489834574931903</c:v>
                </c:pt>
                <c:pt idx="5170">
                  <c:v>-0.38504550332138998</c:v>
                </c:pt>
                <c:pt idx="5171">
                  <c:v>-0.38519281115216503</c:v>
                </c:pt>
                <c:pt idx="5172">
                  <c:v>-0.38534026543108868</c:v>
                </c:pt>
                <c:pt idx="5173">
                  <c:v>-0.38548786241846239</c:v>
                </c:pt>
                <c:pt idx="5174">
                  <c:v>-0.38563559844609679</c:v>
                </c:pt>
                <c:pt idx="5175">
                  <c:v>-0.38578346991815493</c:v>
                </c:pt>
                <c:pt idx="5176">
                  <c:v>-0.38593147331095962</c:v>
                </c:pt>
                <c:pt idx="5177">
                  <c:v>-0.38607960517535439</c:v>
                </c:pt>
                <c:pt idx="5178">
                  <c:v>-0.38622786213689153</c:v>
                </c:pt>
                <c:pt idx="5179">
                  <c:v>-0.38637624089615258</c:v>
                </c:pt>
                <c:pt idx="5180">
                  <c:v>-0.38652473822940159</c:v>
                </c:pt>
                <c:pt idx="5181">
                  <c:v>-0.38667335098922684</c:v>
                </c:pt>
                <c:pt idx="5182">
                  <c:v>-0.38682207610518987</c:v>
                </c:pt>
                <c:pt idx="5183">
                  <c:v>-0.38697091058438027</c:v>
                </c:pt>
                <c:pt idx="5184">
                  <c:v>-0.38711985151202438</c:v>
                </c:pt>
                <c:pt idx="5185">
                  <c:v>-0.38726889605208076</c:v>
                </c:pt>
                <c:pt idx="5186">
                  <c:v>-0.38741804144768538</c:v>
                </c:pt>
                <c:pt idx="5187">
                  <c:v>-0.38756728502178472</c:v>
                </c:pt>
                <c:pt idx="5188">
                  <c:v>-0.38771662417762554</c:v>
                </c:pt>
                <c:pt idx="5189">
                  <c:v>-0.38786605639921762</c:v>
                </c:pt>
                <c:pt idx="5190">
                  <c:v>-0.38801557925176478</c:v>
                </c:pt>
                <c:pt idx="5191">
                  <c:v>-0.38816519038206787</c:v>
                </c:pt>
                <c:pt idx="5192">
                  <c:v>-0.38831488751906285</c:v>
                </c:pt>
                <c:pt idx="5193">
                  <c:v>-0.38846466847407268</c:v>
                </c:pt>
                <c:pt idx="5194">
                  <c:v>-0.38861453114117084</c:v>
                </c:pt>
                <c:pt idx="5195">
                  <c:v>-0.38876447349741988</c:v>
                </c:pt>
                <c:pt idx="5196">
                  <c:v>-0.38891449360314373</c:v>
                </c:pt>
                <c:pt idx="5197">
                  <c:v>-0.38906458960236368</c:v>
                </c:pt>
                <c:pt idx="5198">
                  <c:v>-0.38921475972319308</c:v>
                </c:pt>
                <c:pt idx="5199">
                  <c:v>-0.38936500227849086</c:v>
                </c:pt>
                <c:pt idx="5200">
                  <c:v>-0.38951531566629038</c:v>
                </c:pt>
                <c:pt idx="5201">
                  <c:v>-0.38966569837050691</c:v>
                </c:pt>
                <c:pt idx="5202">
                  <c:v>-0.38981614896146044</c:v>
                </c:pt>
                <c:pt idx="5203">
                  <c:v>-0.38996666609652986</c:v>
                </c:pt>
                <c:pt idx="5204">
                  <c:v>-0.39011724852081597</c:v>
                </c:pt>
                <c:pt idx="5205">
                  <c:v>-0.39026789506778387</c:v>
                </c:pt>
                <c:pt idx="5206">
                  <c:v>-0.39041860465978168</c:v>
                </c:pt>
                <c:pt idx="5207">
                  <c:v>-0.39056937630861005</c:v>
                </c:pt>
                <c:pt idx="5208">
                  <c:v>-0.39072020911589794</c:v>
                </c:pt>
                <c:pt idx="5209">
                  <c:v>-0.39087110227332528</c:v>
                </c:pt>
                <c:pt idx="5210">
                  <c:v>-0.39102205506278703</c:v>
                </c:pt>
                <c:pt idx="5211">
                  <c:v>-0.39117306685630032</c:v>
                </c:pt>
                <c:pt idx="5212">
                  <c:v>-0.39132413711596259</c:v>
                </c:pt>
                <c:pt idx="5213">
                  <c:v>-0.39147526539354038</c:v>
                </c:pt>
                <c:pt idx="5214">
                  <c:v>-0.39162645133029872</c:v>
                </c:pt>
                <c:pt idx="5215">
                  <c:v>-0.39177769465648232</c:v>
                </c:pt>
                <c:pt idx="5216">
                  <c:v>-0.39192899519101998</c:v>
                </c:pt>
                <c:pt idx="5217">
                  <c:v>-0.39208035284099685</c:v>
                </c:pt>
                <c:pt idx="5218">
                  <c:v>-0.39223176760151601</c:v>
                </c:pt>
                <c:pt idx="5219">
                  <c:v>-0.39238323955531612</c:v>
                </c:pt>
                <c:pt idx="5220">
                  <c:v>-0.39253476887255195</c:v>
                </c:pt>
                <c:pt idx="5221">
                  <c:v>-0.39268635581067168</c:v>
                </c:pt>
                <c:pt idx="5222">
                  <c:v>-0.3928380007143249</c:v>
                </c:pt>
                <c:pt idx="5223">
                  <c:v>-0.39298970401533384</c:v>
                </c:pt>
                <c:pt idx="5224">
                  <c:v>-0.39314146623267887</c:v>
                </c:pt>
                <c:pt idx="5225">
                  <c:v>-0.39329328797256985</c:v>
                </c:pt>
                <c:pt idx="5226">
                  <c:v>-0.39344516992857087</c:v>
                </c:pt>
                <c:pt idx="5227">
                  <c:v>-0.39359711288166632</c:v>
                </c:pt>
                <c:pt idx="5228">
                  <c:v>-0.39374911770047238</c:v>
                </c:pt>
                <c:pt idx="5229">
                  <c:v>-0.39390118534130403</c:v>
                </c:pt>
                <c:pt idx="5230">
                  <c:v>-0.39405331684832401</c:v>
                </c:pt>
                <c:pt idx="5231">
                  <c:v>-0.39420551335373638</c:v>
                </c:pt>
                <c:pt idx="5232">
                  <c:v>-0.39435777607782357</c:v>
                </c:pt>
                <c:pt idx="5233">
                  <c:v>-0.39451010632901762</c:v>
                </c:pt>
                <c:pt idx="5234">
                  <c:v>-0.39466250550402393</c:v>
                </c:pt>
                <c:pt idx="5235">
                  <c:v>-0.39481497508780689</c:v>
                </c:pt>
                <c:pt idx="5236">
                  <c:v>-0.39496751665351498</c:v>
                </c:pt>
                <c:pt idx="5237">
                  <c:v>-0.39512013186258427</c:v>
                </c:pt>
                <c:pt idx="5238">
                  <c:v>-0.39527282246444956</c:v>
                </c:pt>
                <c:pt idx="5239">
                  <c:v>-0.39542559029656893</c:v>
                </c:pt>
                <c:pt idx="5240">
                  <c:v>-0.39557843728421133</c:v>
                </c:pt>
                <c:pt idx="5241">
                  <c:v>-0.39573136544022097</c:v>
                </c:pt>
                <c:pt idx="5242">
                  <c:v>-0.39588437686491118</c:v>
                </c:pt>
                <c:pt idx="5243">
                  <c:v>-0.39603747374558268</c:v>
                </c:pt>
                <c:pt idx="5244">
                  <c:v>-0.39619065835646688</c:v>
                </c:pt>
                <c:pt idx="5245">
                  <c:v>-0.39634393305825488</c:v>
                </c:pt>
                <c:pt idx="5246">
                  <c:v>-0.39649730029772984</c:v>
                </c:pt>
                <c:pt idx="5247">
                  <c:v>-0.3966507626074785</c:v>
                </c:pt>
                <c:pt idx="5248">
                  <c:v>-0.39680432260535464</c:v>
                </c:pt>
                <c:pt idx="5249">
                  <c:v>-0.39695798299412194</c:v>
                </c:pt>
                <c:pt idx="5250">
                  <c:v>-0.39711174656088932</c:v>
                </c:pt>
                <c:pt idx="5251">
                  <c:v>-0.39726561617667538</c:v>
                </c:pt>
                <c:pt idx="5252">
                  <c:v>-0.39741959479578992</c:v>
                </c:pt>
                <c:pt idx="5253">
                  <c:v>-0.39757368545526162</c:v>
                </c:pt>
                <c:pt idx="5254">
                  <c:v>-0.39772789127425567</c:v>
                </c:pt>
                <c:pt idx="5255">
                  <c:v>-0.39788221545338803</c:v>
                </c:pt>
                <c:pt idx="5256">
                  <c:v>-0.3980366612740931</c:v>
                </c:pt>
                <c:pt idx="5257">
                  <c:v>-0.39819123209781698</c:v>
                </c:pt>
                <c:pt idx="5258">
                  <c:v>-0.39834593136547847</c:v>
                </c:pt>
                <c:pt idx="5259">
                  <c:v>-0.39850076259652772</c:v>
                </c:pt>
                <c:pt idx="5260">
                  <c:v>-0.39865572938842997</c:v>
                </c:pt>
                <c:pt idx="5261">
                  <c:v>-0.39881083541580392</c:v>
                </c:pt>
                <c:pt idx="5262">
                  <c:v>-0.39896608442973402</c:v>
                </c:pt>
                <c:pt idx="5263">
                  <c:v>-0.39912148025703176</c:v>
                </c:pt>
                <c:pt idx="5264">
                  <c:v>-0.39927702679943688</c:v>
                </c:pt>
                <c:pt idx="5265">
                  <c:v>-0.39943272803290703</c:v>
                </c:pt>
                <c:pt idx="5266">
                  <c:v>-0.39958858800672314</c:v>
                </c:pt>
                <c:pt idx="5267">
                  <c:v>-0.39974461084273538</c:v>
                </c:pt>
                <c:pt idx="5268">
                  <c:v>-0.39990080073453693</c:v>
                </c:pt>
                <c:pt idx="5269">
                  <c:v>-0.40005716194647484</c:v>
                </c:pt>
                <c:pt idx="5270">
                  <c:v>-0.40021369881285807</c:v>
                </c:pt>
                <c:pt idx="5271">
                  <c:v>-0.40037041573693005</c:v>
                </c:pt>
                <c:pt idx="5272">
                  <c:v>-0.40052731718991452</c:v>
                </c:pt>
                <c:pt idx="5273">
                  <c:v>-0.40068440770996372</c:v>
                </c:pt>
                <c:pt idx="5274">
                  <c:v>-0.40084169190107138</c:v>
                </c:pt>
                <c:pt idx="5275">
                  <c:v>-0.40099917443202299</c:v>
                </c:pt>
                <c:pt idx="5276">
                  <c:v>-0.40115686003513401</c:v>
                </c:pt>
                <c:pt idx="5277">
                  <c:v>-0.40131475350509332</c:v>
                </c:pt>
                <c:pt idx="5278">
                  <c:v>-0.40147285969769603</c:v>
                </c:pt>
                <c:pt idx="5279">
                  <c:v>-0.40163118352850374</c:v>
                </c:pt>
                <c:pt idx="5280">
                  <c:v>-0.40178972997157802</c:v>
                </c:pt>
                <c:pt idx="5281">
                  <c:v>-0.40194850405800808</c:v>
                </c:pt>
                <c:pt idx="5282">
                  <c:v>-0.40210751087452701</c:v>
                </c:pt>
                <c:pt idx="5283">
                  <c:v>-0.40226675556204688</c:v>
                </c:pt>
                <c:pt idx="5284">
                  <c:v>-0.40242624331415117</c:v>
                </c:pt>
                <c:pt idx="5285">
                  <c:v>-0.40258597937557844</c:v>
                </c:pt>
                <c:pt idx="5286">
                  <c:v>-0.40274596904068538</c:v>
                </c:pt>
                <c:pt idx="5287">
                  <c:v>-0.40290621765190598</c:v>
                </c:pt>
                <c:pt idx="5288">
                  <c:v>-0.40306673059810899</c:v>
                </c:pt>
                <c:pt idx="5289">
                  <c:v>-0.40322751331305484</c:v>
                </c:pt>
                <c:pt idx="5290">
                  <c:v>-0.40338857127376709</c:v>
                </c:pt>
                <c:pt idx="5291">
                  <c:v>-0.40354990999890517</c:v>
                </c:pt>
                <c:pt idx="5292">
                  <c:v>-0.40371153504724488</c:v>
                </c:pt>
                <c:pt idx="5293">
                  <c:v>-0.40387345201595032</c:v>
                </c:pt>
                <c:pt idx="5294">
                  <c:v>-0.404035666539037</c:v>
                </c:pt>
                <c:pt idx="5295">
                  <c:v>-0.40419818428572801</c:v>
                </c:pt>
                <c:pt idx="5296">
                  <c:v>-0.40436101095887533</c:v>
                </c:pt>
                <c:pt idx="5297">
                  <c:v>-0.40452415229331901</c:v>
                </c:pt>
                <c:pt idx="5298">
                  <c:v>-0.40468761405436432</c:v>
                </c:pt>
                <c:pt idx="5299">
                  <c:v>-0.40485140203611875</c:v>
                </c:pt>
                <c:pt idx="5300">
                  <c:v>-0.40501552205994984</c:v>
                </c:pt>
                <c:pt idx="5301">
                  <c:v>-0.40517997997287158</c:v>
                </c:pt>
                <c:pt idx="5302">
                  <c:v>-0.40534478164596804</c:v>
                </c:pt>
                <c:pt idx="5303">
                  <c:v>-0.40550993297285487</c:v>
                </c:pt>
                <c:pt idx="5304">
                  <c:v>-0.40567543986803201</c:v>
                </c:pt>
                <c:pt idx="5305">
                  <c:v>-0.40584130826536802</c:v>
                </c:pt>
                <c:pt idx="5306">
                  <c:v>-0.40600754411644402</c:v>
                </c:pt>
                <c:pt idx="5307">
                  <c:v>-0.40617415338901591</c:v>
                </c:pt>
                <c:pt idx="5308">
                  <c:v>-0.40634114206535799</c:v>
                </c:pt>
                <c:pt idx="5309">
                  <c:v>-0.40650851614073702</c:v>
                </c:pt>
                <c:pt idx="5310">
                  <c:v>-0.40667628162165265</c:v>
                </c:pt>
                <c:pt idx="5311">
                  <c:v>-0.40684444452414498</c:v>
                </c:pt>
                <c:pt idx="5312">
                  <c:v>-0.40701301087221198</c:v>
                </c:pt>
                <c:pt idx="5313">
                  <c:v>-0.40718198669607802</c:v>
                </c:pt>
                <c:pt idx="5314">
                  <c:v>-0.40735137803067584</c:v>
                </c:pt>
                <c:pt idx="5315">
                  <c:v>-0.40752119091405803</c:v>
                </c:pt>
                <c:pt idx="5316">
                  <c:v>-0.40769143138587732</c:v>
                </c:pt>
                <c:pt idx="5317">
                  <c:v>-0.40786210548583285</c:v>
                </c:pt>
                <c:pt idx="5318">
                  <c:v>-0.40803321925197999</c:v>
                </c:pt>
                <c:pt idx="5319">
                  <c:v>-0.40820477871920985</c:v>
                </c:pt>
                <c:pt idx="5320">
                  <c:v>-0.40837678991747917</c:v>
                </c:pt>
                <c:pt idx="5321">
                  <c:v>-0.40854925887012189</c:v>
                </c:pt>
                <c:pt idx="5322">
                  <c:v>-0.40872219159227785</c:v>
                </c:pt>
                <c:pt idx="5323">
                  <c:v>-0.408895594088935</c:v>
                </c:pt>
                <c:pt idx="5324">
                  <c:v>-0.40906947235346103</c:v>
                </c:pt>
                <c:pt idx="5325">
                  <c:v>-0.40924383236574502</c:v>
                </c:pt>
                <c:pt idx="5326">
                  <c:v>-0.40941868009065219</c:v>
                </c:pt>
                <c:pt idx="5327">
                  <c:v>-0.40959402147617879</c:v>
                </c:pt>
                <c:pt idx="5328">
                  <c:v>-0.40976986245192193</c:v>
                </c:pt>
                <c:pt idx="5329">
                  <c:v>-0.40994620892722144</c:v>
                </c:pt>
                <c:pt idx="5330">
                  <c:v>-0.41012306678943417</c:v>
                </c:pt>
                <c:pt idx="5331">
                  <c:v>-0.41030044190216403</c:v>
                </c:pt>
                <c:pt idx="5332">
                  <c:v>-0.41047834010334938</c:v>
                </c:pt>
                <c:pt idx="5333">
                  <c:v>-0.41065676720342664</c:v>
                </c:pt>
                <c:pt idx="5334">
                  <c:v>-0.41083572898325998</c:v>
                </c:pt>
                <c:pt idx="5335">
                  <c:v>-0.41101523119227251</c:v>
                </c:pt>
                <c:pt idx="5336">
                  <c:v>-0.41119527954623603</c:v>
                </c:pt>
                <c:pt idx="5337">
                  <c:v>-0.41137587972506567</c:v>
                </c:pt>
                <c:pt idx="5338">
                  <c:v>-0.41155703737045285</c:v>
                </c:pt>
                <c:pt idx="5339">
                  <c:v>-0.41173875808395199</c:v>
                </c:pt>
                <c:pt idx="5340">
                  <c:v>-0.41192104742497232</c:v>
                </c:pt>
                <c:pt idx="5341">
                  <c:v>-0.41210391090883702</c:v>
                </c:pt>
                <c:pt idx="5342">
                  <c:v>-0.41228735400485533</c:v>
                </c:pt>
                <c:pt idx="5343">
                  <c:v>-0.41247138213429485</c:v>
                </c:pt>
                <c:pt idx="5344">
                  <c:v>-0.41265600066834901</c:v>
                </c:pt>
                <c:pt idx="5345">
                  <c:v>-0.41284121492606102</c:v>
                </c:pt>
                <c:pt idx="5346">
                  <c:v>-0.41302703017214298</c:v>
                </c:pt>
                <c:pt idx="5347">
                  <c:v>-0.41321345161485334</c:v>
                </c:pt>
                <c:pt idx="5348">
                  <c:v>-0.41340048440377408</c:v>
                </c:pt>
                <c:pt idx="5349">
                  <c:v>-0.41358813362770397</c:v>
                </c:pt>
                <c:pt idx="5350">
                  <c:v>-0.41377640431235974</c:v>
                </c:pt>
                <c:pt idx="5351">
                  <c:v>-0.41396530141827098</c:v>
                </c:pt>
                <c:pt idx="5352">
                  <c:v>-0.41415482983857932</c:v>
                </c:pt>
                <c:pt idx="5353">
                  <c:v>-0.41434499439685202</c:v>
                </c:pt>
                <c:pt idx="5354">
                  <c:v>-0.41453579984488848</c:v>
                </c:pt>
                <c:pt idx="5355">
                  <c:v>-0.41472725086065132</c:v>
                </c:pt>
                <c:pt idx="5356">
                  <c:v>-0.41491935204608899</c:v>
                </c:pt>
                <c:pt idx="5357">
                  <c:v>-0.41511210792499925</c:v>
                </c:pt>
                <c:pt idx="5358">
                  <c:v>-0.41530552294090667</c:v>
                </c:pt>
                <c:pt idx="5359">
                  <c:v>-0.41549960145501602</c:v>
                </c:pt>
                <c:pt idx="5360">
                  <c:v>-0.41569434774410602</c:v>
                </c:pt>
                <c:pt idx="5361">
                  <c:v>-0.41588976599845584</c:v>
                </c:pt>
                <c:pt idx="5362">
                  <c:v>-0.41608586031974143</c:v>
                </c:pt>
                <c:pt idx="5363">
                  <c:v>-0.41628263471910998</c:v>
                </c:pt>
                <c:pt idx="5364">
                  <c:v>-0.41648009311510403</c:v>
                </c:pt>
                <c:pt idx="5365">
                  <c:v>-0.41667823933158732</c:v>
                </c:pt>
                <c:pt idx="5366">
                  <c:v>-0.41687707709590016</c:v>
                </c:pt>
                <c:pt idx="5367">
                  <c:v>-0.41707661003672197</c:v>
                </c:pt>
                <c:pt idx="5368">
                  <c:v>-0.41727684168228951</c:v>
                </c:pt>
                <c:pt idx="5369">
                  <c:v>-0.41747777545829884</c:v>
                </c:pt>
                <c:pt idx="5370">
                  <c:v>-0.417679414686082</c:v>
                </c:pt>
                <c:pt idx="5371">
                  <c:v>-0.41788176258069937</c:v>
                </c:pt>
                <c:pt idx="5372">
                  <c:v>-0.41808482224898452</c:v>
                </c:pt>
                <c:pt idx="5373">
                  <c:v>-0.41828859668777285</c:v>
                </c:pt>
                <c:pt idx="5374">
                  <c:v>-0.41849308878198199</c:v>
                </c:pt>
                <c:pt idx="5375">
                  <c:v>-0.41869830130282487</c:v>
                </c:pt>
                <c:pt idx="5376">
                  <c:v>-0.41890423690587503</c:v>
                </c:pt>
                <c:pt idx="5377">
                  <c:v>-0.41911089812933311</c:v>
                </c:pt>
                <c:pt idx="5378">
                  <c:v>-0.41931828739214133</c:v>
                </c:pt>
                <c:pt idx="5379">
                  <c:v>-0.41952640699210803</c:v>
                </c:pt>
                <c:pt idx="5380">
                  <c:v>-0.41973525910412279</c:v>
                </c:pt>
                <c:pt idx="5381">
                  <c:v>-0.41994484577829388</c:v>
                </c:pt>
                <c:pt idx="5382">
                  <c:v>-0.42015516893805732</c:v>
                </c:pt>
                <c:pt idx="5383">
                  <c:v>-0.42036623037839332</c:v>
                </c:pt>
                <c:pt idx="5384">
                  <c:v>-0.42057803176396186</c:v>
                </c:pt>
                <c:pt idx="5385">
                  <c:v>-0.42079057462724684</c:v>
                </c:pt>
                <c:pt idx="5386">
                  <c:v>-0.42100386036677884</c:v>
                </c:pt>
                <c:pt idx="5387">
                  <c:v>-0.42121789024527284</c:v>
                </c:pt>
                <c:pt idx="5388">
                  <c:v>-0.42143266538783297</c:v>
                </c:pt>
                <c:pt idx="5389">
                  <c:v>-0.42164818678009308</c:v>
                </c:pt>
                <c:pt idx="5390">
                  <c:v>-0.42186445526655142</c:v>
                </c:pt>
                <c:pt idx="5391">
                  <c:v>-0.42208147154861603</c:v>
                </c:pt>
                <c:pt idx="5392">
                  <c:v>-0.422299236182963</c:v>
                </c:pt>
                <c:pt idx="5393">
                  <c:v>-0.42251774957978488</c:v>
                </c:pt>
                <c:pt idx="5394">
                  <c:v>-0.42273701200099673</c:v>
                </c:pt>
                <c:pt idx="5395">
                  <c:v>-0.42295702355865161</c:v>
                </c:pt>
                <c:pt idx="5396">
                  <c:v>-0.42317778421318408</c:v>
                </c:pt>
                <c:pt idx="5397">
                  <c:v>-0.42339929377189744</c:v>
                </c:pt>
                <c:pt idx="5398">
                  <c:v>-0.42362155188726586</c:v>
                </c:pt>
                <c:pt idx="5399">
                  <c:v>-0.42384455805545362</c:v>
                </c:pt>
                <c:pt idx="5400">
                  <c:v>-0.42406831161482161</c:v>
                </c:pt>
                <c:pt idx="5401">
                  <c:v>-0.42429281174426198</c:v>
                </c:pt>
                <c:pt idx="5402">
                  <c:v>-0.42451805746093602</c:v>
                </c:pt>
                <c:pt idx="5403">
                  <c:v>-0.42474404761915302</c:v>
                </c:pt>
                <c:pt idx="5404">
                  <c:v>-0.42497078090994617</c:v>
                </c:pt>
                <c:pt idx="5405">
                  <c:v>-0.42519825586028298</c:v>
                </c:pt>
                <c:pt idx="5406">
                  <c:v>-0.42542647083226848</c:v>
                </c:pt>
                <c:pt idx="5407">
                  <c:v>-0.42565542402184797</c:v>
                </c:pt>
                <c:pt idx="5408">
                  <c:v>-0.42588511345797248</c:v>
                </c:pt>
                <c:pt idx="5409">
                  <c:v>-0.42611553700126797</c:v>
                </c:pt>
                <c:pt idx="5410">
                  <c:v>-0.42634669234317385</c:v>
                </c:pt>
                <c:pt idx="5411">
                  <c:v>-0.4265785770048231</c:v>
                </c:pt>
                <c:pt idx="5412">
                  <c:v>-0.42681118833616088</c:v>
                </c:pt>
                <c:pt idx="5413">
                  <c:v>-0.42704452351517902</c:v>
                </c:pt>
                <c:pt idx="5414">
                  <c:v>-0.42727857954703424</c:v>
                </c:pt>
                <c:pt idx="5415">
                  <c:v>-0.42751335326336698</c:v>
                </c:pt>
                <c:pt idx="5416">
                  <c:v>-0.42774884132173802</c:v>
                </c:pt>
                <c:pt idx="5417">
                  <c:v>-0.42798504020498546</c:v>
                </c:pt>
                <c:pt idx="5418">
                  <c:v>-0.42822194622073501</c:v>
                </c:pt>
                <c:pt idx="5419">
                  <c:v>-0.42845955550103493</c:v>
                </c:pt>
                <c:pt idx="5420">
                  <c:v>-0.42869786400095705</c:v>
                </c:pt>
                <c:pt idx="5421">
                  <c:v>-0.42893686748012838</c:v>
                </c:pt>
                <c:pt idx="5422">
                  <c:v>-0.42917656154698758</c:v>
                </c:pt>
                <c:pt idx="5423">
                  <c:v>-0.42941694163205207</c:v>
                </c:pt>
                <c:pt idx="5424">
                  <c:v>-0.42965800298821138</c:v>
                </c:pt>
                <c:pt idx="5425">
                  <c:v>-0.429899740690592</c:v>
                </c:pt>
                <c:pt idx="5426">
                  <c:v>-0.43014214963633679</c:v>
                </c:pt>
                <c:pt idx="5427">
                  <c:v>-0.43038522454449946</c:v>
                </c:pt>
                <c:pt idx="5428">
                  <c:v>-0.43062895995589467</c:v>
                </c:pt>
                <c:pt idx="5429">
                  <c:v>-0.43087335023301498</c:v>
                </c:pt>
                <c:pt idx="5430">
                  <c:v>-0.43111838955974402</c:v>
                </c:pt>
                <c:pt idx="5431">
                  <c:v>-0.43136407194076509</c:v>
                </c:pt>
                <c:pt idx="5432">
                  <c:v>-0.43161039120261668</c:v>
                </c:pt>
                <c:pt idx="5433">
                  <c:v>-0.43185734099401185</c:v>
                </c:pt>
                <c:pt idx="5434">
                  <c:v>-0.43210491478608898</c:v>
                </c:pt>
                <c:pt idx="5435">
                  <c:v>-0.43235310587284709</c:v>
                </c:pt>
                <c:pt idx="5436">
                  <c:v>-0.43260190737159032</c:v>
                </c:pt>
                <c:pt idx="5437">
                  <c:v>-0.43285131222375928</c:v>
                </c:pt>
                <c:pt idx="5438">
                  <c:v>-0.43310131319556128</c:v>
                </c:pt>
                <c:pt idx="5439">
                  <c:v>-0.43335190287896386</c:v>
                </c:pt>
                <c:pt idx="5440">
                  <c:v>-0.43360307369261958</c:v>
                </c:pt>
                <c:pt idx="5441">
                  <c:v>-0.43385481788293762</c:v>
                </c:pt>
                <c:pt idx="5442">
                  <c:v>-0.43410712752512193</c:v>
                </c:pt>
                <c:pt idx="5443">
                  <c:v>-0.43435999452436103</c:v>
                </c:pt>
                <c:pt idx="5444">
                  <c:v>-0.43461341061679593</c:v>
                </c:pt>
                <c:pt idx="5445">
                  <c:v>-0.4348673673708251</c:v>
                </c:pt>
                <c:pt idx="5446">
                  <c:v>-0.43512185618808602</c:v>
                </c:pt>
                <c:pt idx="5447">
                  <c:v>-0.43537686830490235</c:v>
                </c:pt>
                <c:pt idx="5448">
                  <c:v>-0.43563239479322302</c:v>
                </c:pt>
                <c:pt idx="5449">
                  <c:v>-0.43588842656218868</c:v>
                </c:pt>
                <c:pt idx="5450">
                  <c:v>-0.43614495435914985</c:v>
                </c:pt>
                <c:pt idx="5451">
                  <c:v>-0.43640196877111898</c:v>
                </c:pt>
                <c:pt idx="5452">
                  <c:v>-0.43665946022608232</c:v>
                </c:pt>
                <c:pt idx="5453">
                  <c:v>-0.43691741899433684</c:v>
                </c:pt>
                <c:pt idx="5454">
                  <c:v>-0.43717583518990477</c:v>
                </c:pt>
                <c:pt idx="5455">
                  <c:v>-0.43743469877197438</c:v>
                </c:pt>
                <c:pt idx="5456">
                  <c:v>-0.43769399954643101</c:v>
                </c:pt>
                <c:pt idx="5457">
                  <c:v>-0.43795372716733288</c:v>
                </c:pt>
                <c:pt idx="5458">
                  <c:v>-0.43821387113857113</c:v>
                </c:pt>
                <c:pt idx="5459">
                  <c:v>-0.43847442081552984</c:v>
                </c:pt>
                <c:pt idx="5460">
                  <c:v>-0.43873536540687902</c:v>
                </c:pt>
                <c:pt idx="5461">
                  <c:v>-0.438996693976414</c:v>
                </c:pt>
                <c:pt idx="5462">
                  <c:v>-0.43925839544488204</c:v>
                </c:pt>
                <c:pt idx="5463">
                  <c:v>-0.43952045859207284</c:v>
                </c:pt>
                <c:pt idx="5464">
                  <c:v>-0.43978287205883976</c:v>
                </c:pt>
                <c:pt idx="5465">
                  <c:v>-0.44004562434923006</c:v>
                </c:pt>
                <c:pt idx="5466">
                  <c:v>-0.440308703832826</c:v>
                </c:pt>
                <c:pt idx="5467">
                  <c:v>-0.44057209874693976</c:v>
                </c:pt>
                <c:pt idx="5468">
                  <c:v>-0.44083579719922261</c:v>
                </c:pt>
                <c:pt idx="5469">
                  <c:v>-0.44109978717000131</c:v>
                </c:pt>
                <c:pt idx="5470">
                  <c:v>-0.44136405651499205</c:v>
                </c:pt>
                <c:pt idx="5471">
                  <c:v>-0.44162859296788903</c:v>
                </c:pt>
                <c:pt idx="5472">
                  <c:v>-0.44189338414306306</c:v>
                </c:pt>
                <c:pt idx="5473">
                  <c:v>-0.44215841753842405</c:v>
                </c:pt>
                <c:pt idx="5474">
                  <c:v>-0.44242368053812375</c:v>
                </c:pt>
                <c:pt idx="5475">
                  <c:v>-0.44268916041542106</c:v>
                </c:pt>
                <c:pt idx="5476">
                  <c:v>-0.44295484433558707</c:v>
                </c:pt>
                <c:pt idx="5477">
                  <c:v>-0.44322071935889518</c:v>
                </c:pt>
                <c:pt idx="5478">
                  <c:v>-0.44348677244362922</c:v>
                </c:pt>
                <c:pt idx="5479">
                  <c:v>-0.44375299044924638</c:v>
                </c:pt>
                <c:pt idx="5480">
                  <c:v>-0.44401936013950122</c:v>
                </c:pt>
                <c:pt idx="5481">
                  <c:v>-0.44428586818563731</c:v>
                </c:pt>
                <c:pt idx="5482">
                  <c:v>-0.44455250116962103</c:v>
                </c:pt>
                <c:pt idx="5483">
                  <c:v>-0.44481924558726738</c:v>
                </c:pt>
                <c:pt idx="5484">
                  <c:v>-0.44508608785152431</c:v>
                </c:pt>
                <c:pt idx="5485">
                  <c:v>-0.44535301429556706</c:v>
                </c:pt>
                <c:pt idx="5486">
                  <c:v>-0.44562001117605832</c:v>
                </c:pt>
                <c:pt idx="5487">
                  <c:v>-0.44588706467639505</c:v>
                </c:pt>
                <c:pt idx="5488">
                  <c:v>-0.44615416091003007</c:v>
                </c:pt>
                <c:pt idx="5489">
                  <c:v>-0.44642128592383157</c:v>
                </c:pt>
                <c:pt idx="5490">
                  <c:v>-0.44668842570146322</c:v>
                </c:pt>
                <c:pt idx="5491">
                  <c:v>-0.44695556616688131</c:v>
                </c:pt>
                <c:pt idx="5492">
                  <c:v>-0.44722269318783903</c:v>
                </c:pt>
                <c:pt idx="5493">
                  <c:v>-0.44748979257936611</c:v>
                </c:pt>
                <c:pt idx="5494">
                  <c:v>-0.44775685010742106</c:v>
                </c:pt>
                <c:pt idx="5495">
                  <c:v>-0.44802385149243307</c:v>
                </c:pt>
                <c:pt idx="5496">
                  <c:v>-0.44829078241285908</c:v>
                </c:pt>
                <c:pt idx="5497">
                  <c:v>-0.44855762850877479</c:v>
                </c:pt>
                <c:pt idx="5498">
                  <c:v>-0.44882437538544101</c:v>
                </c:pt>
                <c:pt idx="5499">
                  <c:v>-0.449091008615773</c:v>
                </c:pt>
                <c:pt idx="5500">
                  <c:v>-0.44935751374415189</c:v>
                </c:pt>
                <c:pt idx="5501">
                  <c:v>-0.44962387629116407</c:v>
                </c:pt>
                <c:pt idx="5502">
                  <c:v>-0.44989008175728074</c:v>
                </c:pt>
                <c:pt idx="5503">
                  <c:v>-0.45015611562631003</c:v>
                </c:pt>
                <c:pt idx="5504">
                  <c:v>-0.45042196336916568</c:v>
                </c:pt>
                <c:pt idx="5505">
                  <c:v>-0.45068761044740702</c:v>
                </c:pt>
                <c:pt idx="5506">
                  <c:v>-0.45095304231715799</c:v>
                </c:pt>
                <c:pt idx="5507">
                  <c:v>-0.45121824443280301</c:v>
                </c:pt>
                <c:pt idx="5508">
                  <c:v>-0.45148320225099098</c:v>
                </c:pt>
                <c:pt idx="5509">
                  <c:v>-0.45174790123468084</c:v>
                </c:pt>
                <c:pt idx="5510">
                  <c:v>-0.45201232685726184</c:v>
                </c:pt>
                <c:pt idx="5511">
                  <c:v>-0.45227646460683202</c:v>
                </c:pt>
                <c:pt idx="5512">
                  <c:v>-0.45254029999053108</c:v>
                </c:pt>
                <c:pt idx="5513">
                  <c:v>-0.45280381853892299</c:v>
                </c:pt>
                <c:pt idx="5514">
                  <c:v>-0.45306700581051301</c:v>
                </c:pt>
                <c:pt idx="5515">
                  <c:v>-0.45332984739632198</c:v>
                </c:pt>
                <c:pt idx="5516">
                  <c:v>-0.45359232892454232</c:v>
                </c:pt>
                <c:pt idx="5517">
                  <c:v>-0.45385443606527998</c:v>
                </c:pt>
                <c:pt idx="5518">
                  <c:v>-0.45411615453538379</c:v>
                </c:pt>
                <c:pt idx="5519">
                  <c:v>-0.45437747010333701</c:v>
                </c:pt>
                <c:pt idx="5520">
                  <c:v>-0.45463836859419199</c:v>
                </c:pt>
                <c:pt idx="5521">
                  <c:v>-0.45489883589450603</c:v>
                </c:pt>
                <c:pt idx="5522">
                  <c:v>-0.45515885795733402</c:v>
                </c:pt>
                <c:pt idx="5523">
                  <c:v>-0.45541842080741574</c:v>
                </c:pt>
                <c:pt idx="5524">
                  <c:v>-0.45567751054612715</c:v>
                </c:pt>
                <c:pt idx="5525">
                  <c:v>-0.45593611335670908</c:v>
                </c:pt>
                <c:pt idx="5526">
                  <c:v>-0.456194215509098</c:v>
                </c:pt>
                <c:pt idx="5527">
                  <c:v>-0.45645180336498475</c:v>
                </c:pt>
                <c:pt idx="5528">
                  <c:v>-0.45670886338257127</c:v>
                </c:pt>
                <c:pt idx="5529">
                  <c:v>-0.45696538211451498</c:v>
                </c:pt>
                <c:pt idx="5530">
                  <c:v>-0.45722134622662974</c:v>
                </c:pt>
                <c:pt idx="5531">
                  <c:v>-0.45747674249696202</c:v>
                </c:pt>
                <c:pt idx="5532">
                  <c:v>-0.45773155781783575</c:v>
                </c:pt>
                <c:pt idx="5533">
                  <c:v>-0.4579857791999582</c:v>
                </c:pt>
                <c:pt idx="5534">
                  <c:v>-0.458239393776254</c:v>
                </c:pt>
                <c:pt idx="5535">
                  <c:v>-0.45849238880582432</c:v>
                </c:pt>
                <c:pt idx="5536">
                  <c:v>-0.45874475167744388</c:v>
                </c:pt>
                <c:pt idx="5537">
                  <c:v>-0.45899646991317417</c:v>
                </c:pt>
                <c:pt idx="5538">
                  <c:v>-0.45924753117169476</c:v>
                </c:pt>
                <c:pt idx="5539">
                  <c:v>-0.45949792325146732</c:v>
                </c:pt>
                <c:pt idx="5540">
                  <c:v>-0.45974763409356773</c:v>
                </c:pt>
                <c:pt idx="5541">
                  <c:v>-0.45999665178438398</c:v>
                </c:pt>
                <c:pt idx="5542">
                  <c:v>-0.46024496455800901</c:v>
                </c:pt>
                <c:pt idx="5543">
                  <c:v>-0.46049256079855111</c:v>
                </c:pt>
                <c:pt idx="5544">
                  <c:v>-0.46073942904217374</c:v>
                </c:pt>
                <c:pt idx="5545">
                  <c:v>-0.46098555797909385</c:v>
                </c:pt>
                <c:pt idx="5546">
                  <c:v>-0.46123093645523255</c:v>
                </c:pt>
                <c:pt idx="5547">
                  <c:v>-0.46147555347396502</c:v>
                </c:pt>
                <c:pt idx="5548">
                  <c:v>-0.46171939819743901</c:v>
                </c:pt>
                <c:pt idx="5549">
                  <c:v>-0.46196245994801038</c:v>
                </c:pt>
                <c:pt idx="5550">
                  <c:v>-0.46220472820942632</c:v>
                </c:pt>
                <c:pt idx="5551">
                  <c:v>-0.46244619262795805</c:v>
                </c:pt>
                <c:pt idx="5552">
                  <c:v>-0.46268684301342144</c:v>
                </c:pt>
                <c:pt idx="5553">
                  <c:v>-0.46292666934018067</c:v>
                </c:pt>
                <c:pt idx="5554">
                  <c:v>-0.46316566174800688</c:v>
                </c:pt>
                <c:pt idx="5555">
                  <c:v>-0.46340381054304097</c:v>
                </c:pt>
                <c:pt idx="5556">
                  <c:v>-0.46364110619852472</c:v>
                </c:pt>
                <c:pt idx="5557">
                  <c:v>-0.46387753935569864</c:v>
                </c:pt>
                <c:pt idx="5558">
                  <c:v>-0.46411310082447932</c:v>
                </c:pt>
                <c:pt idx="5559">
                  <c:v>-0.46434778158438178</c:v>
                </c:pt>
                <c:pt idx="5560">
                  <c:v>-0.46458157278508205</c:v>
                </c:pt>
                <c:pt idx="5561">
                  <c:v>-0.46481446574729768</c:v>
                </c:pt>
                <c:pt idx="5562">
                  <c:v>-0.46504645196355532</c:v>
                </c:pt>
                <c:pt idx="5563">
                  <c:v>-0.46527752309916398</c:v>
                </c:pt>
                <c:pt idx="5564">
                  <c:v>-0.46550767099298546</c:v>
                </c:pt>
                <c:pt idx="5565">
                  <c:v>-0.46573688765832</c:v>
                </c:pt>
                <c:pt idx="5566">
                  <c:v>-0.46596516528385767</c:v>
                </c:pt>
                <c:pt idx="5567">
                  <c:v>-0.46619249623439302</c:v>
                </c:pt>
                <c:pt idx="5568">
                  <c:v>-0.46641887305186386</c:v>
                </c:pt>
                <c:pt idx="5569">
                  <c:v>-0.46664428845595901</c:v>
                </c:pt>
                <c:pt idx="5570">
                  <c:v>-0.46686873534514911</c:v>
                </c:pt>
                <c:pt idx="5571">
                  <c:v>-0.46709220679723601</c:v>
                </c:pt>
                <c:pt idx="5572">
                  <c:v>-0.46731469607028903</c:v>
                </c:pt>
                <c:pt idx="5573">
                  <c:v>-0.46753619659560902</c:v>
                </c:pt>
                <c:pt idx="5574">
                  <c:v>-0.46775670199498565</c:v>
                </c:pt>
                <c:pt idx="5575">
                  <c:v>-0.46797620607285362</c:v>
                </c:pt>
                <c:pt idx="5576">
                  <c:v>-0.46819470281618603</c:v>
                </c:pt>
                <c:pt idx="5577">
                  <c:v>-0.46841218639510901</c:v>
                </c:pt>
                <c:pt idx="5578">
                  <c:v>-0.46862865116332902</c:v>
                </c:pt>
                <c:pt idx="5579">
                  <c:v>-0.4688440916587609</c:v>
                </c:pt>
                <c:pt idx="5580">
                  <c:v>-0.46905850260387832</c:v>
                </c:pt>
                <c:pt idx="5581">
                  <c:v>-0.46927187890625138</c:v>
                </c:pt>
                <c:pt idx="5582">
                  <c:v>-0.46948421565888887</c:v>
                </c:pt>
                <c:pt idx="5583">
                  <c:v>-0.469695508140616</c:v>
                </c:pt>
                <c:pt idx="5584">
                  <c:v>-0.46990575181654198</c:v>
                </c:pt>
                <c:pt idx="5585">
                  <c:v>-0.47011494233829498</c:v>
                </c:pt>
                <c:pt idx="5586">
                  <c:v>-0.4703230755443914</c:v>
                </c:pt>
                <c:pt idx="5587">
                  <c:v>-0.47053014746045102</c:v>
                </c:pt>
                <c:pt idx="5588">
                  <c:v>-0.47073615429948201</c:v>
                </c:pt>
                <c:pt idx="5589">
                  <c:v>-0.47094109246195093</c:v>
                </c:pt>
                <c:pt idx="5590">
                  <c:v>-0.47114495853590699</c:v>
                </c:pt>
                <c:pt idx="5591">
                  <c:v>-0.47134774929698398</c:v>
                </c:pt>
                <c:pt idx="5592">
                  <c:v>-0.47154946170834638</c:v>
                </c:pt>
                <c:pt idx="5593">
                  <c:v>-0.47175009292053799</c:v>
                </c:pt>
                <c:pt idx="5594">
                  <c:v>-0.47194964027132175</c:v>
                </c:pt>
                <c:pt idx="5595">
                  <c:v>-0.47214810128536538</c:v>
                </c:pt>
                <c:pt idx="5596">
                  <c:v>-0.47234547367391022</c:v>
                </c:pt>
                <c:pt idx="5597">
                  <c:v>-0.47254175533433401</c:v>
                </c:pt>
                <c:pt idx="5598">
                  <c:v>-0.47273694434965241</c:v>
                </c:pt>
                <c:pt idx="5599">
                  <c:v>-0.47293103898784605</c:v>
                </c:pt>
                <c:pt idx="5600">
                  <c:v>-0.47312403770143202</c:v>
                </c:pt>
                <c:pt idx="5601">
                  <c:v>-0.47331593912673098</c:v>
                </c:pt>
                <c:pt idx="5602">
                  <c:v>-0.47350674208308102</c:v>
                </c:pt>
                <c:pt idx="5603">
                  <c:v>-0.473696445572026</c:v>
                </c:pt>
                <c:pt idx="5604">
                  <c:v>-0.47388504877641402</c:v>
                </c:pt>
                <c:pt idx="5605">
                  <c:v>-0.47407255105941676</c:v>
                </c:pt>
                <c:pt idx="5606">
                  <c:v>-0.47425895196341838</c:v>
                </c:pt>
                <c:pt idx="5607">
                  <c:v>-0.47444425120896938</c:v>
                </c:pt>
                <c:pt idx="5608">
                  <c:v>-0.47462844869350101</c:v>
                </c:pt>
                <c:pt idx="5609">
                  <c:v>-0.47481154448998297</c:v>
                </c:pt>
                <c:pt idx="5610">
                  <c:v>-0.47499353884567602</c:v>
                </c:pt>
                <c:pt idx="5611">
                  <c:v>-0.4751744321807469</c:v>
                </c:pt>
                <c:pt idx="5612">
                  <c:v>-0.47535422508672798</c:v>
                </c:pt>
                <c:pt idx="5613">
                  <c:v>-0.47553291832501132</c:v>
                </c:pt>
                <c:pt idx="5614">
                  <c:v>-0.475710512825126</c:v>
                </c:pt>
                <c:pt idx="5615">
                  <c:v>-0.47588700968305703</c:v>
                </c:pt>
                <c:pt idx="5616">
                  <c:v>-0.47606241015939038</c:v>
                </c:pt>
                <c:pt idx="5617">
                  <c:v>-0.47623671567751302</c:v>
                </c:pt>
                <c:pt idx="5618">
                  <c:v>-0.47640992782156538</c:v>
                </c:pt>
                <c:pt idx="5619">
                  <c:v>-0.47658204833444601</c:v>
                </c:pt>
                <c:pt idx="5620">
                  <c:v>-0.47675307911563602</c:v>
                </c:pt>
                <c:pt idx="5621">
                  <c:v>-0.47692302221910032</c:v>
                </c:pt>
                <c:pt idx="5622">
                  <c:v>-0.47709187985092188</c:v>
                </c:pt>
                <c:pt idx="5623">
                  <c:v>-0.47725965436700302</c:v>
                </c:pt>
                <c:pt idx="5624">
                  <c:v>-0.47742634827069003</c:v>
                </c:pt>
                <c:pt idx="5625">
                  <c:v>-0.47759196421023198</c:v>
                </c:pt>
                <c:pt idx="5626">
                  <c:v>-0.47775650497636601</c:v>
                </c:pt>
                <c:pt idx="5627">
                  <c:v>-0.47791997349965476</c:v>
                </c:pt>
                <c:pt idx="5628">
                  <c:v>-0.47808237284783456</c:v>
                </c:pt>
                <c:pt idx="5629">
                  <c:v>-0.47824370622323376</c:v>
                </c:pt>
                <c:pt idx="5630">
                  <c:v>-0.4784039769600264</c:v>
                </c:pt>
                <c:pt idx="5631">
                  <c:v>-0.478563188521407</c:v>
                </c:pt>
                <c:pt idx="5632">
                  <c:v>-0.47872134449692416</c:v>
                </c:pt>
                <c:pt idx="5633">
                  <c:v>-0.47887844859965661</c:v>
                </c:pt>
                <c:pt idx="5634">
                  <c:v>-0.479034504663297</c:v>
                </c:pt>
                <c:pt idx="5635">
                  <c:v>-0.47918951663952408</c:v>
                </c:pt>
                <c:pt idx="5636">
                  <c:v>-0.47934348859500497</c:v>
                </c:pt>
                <c:pt idx="5637">
                  <c:v>-0.47949642470862702</c:v>
                </c:pt>
                <c:pt idx="5638">
                  <c:v>-0.47964832926863998</c:v>
                </c:pt>
                <c:pt idx="5639">
                  <c:v>-0.47979920666981601</c:v>
                </c:pt>
                <c:pt idx="5640">
                  <c:v>-0.47994906141059701</c:v>
                </c:pt>
                <c:pt idx="5641">
                  <c:v>-0.48009789809025138</c:v>
                </c:pt>
                <c:pt idx="5642">
                  <c:v>-0.48024572140602079</c:v>
                </c:pt>
                <c:pt idx="5643">
                  <c:v>-0.48039253615029798</c:v>
                </c:pt>
                <c:pt idx="5644">
                  <c:v>-0.4805383472077695</c:v>
                </c:pt>
                <c:pt idx="5645">
                  <c:v>-0.48068315955257002</c:v>
                </c:pt>
                <c:pt idx="5646">
                  <c:v>-0.48082697824552462</c:v>
                </c:pt>
                <c:pt idx="5647">
                  <c:v>-0.48096980843121001</c:v>
                </c:pt>
                <c:pt idx="5648">
                  <c:v>-0.48111165533530997</c:v>
                </c:pt>
                <c:pt idx="5649">
                  <c:v>-0.48125252426169002</c:v>
                </c:pt>
                <c:pt idx="5650">
                  <c:v>-0.48139242058969661</c:v>
                </c:pt>
                <c:pt idx="5651">
                  <c:v>-0.48153134977135076</c:v>
                </c:pt>
                <c:pt idx="5652">
                  <c:v>-0.48166931732833701</c:v>
                </c:pt>
                <c:pt idx="5653">
                  <c:v>-0.48180632884787583</c:v>
                </c:pt>
                <c:pt idx="5654">
                  <c:v>-0.48194238998071093</c:v>
                </c:pt>
                <c:pt idx="5655">
                  <c:v>-0.48207750643969238</c:v>
                </c:pt>
                <c:pt idx="5656">
                  <c:v>-0.48221168399761305</c:v>
                </c:pt>
                <c:pt idx="5657">
                  <c:v>-0.48234492848466837</c:v>
                </c:pt>
                <c:pt idx="5658">
                  <c:v>-0.48247724578593698</c:v>
                </c:pt>
                <c:pt idx="5659">
                  <c:v>-0.48260864183865787</c:v>
                </c:pt>
                <c:pt idx="5660">
                  <c:v>-0.48273912262939273</c:v>
                </c:pt>
                <c:pt idx="5661">
                  <c:v>-0.48286869419147993</c:v>
                </c:pt>
                <c:pt idx="5662">
                  <c:v>-0.482997362602128</c:v>
                </c:pt>
                <c:pt idx="5663">
                  <c:v>-0.48312513397997525</c:v>
                </c:pt>
                <c:pt idx="5664">
                  <c:v>-0.48325201448230093</c:v>
                </c:pt>
                <c:pt idx="5665">
                  <c:v>-0.48337801030263566</c:v>
                </c:pt>
                <c:pt idx="5666">
                  <c:v>-0.48350312766808501</c:v>
                </c:pt>
                <c:pt idx="5667">
                  <c:v>-0.48362737283705487</c:v>
                </c:pt>
                <c:pt idx="5668">
                  <c:v>-0.48375075209663976</c:v>
                </c:pt>
                <c:pt idx="5669">
                  <c:v>-0.48387327176042944</c:v>
                </c:pt>
                <c:pt idx="5670">
                  <c:v>-0.48399493815342998</c:v>
                </c:pt>
                <c:pt idx="5671">
                  <c:v>-0.48411575764002601</c:v>
                </c:pt>
                <c:pt idx="5672">
                  <c:v>-0.48423573660444202</c:v>
                </c:pt>
                <c:pt idx="5673">
                  <c:v>-0.48435488144661853</c:v>
                </c:pt>
                <c:pt idx="5674">
                  <c:v>-0.48447319858026505</c:v>
                </c:pt>
                <c:pt idx="5675">
                  <c:v>-0.48459069443101299</c:v>
                </c:pt>
                <c:pt idx="5676">
                  <c:v>-0.48470737543441805</c:v>
                </c:pt>
                <c:pt idx="5677">
                  <c:v>-0.48482324803395432</c:v>
                </c:pt>
                <c:pt idx="5678">
                  <c:v>-0.48493831867909498</c:v>
                </c:pt>
                <c:pt idx="5679">
                  <c:v>-0.48505259382327642</c:v>
                </c:pt>
                <c:pt idx="5680">
                  <c:v>-0.48516607992188016</c:v>
                </c:pt>
                <c:pt idx="5681">
                  <c:v>-0.48527878343029823</c:v>
                </c:pt>
                <c:pt idx="5682">
                  <c:v>-0.48539071080191498</c:v>
                </c:pt>
                <c:pt idx="5683">
                  <c:v>-0.48550186848614701</c:v>
                </c:pt>
                <c:pt idx="5684">
                  <c:v>-0.48561226292646836</c:v>
                </c:pt>
                <c:pt idx="5685">
                  <c:v>-0.48572190055844638</c:v>
                </c:pt>
                <c:pt idx="5686">
                  <c:v>-0.48583078780792444</c:v>
                </c:pt>
                <c:pt idx="5687">
                  <c:v>-0.48593893108898084</c:v>
                </c:pt>
                <c:pt idx="5688">
                  <c:v>-0.486046336802192</c:v>
                </c:pt>
                <c:pt idx="5689">
                  <c:v>-0.48615301133273398</c:v>
                </c:pt>
                <c:pt idx="5690">
                  <c:v>-0.48625896104857202</c:v>
                </c:pt>
                <c:pt idx="5691">
                  <c:v>-0.48636419229866368</c:v>
                </c:pt>
                <c:pt idx="5692">
                  <c:v>-0.48646871141121084</c:v>
                </c:pt>
                <c:pt idx="5693">
                  <c:v>-0.48657252469193002</c:v>
                </c:pt>
                <c:pt idx="5694">
                  <c:v>-0.48667563842231976</c:v>
                </c:pt>
                <c:pt idx="5695">
                  <c:v>-0.48677805885798098</c:v>
                </c:pt>
                <c:pt idx="5696">
                  <c:v>-0.48687979222703387</c:v>
                </c:pt>
                <c:pt idx="5697">
                  <c:v>-0.48698084472849601</c:v>
                </c:pt>
                <c:pt idx="5698">
                  <c:v>-0.48708122253085384</c:v>
                </c:pt>
                <c:pt idx="5699">
                  <c:v>-0.48718093177052785</c:v>
                </c:pt>
                <c:pt idx="5700">
                  <c:v>-0.48727997855047284</c:v>
                </c:pt>
                <c:pt idx="5701">
                  <c:v>-0.48737836893880004</c:v>
                </c:pt>
                <c:pt idx="5702">
                  <c:v>-0.48747610896738403</c:v>
                </c:pt>
                <c:pt idx="5703">
                  <c:v>-0.48757320463056197</c:v>
                </c:pt>
                <c:pt idx="5704">
                  <c:v>-0.48766966188383676</c:v>
                </c:pt>
                <c:pt idx="5705">
                  <c:v>-0.48776548664249708</c:v>
                </c:pt>
                <c:pt idx="5706">
                  <c:v>-0.48786068478050393</c:v>
                </c:pt>
                <c:pt idx="5707">
                  <c:v>-0.48795526212909474</c:v>
                </c:pt>
                <c:pt idx="5708">
                  <c:v>-0.48804922447569299</c:v>
                </c:pt>
                <c:pt idx="5709">
                  <c:v>-0.48814257756270385</c:v>
                </c:pt>
                <c:pt idx="5710">
                  <c:v>-0.48823532708630779</c:v>
                </c:pt>
                <c:pt idx="5711">
                  <c:v>-0.48832747869547294</c:v>
                </c:pt>
                <c:pt idx="5712">
                  <c:v>-0.48841903799075276</c:v>
                </c:pt>
                <c:pt idx="5713">
                  <c:v>-0.488510010523315</c:v>
                </c:pt>
                <c:pt idx="5714">
                  <c:v>-0.48860040179232456</c:v>
                </c:pt>
                <c:pt idx="5715">
                  <c:v>-0.48869021724619199</c:v>
                </c:pt>
                <c:pt idx="5716">
                  <c:v>-0.48877946228229985</c:v>
                </c:pt>
                <c:pt idx="5717">
                  <c:v>-0.48886814224548963</c:v>
                </c:pt>
                <c:pt idx="5718">
                  <c:v>-0.48895626242677198</c:v>
                </c:pt>
                <c:pt idx="5719">
                  <c:v>-0.48904382806234498</c:v>
                </c:pt>
                <c:pt idx="5720">
                  <c:v>-0.48913084433290038</c:v>
                </c:pt>
                <c:pt idx="5721">
                  <c:v>-0.48921731636298932</c:v>
                </c:pt>
                <c:pt idx="5722">
                  <c:v>-0.48930324922030038</c:v>
                </c:pt>
                <c:pt idx="5723">
                  <c:v>-0.48938864791494685</c:v>
                </c:pt>
                <c:pt idx="5724">
                  <c:v>-0.48947351739876166</c:v>
                </c:pt>
                <c:pt idx="5725">
                  <c:v>-0.48955786256481865</c:v>
                </c:pt>
                <c:pt idx="5726">
                  <c:v>-0.48964168824690202</c:v>
                </c:pt>
                <c:pt idx="5727">
                  <c:v>-0.48972499921920309</c:v>
                </c:pt>
                <c:pt idx="5728">
                  <c:v>-0.48980780019589687</c:v>
                </c:pt>
                <c:pt idx="5729">
                  <c:v>-0.48989009583103132</c:v>
                </c:pt>
                <c:pt idx="5730">
                  <c:v>-0.48997189071834951</c:v>
                </c:pt>
                <c:pt idx="5731">
                  <c:v>-0.49005318939108738</c:v>
                </c:pt>
                <c:pt idx="5732">
                  <c:v>-0.49013399632195398</c:v>
                </c:pt>
                <c:pt idx="5733">
                  <c:v>-0.49021431592302284</c:v>
                </c:pt>
                <c:pt idx="5734">
                  <c:v>-0.49029415254562275</c:v>
                </c:pt>
                <c:pt idx="5735">
                  <c:v>-0.49037351048040684</c:v>
                </c:pt>
                <c:pt idx="5736">
                  <c:v>-0.49045239395727636</c:v>
                </c:pt>
                <c:pt idx="5737">
                  <c:v>-0.49053080714549213</c:v>
                </c:pt>
                <c:pt idx="5738">
                  <c:v>-0.49060875415382132</c:v>
                </c:pt>
                <c:pt idx="5739">
                  <c:v>-0.49068623903070585</c:v>
                </c:pt>
                <c:pt idx="5740">
                  <c:v>-0.49076326576446538</c:v>
                </c:pt>
                <c:pt idx="5741">
                  <c:v>-0.49083983828364935</c:v>
                </c:pt>
                <c:pt idx="5742">
                  <c:v>-0.49091596045739438</c:v>
                </c:pt>
                <c:pt idx="5743">
                  <c:v>-0.49099163609581098</c:v>
                </c:pt>
                <c:pt idx="5744">
                  <c:v>-0.49106686895046947</c:v>
                </c:pt>
                <c:pt idx="5745">
                  <c:v>-0.49114166271482446</c:v>
                </c:pt>
                <c:pt idx="5746">
                  <c:v>-0.49121602102488693</c:v>
                </c:pt>
                <c:pt idx="5747">
                  <c:v>-0.49128994745966842</c:v>
                </c:pt>
                <c:pt idx="5748">
                  <c:v>-0.49136344554182232</c:v>
                </c:pt>
                <c:pt idx="5749">
                  <c:v>-0.49143651873821598</c:v>
                </c:pt>
                <c:pt idx="5750">
                  <c:v>-0.49150917046030601</c:v>
                </c:pt>
                <c:pt idx="5751">
                  <c:v>-0.49158140406445111</c:v>
                </c:pt>
                <c:pt idx="5752">
                  <c:v>-0.49165322285234808</c:v>
                </c:pt>
                <c:pt idx="5753">
                  <c:v>-0.49172463007195338</c:v>
                </c:pt>
                <c:pt idx="5754">
                  <c:v>-0.491795628915628</c:v>
                </c:pt>
                <c:pt idx="5755">
                  <c:v>-0.49186622252939338</c:v>
                </c:pt>
                <c:pt idx="5756">
                  <c:v>-0.49193641400735105</c:v>
                </c:pt>
                <c:pt idx="5757">
                  <c:v>-0.49200620639202686</c:v>
                </c:pt>
                <c:pt idx="5758">
                  <c:v>-0.49207560267535111</c:v>
                </c:pt>
                <c:pt idx="5759">
                  <c:v>-0.49214460579946961</c:v>
                </c:pt>
                <c:pt idx="5760">
                  <c:v>-0.49221321865735601</c:v>
                </c:pt>
                <c:pt idx="5761">
                  <c:v>-0.49228144409352176</c:v>
                </c:pt>
                <c:pt idx="5762">
                  <c:v>-0.49234928490443852</c:v>
                </c:pt>
                <c:pt idx="5763">
                  <c:v>-0.49241674383906398</c:v>
                </c:pt>
                <c:pt idx="5764">
                  <c:v>-0.49248382359931903</c:v>
                </c:pt>
                <c:pt idx="5765">
                  <c:v>-0.49255052684058398</c:v>
                </c:pt>
                <c:pt idx="5766">
                  <c:v>-0.49261685617212397</c:v>
                </c:pt>
                <c:pt idx="5767">
                  <c:v>-0.49268281415730042</c:v>
                </c:pt>
                <c:pt idx="5768">
                  <c:v>-0.49274840331401193</c:v>
                </c:pt>
                <c:pt idx="5769">
                  <c:v>-0.49281362611562662</c:v>
                </c:pt>
                <c:pt idx="5770">
                  <c:v>-0.49287848499175207</c:v>
                </c:pt>
                <c:pt idx="5771">
                  <c:v>-0.49294298232882644</c:v>
                </c:pt>
                <c:pt idx="5772">
                  <c:v>-0.49300712047074502</c:v>
                </c:pt>
                <c:pt idx="5773">
                  <c:v>-0.49307090171947909</c:v>
                </c:pt>
                <c:pt idx="5774">
                  <c:v>-0.49313432833551901</c:v>
                </c:pt>
                <c:pt idx="5775">
                  <c:v>-0.49319740253873479</c:v>
                </c:pt>
                <c:pt idx="5776">
                  <c:v>-0.49326012650886097</c:v>
                </c:pt>
                <c:pt idx="5777">
                  <c:v>-0.49332250238631553</c:v>
                </c:pt>
                <c:pt idx="5778">
                  <c:v>-0.49338453227290868</c:v>
                </c:pt>
                <c:pt idx="5779">
                  <c:v>-0.49344621823268103</c:v>
                </c:pt>
                <c:pt idx="5780">
                  <c:v>-0.49350756229272624</c:v>
                </c:pt>
                <c:pt idx="5781">
                  <c:v>-0.49356856644398384</c:v>
                </c:pt>
                <c:pt idx="5782">
                  <c:v>-0.49362923264208308</c:v>
                </c:pt>
                <c:pt idx="5783">
                  <c:v>-0.49368956280828258</c:v>
                </c:pt>
                <c:pt idx="5784">
                  <c:v>-0.49374955883032579</c:v>
                </c:pt>
                <c:pt idx="5785">
                  <c:v>-0.49380922256345638</c:v>
                </c:pt>
                <c:pt idx="5786">
                  <c:v>-0.49386855583123546</c:v>
                </c:pt>
                <c:pt idx="5787">
                  <c:v>-0.49392756042657232</c:v>
                </c:pt>
                <c:pt idx="5788">
                  <c:v>-0.49398623811273784</c:v>
                </c:pt>
                <c:pt idx="5789">
                  <c:v>-0.49404459062431338</c:v>
                </c:pt>
                <c:pt idx="5790">
                  <c:v>-0.49410261966833102</c:v>
                </c:pt>
                <c:pt idx="5791">
                  <c:v>-0.49416032692528156</c:v>
                </c:pt>
                <c:pt idx="5792">
                  <c:v>-0.49421771404910197</c:v>
                </c:pt>
                <c:pt idx="5793">
                  <c:v>-0.49427478266927377</c:v>
                </c:pt>
                <c:pt idx="5794">
                  <c:v>-0.49433153439341498</c:v>
                </c:pt>
                <c:pt idx="5795">
                  <c:v>-0.49438797080753316</c:v>
                </c:pt>
                <c:pt idx="5796">
                  <c:v>-0.49444409347642798</c:v>
                </c:pt>
                <c:pt idx="5797">
                  <c:v>-0.49449990394458493</c:v>
                </c:pt>
                <c:pt idx="5798">
                  <c:v>-0.49455540373677098</c:v>
                </c:pt>
                <c:pt idx="5799">
                  <c:v>-0.49461059435904758</c:v>
                </c:pt>
                <c:pt idx="5800">
                  <c:v>-0.49466547729946819</c:v>
                </c:pt>
                <c:pt idx="5801">
                  <c:v>-0.49472005402906138</c:v>
                </c:pt>
                <c:pt idx="5802">
                  <c:v>-0.49477432600269938</c:v>
                </c:pt>
                <c:pt idx="5803">
                  <c:v>-0.49482829465994099</c:v>
                </c:pt>
                <c:pt idx="5804">
                  <c:v>-0.4948819614258555</c:v>
                </c:pt>
                <c:pt idx="5805">
                  <c:v>-0.49493532771189802</c:v>
                </c:pt>
                <c:pt idx="5806">
                  <c:v>-0.49498839491678964</c:v>
                </c:pt>
                <c:pt idx="5807">
                  <c:v>-0.49504116442715901</c:v>
                </c:pt>
                <c:pt idx="5808">
                  <c:v>-0.49509363761851499</c:v>
                </c:pt>
                <c:pt idx="5809">
                  <c:v>-0.49514581585592032</c:v>
                </c:pt>
                <c:pt idx="5810">
                  <c:v>-0.49519770049484785</c:v>
                </c:pt>
                <c:pt idx="5811">
                  <c:v>-0.49524929288191999</c:v>
                </c:pt>
                <c:pt idx="5812">
                  <c:v>-0.49530059435579493</c:v>
                </c:pt>
                <c:pt idx="5813">
                  <c:v>-0.49535160624783903</c:v>
                </c:pt>
                <c:pt idx="5814">
                  <c:v>-0.49540232988302191</c:v>
                </c:pt>
                <c:pt idx="5815">
                  <c:v>-0.49545276658065468</c:v>
                </c:pt>
                <c:pt idx="5816">
                  <c:v>-0.49550291765512505</c:v>
                </c:pt>
                <c:pt idx="5817">
                  <c:v>-0.49555278441672002</c:v>
                </c:pt>
                <c:pt idx="5818">
                  <c:v>-0.49560236817230785</c:v>
                </c:pt>
                <c:pt idx="5819">
                  <c:v>-0.49565167022601297</c:v>
                </c:pt>
                <c:pt idx="5820">
                  <c:v>-0.49570069188001148</c:v>
                </c:pt>
                <c:pt idx="5821">
                  <c:v>-0.4957494344350335</c:v>
                </c:pt>
                <c:pt idx="5822">
                  <c:v>-0.495797899191181</c:v>
                </c:pt>
                <c:pt idx="5823">
                  <c:v>-0.49584608744837205</c:v>
                </c:pt>
                <c:pt idx="5824">
                  <c:v>-0.49589400050706839</c:v>
                </c:pt>
                <c:pt idx="5825">
                  <c:v>-0.49594163966888088</c:v>
                </c:pt>
                <c:pt idx="5826">
                  <c:v>-0.49598900623719033</c:v>
                </c:pt>
                <c:pt idx="5827">
                  <c:v>-0.49603610151763738</c:v>
                </c:pt>
                <c:pt idx="5828">
                  <c:v>-0.49608292681848842</c:v>
                </c:pt>
                <c:pt idx="5829">
                  <c:v>-0.49612948345137398</c:v>
                </c:pt>
                <c:pt idx="5830">
                  <c:v>-0.49617577273229885</c:v>
                </c:pt>
                <c:pt idx="5831">
                  <c:v>-0.49622179598212085</c:v>
                </c:pt>
                <c:pt idx="5832">
                  <c:v>-0.49626755452714699</c:v>
                </c:pt>
                <c:pt idx="5833">
                  <c:v>-0.49631304969957762</c:v>
                </c:pt>
                <c:pt idx="5834">
                  <c:v>-0.4963582828378621</c:v>
                </c:pt>
                <c:pt idx="5835">
                  <c:v>-0.49640325528713097</c:v>
                </c:pt>
                <c:pt idx="5836">
                  <c:v>-0.49644796839971972</c:v>
                </c:pt>
                <c:pt idx="5837">
                  <c:v>-0.49649242353534684</c:v>
                </c:pt>
                <c:pt idx="5838">
                  <c:v>-0.49653662206167032</c:v>
                </c:pt>
                <c:pt idx="5839">
                  <c:v>-0.49658056535469758</c:v>
                </c:pt>
                <c:pt idx="5840">
                  <c:v>-0.49662425479919498</c:v>
                </c:pt>
                <c:pt idx="5841">
                  <c:v>-0.49666769178947962</c:v>
                </c:pt>
                <c:pt idx="5842">
                  <c:v>-0.4967108777296651</c:v>
                </c:pt>
                <c:pt idx="5843">
                  <c:v>-0.49675381403431601</c:v>
                </c:pt>
                <c:pt idx="5844">
                  <c:v>-0.49679650212894338</c:v>
                </c:pt>
                <c:pt idx="5845">
                  <c:v>-0.49683894345034962</c:v>
                </c:pt>
                <c:pt idx="5846">
                  <c:v>-0.49688113944710238</c:v>
                </c:pt>
                <c:pt idx="5847">
                  <c:v>-0.49692309158001413</c:v>
                </c:pt>
                <c:pt idx="5848">
                  <c:v>-0.49696480132245419</c:v>
                </c:pt>
                <c:pt idx="5849">
                  <c:v>-0.49700627016078303</c:v>
                </c:pt>
                <c:pt idx="5850">
                  <c:v>-0.49704749959479738</c:v>
                </c:pt>
                <c:pt idx="5851">
                  <c:v>-0.49708849113807008</c:v>
                </c:pt>
                <c:pt idx="5852">
                  <c:v>-0.49712924631826538</c:v>
                </c:pt>
                <c:pt idx="5853">
                  <c:v>-0.49716976667767787</c:v>
                </c:pt>
                <c:pt idx="5854">
                  <c:v>-0.49721005377340238</c:v>
                </c:pt>
                <c:pt idx="5855">
                  <c:v>-0.49725010917787993</c:v>
                </c:pt>
                <c:pt idx="5856">
                  <c:v>-0.49728993447906605</c:v>
                </c:pt>
                <c:pt idx="5857">
                  <c:v>-0.4973295312809185</c:v>
                </c:pt>
                <c:pt idx="5858">
                  <c:v>-0.49736890120359162</c:v>
                </c:pt>
                <c:pt idx="5859">
                  <c:v>-0.49740804588381593</c:v>
                </c:pt>
                <c:pt idx="5860">
                  <c:v>-0.49744696697515822</c:v>
                </c:pt>
                <c:pt idx="5861">
                  <c:v>-0.49748566614826661</c:v>
                </c:pt>
                <c:pt idx="5862">
                  <c:v>-0.49752414509110998</c:v>
                </c:pt>
                <c:pt idx="5863">
                  <c:v>-0.49756240550923325</c:v>
                </c:pt>
                <c:pt idx="5864">
                  <c:v>-0.49760044912583151</c:v>
                </c:pt>
                <c:pt idx="5865">
                  <c:v>-0.49763827768205987</c:v>
                </c:pt>
                <c:pt idx="5866">
                  <c:v>-0.49767589293712838</c:v>
                </c:pt>
                <c:pt idx="5867">
                  <c:v>-0.49771329666854702</c:v>
                </c:pt>
                <c:pt idx="5868">
                  <c:v>-0.49775049067219901</c:v>
                </c:pt>
                <c:pt idx="5869">
                  <c:v>-0.49778747676251561</c:v>
                </c:pt>
                <c:pt idx="5870">
                  <c:v>-0.49782425677254744</c:v>
                </c:pt>
                <c:pt idx="5871">
                  <c:v>-0.49786083255407093</c:v>
                </c:pt>
                <c:pt idx="5872">
                  <c:v>-0.49789720597762255</c:v>
                </c:pt>
                <c:pt idx="5873">
                  <c:v>-0.49793337893251932</c:v>
                </c:pt>
                <c:pt idx="5874">
                  <c:v>-0.49796935332691838</c:v>
                </c:pt>
                <c:pt idx="5875">
                  <c:v>-0.49800513108771632</c:v>
                </c:pt>
                <c:pt idx="5876">
                  <c:v>-0.49804071416064555</c:v>
                </c:pt>
                <c:pt idx="5877">
                  <c:v>-0.49807610451014905</c:v>
                </c:pt>
                <c:pt idx="5878">
                  <c:v>-0.49811130411945354</c:v>
                </c:pt>
                <c:pt idx="5879">
                  <c:v>-0.49814631499045364</c:v>
                </c:pt>
                <c:pt idx="5880">
                  <c:v>-0.49818113914372608</c:v>
                </c:pt>
                <c:pt idx="5881">
                  <c:v>-0.49821577861848798</c:v>
                </c:pt>
                <c:pt idx="5882">
                  <c:v>-0.49825023547250602</c:v>
                </c:pt>
                <c:pt idx="5883">
                  <c:v>-0.49828451178208744</c:v>
                </c:pt>
                <c:pt idx="5884">
                  <c:v>-0.49831860964197028</c:v>
                </c:pt>
                <c:pt idx="5885">
                  <c:v>-0.49835253116530637</c:v>
                </c:pt>
                <c:pt idx="5886">
                  <c:v>-0.49838627848352085</c:v>
                </c:pt>
                <c:pt idx="5887">
                  <c:v>-0.49841985374619902</c:v>
                </c:pt>
                <c:pt idx="5888">
                  <c:v>-0.49845325912107002</c:v>
                </c:pt>
                <c:pt idx="5889">
                  <c:v>-0.49848649679396367</c:v>
                </c:pt>
                <c:pt idx="5890">
                  <c:v>-0.49851956896875338</c:v>
                </c:pt>
                <c:pt idx="5891">
                  <c:v>-0.49855247786738444</c:v>
                </c:pt>
                <c:pt idx="5892">
                  <c:v>-0.49858522572972397</c:v>
                </c:pt>
                <c:pt idx="5893">
                  <c:v>-0.49861781481348338</c:v>
                </c:pt>
                <c:pt idx="5894">
                  <c:v>-0.49865024739413732</c:v>
                </c:pt>
                <c:pt idx="5895">
                  <c:v>-0.4986825257648031</c:v>
                </c:pt>
                <c:pt idx="5896">
                  <c:v>-0.49871465223612599</c:v>
                </c:pt>
                <c:pt idx="5897">
                  <c:v>-0.49874662913629808</c:v>
                </c:pt>
                <c:pt idx="5898">
                  <c:v>-0.49877845881086363</c:v>
                </c:pt>
                <c:pt idx="5899">
                  <c:v>-0.49881014362265136</c:v>
                </c:pt>
                <c:pt idx="5900">
                  <c:v>-0.49884168595168993</c:v>
                </c:pt>
                <c:pt idx="5901">
                  <c:v>-0.49887308819509285</c:v>
                </c:pt>
                <c:pt idx="5902">
                  <c:v>-0.49890435276692002</c:v>
                </c:pt>
                <c:pt idx="5903">
                  <c:v>-0.49893548209806632</c:v>
                </c:pt>
                <c:pt idx="5904">
                  <c:v>-0.49896647863608407</c:v>
                </c:pt>
                <c:pt idx="5905">
                  <c:v>-0.49899734484502101</c:v>
                </c:pt>
                <c:pt idx="5906">
                  <c:v>-0.49902808320531583</c:v>
                </c:pt>
                <c:pt idx="5907">
                  <c:v>-0.49905869621348553</c:v>
                </c:pt>
                <c:pt idx="5908">
                  <c:v>-0.49908918638205568</c:v>
                </c:pt>
                <c:pt idx="5909">
                  <c:v>-0.49911955623925303</c:v>
                </c:pt>
                <c:pt idx="5910">
                  <c:v>-0.49914980832886235</c:v>
                </c:pt>
                <c:pt idx="5911">
                  <c:v>-0.4991799452099473</c:v>
                </c:pt>
                <c:pt idx="5912">
                  <c:v>-0.49920996945662138</c:v>
                </c:pt>
                <c:pt idx="5913">
                  <c:v>-0.49923988365784966</c:v>
                </c:pt>
                <c:pt idx="5914">
                  <c:v>-0.49926969041705632</c:v>
                </c:pt>
                <c:pt idx="5915">
                  <c:v>-0.49929939235197501</c:v>
                </c:pt>
                <c:pt idx="5916">
                  <c:v>-0.49932899209423759</c:v>
                </c:pt>
                <c:pt idx="5917">
                  <c:v>-0.49935849228900159</c:v>
                </c:pt>
                <c:pt idx="5918">
                  <c:v>-0.49938789559470975</c:v>
                </c:pt>
                <c:pt idx="5919">
                  <c:v>-0.49941720468253198</c:v>
                </c:pt>
                <c:pt idx="5920">
                  <c:v>-0.49944642223608798</c:v>
                </c:pt>
                <c:pt idx="5921">
                  <c:v>-0.49947555095085877</c:v>
                </c:pt>
                <c:pt idx="5922">
                  <c:v>-0.49950459353330484</c:v>
                </c:pt>
                <c:pt idx="5923">
                  <c:v>-0.49953355270081901</c:v>
                </c:pt>
                <c:pt idx="5924">
                  <c:v>-0.49956243118145538</c:v>
                </c:pt>
                <c:pt idx="5925">
                  <c:v>-0.49959123171317599</c:v>
                </c:pt>
                <c:pt idx="5926">
                  <c:v>-0.49961995704329498</c:v>
                </c:pt>
                <c:pt idx="5927">
                  <c:v>-0.49964860992763793</c:v>
                </c:pt>
                <c:pt idx="5928">
                  <c:v>-0.49967719312980879</c:v>
                </c:pt>
                <c:pt idx="5929">
                  <c:v>-0.49970570942045828</c:v>
                </c:pt>
                <c:pt idx="5930">
                  <c:v>-0.49973416157648198</c:v>
                </c:pt>
                <c:pt idx="5931">
                  <c:v>-0.49976255238022232</c:v>
                </c:pt>
                <c:pt idx="5932">
                  <c:v>-0.4997908846186529</c:v>
                </c:pt>
                <c:pt idx="5933">
                  <c:v>-0.49981916108256186</c:v>
                </c:pt>
                <c:pt idx="5934">
                  <c:v>-0.49984738456571098</c:v>
                </c:pt>
                <c:pt idx="5935">
                  <c:v>-0.49987555786408544</c:v>
                </c:pt>
                <c:pt idx="5936">
                  <c:v>-0.49990368377489486</c:v>
                </c:pt>
                <c:pt idx="5937">
                  <c:v>-0.49993176509588355</c:v>
                </c:pt>
                <c:pt idx="5938">
                  <c:v>-0.49995980462447964</c:v>
                </c:pt>
                <c:pt idx="5939">
                  <c:v>-0.49998780515702967</c:v>
                </c:pt>
                <c:pt idx="5940">
                  <c:v>-0.50001576948798232</c:v>
                </c:pt>
                <c:pt idx="5941">
                  <c:v>-0.50004370040929702</c:v>
                </c:pt>
                <c:pt idx="5942">
                  <c:v>-0.50007160070950563</c:v>
                </c:pt>
                <c:pt idx="5943">
                  <c:v>-0.50009947317329906</c:v>
                </c:pt>
                <c:pt idx="5944">
                  <c:v>-0.50012732058079001</c:v>
                </c:pt>
                <c:pt idx="5945">
                  <c:v>-0.50015514570717257</c:v>
                </c:pt>
                <c:pt idx="5946">
                  <c:v>-0.50018295132208357</c:v>
                </c:pt>
                <c:pt idx="5947">
                  <c:v>-0.50021074018927358</c:v>
                </c:pt>
                <c:pt idx="5948">
                  <c:v>-0.50023851506623795</c:v>
                </c:pt>
                <c:pt idx="5949">
                  <c:v>-0.50026627870401441</c:v>
                </c:pt>
                <c:pt idx="5950">
                  <c:v>-0.50029403384691351</c:v>
                </c:pt>
                <c:pt idx="5951">
                  <c:v>-0.50032178323243159</c:v>
                </c:pt>
                <c:pt idx="5952">
                  <c:v>-0.50034952959130796</c:v>
                </c:pt>
                <c:pt idx="5953">
                  <c:v>-0.50037727564754197</c:v>
                </c:pt>
                <c:pt idx="5954">
                  <c:v>-0.50040502411856802</c:v>
                </c:pt>
                <c:pt idx="5955">
                  <c:v>-0.50043277771548456</c:v>
                </c:pt>
                <c:pt idx="5956">
                  <c:v>-0.50046053914341149</c:v>
                </c:pt>
                <c:pt idx="5957">
                  <c:v>-0.50048831110178549</c:v>
                </c:pt>
                <c:pt idx="5958">
                  <c:v>-0.50051609628487703</c:v>
                </c:pt>
                <c:pt idx="5959">
                  <c:v>-0.50054389738222949</c:v>
                </c:pt>
                <c:pt idx="5960">
                  <c:v>-0.50057171707920001</c:v>
                </c:pt>
                <c:pt idx="5961">
                  <c:v>-0.5005995580574425</c:v>
                </c:pt>
                <c:pt idx="5962">
                  <c:v>-0.50062742299556995</c:v>
                </c:pt>
                <c:pt idx="5963">
                  <c:v>-0.50065531456961065</c:v>
                </c:pt>
                <c:pt idx="5964">
                  <c:v>-0.50068323545356963</c:v>
                </c:pt>
                <c:pt idx="5965">
                  <c:v>-0.50071118832001149</c:v>
                </c:pt>
                <c:pt idx="5966">
                  <c:v>-0.50073917584048</c:v>
                </c:pt>
                <c:pt idx="5967">
                  <c:v>-0.50076720068596559</c:v>
                </c:pt>
                <c:pt idx="5968">
                  <c:v>-0.50079526552728904</c:v>
                </c:pt>
                <c:pt idx="5969">
                  <c:v>-0.50082337303540603</c:v>
                </c:pt>
                <c:pt idx="5970">
                  <c:v>-0.5008515258816344</c:v>
                </c:pt>
                <c:pt idx="5971">
                  <c:v>-0.50087972673788395</c:v>
                </c:pt>
                <c:pt idx="5972">
                  <c:v>-0.50090797827653899</c:v>
                </c:pt>
                <c:pt idx="5973">
                  <c:v>-0.50093628317058403</c:v>
                </c:pt>
                <c:pt idx="5974">
                  <c:v>-0.5009646440933655</c:v>
                </c:pt>
                <c:pt idx="5975">
                  <c:v>-0.5009930637183555</c:v>
                </c:pt>
                <c:pt idx="5976">
                  <c:v>-0.50102154471879301</c:v>
                </c:pt>
                <c:pt idx="5977">
                  <c:v>-0.50105008976720711</c:v>
                </c:pt>
                <c:pt idx="5978">
                  <c:v>-0.50107870153498602</c:v>
                </c:pt>
                <c:pt idx="5979">
                  <c:v>-0.50110738269145449</c:v>
                </c:pt>
                <c:pt idx="5980">
                  <c:v>-0.50113613590337358</c:v>
                </c:pt>
                <c:pt idx="5981">
                  <c:v>-0.50116496383392894</c:v>
                </c:pt>
                <c:pt idx="5982">
                  <c:v>-0.50119386914189501</c:v>
                </c:pt>
                <c:pt idx="5983">
                  <c:v>-0.50122285448042103</c:v>
                </c:pt>
                <c:pt idx="5984">
                  <c:v>-0.50125192249610062</c:v>
                </c:pt>
                <c:pt idx="5985">
                  <c:v>-0.50128107582768733</c:v>
                </c:pt>
                <c:pt idx="5986">
                  <c:v>-0.50131031710494156</c:v>
                </c:pt>
                <c:pt idx="5987">
                  <c:v>-0.50133964894720717</c:v>
                </c:pt>
                <c:pt idx="5988">
                  <c:v>-0.50136907396228758</c:v>
                </c:pt>
                <c:pt idx="5989">
                  <c:v>-0.50139859474487602</c:v>
                </c:pt>
                <c:pt idx="5990">
                  <c:v>-0.50142821387535497</c:v>
                </c:pt>
                <c:pt idx="5991">
                  <c:v>-0.50145793391833449</c:v>
                </c:pt>
                <c:pt idx="5992">
                  <c:v>-0.50148775742129359</c:v>
                </c:pt>
                <c:pt idx="5993">
                  <c:v>-0.50151768691319298</c:v>
                </c:pt>
                <c:pt idx="5994">
                  <c:v>-0.50154772490312349</c:v>
                </c:pt>
                <c:pt idx="5995">
                  <c:v>-0.50157787387896557</c:v>
                </c:pt>
                <c:pt idx="5996">
                  <c:v>-0.50160813630609624</c:v>
                </c:pt>
                <c:pt idx="5997">
                  <c:v>-0.50163851462603004</c:v>
                </c:pt>
                <c:pt idx="5998">
                  <c:v>-0.50166901125534002</c:v>
                </c:pt>
                <c:pt idx="5999">
                  <c:v>-0.50169962858431583</c:v>
                </c:pt>
                <c:pt idx="6000">
                  <c:v>-0.50173036897579659</c:v>
                </c:pt>
                <c:pt idx="6001">
                  <c:v>-0.50176123476422196</c:v>
                </c:pt>
                <c:pt idx="6002">
                  <c:v>-0.50179222825438963</c:v>
                </c:pt>
                <c:pt idx="6003">
                  <c:v>-0.5018233517205315</c:v>
                </c:pt>
                <c:pt idx="6004">
                  <c:v>-0.50185460740535204</c:v>
                </c:pt>
                <c:pt idx="6005">
                  <c:v>-0.50188599751911844</c:v>
                </c:pt>
                <c:pt idx="6006">
                  <c:v>-0.501917524238774</c:v>
                </c:pt>
                <c:pt idx="6007">
                  <c:v>-0.50194918970726687</c:v>
                </c:pt>
                <c:pt idx="6008">
                  <c:v>-0.50198099603278301</c:v>
                </c:pt>
                <c:pt idx="6009">
                  <c:v>-0.50201294528801099</c:v>
                </c:pt>
                <c:pt idx="6010">
                  <c:v>-0.50204503950979318</c:v>
                </c:pt>
                <c:pt idx="6011">
                  <c:v>-0.50207728069833202</c:v>
                </c:pt>
                <c:pt idx="6012">
                  <c:v>-0.50210967081712199</c:v>
                </c:pt>
                <c:pt idx="6013">
                  <c:v>-0.50214221179234098</c:v>
                </c:pt>
                <c:pt idx="6014">
                  <c:v>-0.50217490551279298</c:v>
                </c:pt>
                <c:pt idx="6015">
                  <c:v>-0.50220775382958305</c:v>
                </c:pt>
                <c:pt idx="6016">
                  <c:v>-0.50224075855619565</c:v>
                </c:pt>
                <c:pt idx="6017">
                  <c:v>-0.50227392146838801</c:v>
                </c:pt>
                <c:pt idx="6018">
                  <c:v>-0.50230724430441098</c:v>
                </c:pt>
                <c:pt idx="6019">
                  <c:v>-0.50234072876509051</c:v>
                </c:pt>
                <c:pt idx="6020">
                  <c:v>-0.50237437651415895</c:v>
                </c:pt>
                <c:pt idx="6021">
                  <c:v>-0.50240818917859997</c:v>
                </c:pt>
                <c:pt idx="6022">
                  <c:v>-0.50244216834910949</c:v>
                </c:pt>
                <c:pt idx="6023">
                  <c:v>-0.50247631558060257</c:v>
                </c:pt>
                <c:pt idx="6024">
                  <c:v>-0.502510632392833</c:v>
                </c:pt>
                <c:pt idx="6025">
                  <c:v>-0.50254512027105658</c:v>
                </c:pt>
                <c:pt idx="6026">
                  <c:v>-0.50257978066678</c:v>
                </c:pt>
                <c:pt idx="6027">
                  <c:v>-0.50261461499855264</c:v>
                </c:pt>
                <c:pt idx="6028">
                  <c:v>-0.50264962465283658</c:v>
                </c:pt>
                <c:pt idx="6029">
                  <c:v>-0.50268481098483464</c:v>
                </c:pt>
                <c:pt idx="6030">
                  <c:v>-0.50272017531956903</c:v>
                </c:pt>
                <c:pt idx="6031">
                  <c:v>-0.50275571895270998</c:v>
                </c:pt>
                <c:pt idx="6032">
                  <c:v>-0.50279144315163304</c:v>
                </c:pt>
                <c:pt idx="6033">
                  <c:v>-0.50282734915641458</c:v>
                </c:pt>
                <c:pt idx="6034">
                  <c:v>-0.50286343818083401</c:v>
                </c:pt>
                <c:pt idx="6035">
                  <c:v>-0.50289971141340006</c:v>
                </c:pt>
                <c:pt idx="6036">
                  <c:v>-0.50293617001823032</c:v>
                </c:pt>
                <c:pt idx="6037">
                  <c:v>-0.50297281513627101</c:v>
                </c:pt>
                <c:pt idx="6038">
                  <c:v>-0.50300964788590397</c:v>
                </c:pt>
                <c:pt idx="6039">
                  <c:v>-0.50304666936405951</c:v>
                </c:pt>
                <c:pt idx="6040">
                  <c:v>-0.50308388064697751</c:v>
                </c:pt>
                <c:pt idx="6041">
                  <c:v>-0.503121282790989</c:v>
                </c:pt>
                <c:pt idx="6042">
                  <c:v>-0.50315887683323302</c:v>
                </c:pt>
                <c:pt idx="6043">
                  <c:v>-0.50319666379228956</c:v>
                </c:pt>
                <c:pt idx="6044">
                  <c:v>-0.50323464466879464</c:v>
                </c:pt>
                <c:pt idx="6045">
                  <c:v>-0.503272820445821</c:v>
                </c:pt>
                <c:pt idx="6046">
                  <c:v>-0.50331119208938202</c:v>
                </c:pt>
                <c:pt idx="6047">
                  <c:v>-0.50334976054868963</c:v>
                </c:pt>
                <c:pt idx="6048">
                  <c:v>-0.50338852675638857</c:v>
                </c:pt>
                <c:pt idx="6049">
                  <c:v>-0.50342749162870104</c:v>
                </c:pt>
                <c:pt idx="6050">
                  <c:v>-0.50346665606547703</c:v>
                </c:pt>
                <c:pt idx="6051">
                  <c:v>-0.50350602095015407</c:v>
                </c:pt>
                <c:pt idx="6052">
                  <c:v>-0.50354558714972297</c:v>
                </c:pt>
                <c:pt idx="6053">
                  <c:v>-0.50358535551438399</c:v>
                </c:pt>
                <c:pt idx="6054">
                  <c:v>-0.503625326877429</c:v>
                </c:pt>
                <c:pt idx="6055">
                  <c:v>-0.50366550205483762</c:v>
                </c:pt>
                <c:pt idx="6056">
                  <c:v>-0.50370588184487863</c:v>
                </c:pt>
                <c:pt idx="6057">
                  <c:v>-0.50374646702765058</c:v>
                </c:pt>
                <c:pt idx="6058">
                  <c:v>-0.50378725836456595</c:v>
                </c:pt>
                <c:pt idx="6059">
                  <c:v>-0.50382825659779906</c:v>
                </c:pt>
                <c:pt idx="6060">
                  <c:v>-0.50386946244960062</c:v>
                </c:pt>
                <c:pt idx="6061">
                  <c:v>-0.50391087662181244</c:v>
                </c:pt>
                <c:pt idx="6062">
                  <c:v>-0.50395249979501555</c:v>
                </c:pt>
                <c:pt idx="6063">
                  <c:v>-0.50399433262807103</c:v>
                </c:pt>
                <c:pt idx="6064">
                  <c:v>-0.50403637575709093</c:v>
                </c:pt>
                <c:pt idx="6065">
                  <c:v>-0.50407862979517004</c:v>
                </c:pt>
                <c:pt idx="6066">
                  <c:v>-0.50412109533128602</c:v>
                </c:pt>
                <c:pt idx="6067">
                  <c:v>-0.50416377292989201</c:v>
                </c:pt>
                <c:pt idx="6068">
                  <c:v>-0.5042066631301565</c:v>
                </c:pt>
                <c:pt idx="6069">
                  <c:v>-0.50424976644535502</c:v>
                </c:pt>
                <c:pt idx="6070">
                  <c:v>-0.50429308336224243</c:v>
                </c:pt>
                <c:pt idx="6071">
                  <c:v>-0.50433661434056698</c:v>
                </c:pt>
                <c:pt idx="6072">
                  <c:v>-0.5043803598123715</c:v>
                </c:pt>
                <c:pt idx="6073">
                  <c:v>-0.50442432018173256</c:v>
                </c:pt>
                <c:pt idx="6074">
                  <c:v>-0.50446849582403552</c:v>
                </c:pt>
                <c:pt idx="6075">
                  <c:v>-0.50451288708580089</c:v>
                </c:pt>
                <c:pt idx="6076">
                  <c:v>-0.504557494284119</c:v>
                </c:pt>
                <c:pt idx="6077">
                  <c:v>-0.50460231770635389</c:v>
                </c:pt>
                <c:pt idx="6078">
                  <c:v>-0.50464735760999668</c:v>
                </c:pt>
                <c:pt idx="6079">
                  <c:v>-0.504692614222226</c:v>
                </c:pt>
                <c:pt idx="6080">
                  <c:v>-0.50473808774005557</c:v>
                </c:pt>
                <c:pt idx="6081">
                  <c:v>-0.50478377833004651</c:v>
                </c:pt>
                <c:pt idx="6082">
                  <c:v>-0.50482968612839285</c:v>
                </c:pt>
                <c:pt idx="6083">
                  <c:v>-0.50487581124084147</c:v>
                </c:pt>
                <c:pt idx="6084">
                  <c:v>-0.50492215374288796</c:v>
                </c:pt>
                <c:pt idx="6085">
                  <c:v>-0.50496871367982565</c:v>
                </c:pt>
                <c:pt idx="6086">
                  <c:v>-0.50501549106683696</c:v>
                </c:pt>
                <c:pt idx="6087">
                  <c:v>-0.50506248588920288</c:v>
                </c:pt>
                <c:pt idx="6088">
                  <c:v>-0.50510969810262696</c:v>
                </c:pt>
                <c:pt idx="6089">
                  <c:v>-0.50515712763322751</c:v>
                </c:pt>
                <c:pt idx="6090">
                  <c:v>-0.50520477437807965</c:v>
                </c:pt>
                <c:pt idx="6091">
                  <c:v>-0.50525263820540101</c:v>
                </c:pt>
                <c:pt idx="6092">
                  <c:v>-0.50530071895493256</c:v>
                </c:pt>
                <c:pt idx="6093">
                  <c:v>-0.50534901643833774</c:v>
                </c:pt>
                <c:pt idx="6094">
                  <c:v>-0.50539753043950963</c:v>
                </c:pt>
                <c:pt idx="6095">
                  <c:v>-0.50544626071519949</c:v>
                </c:pt>
                <c:pt idx="6096">
                  <c:v>-0.50549520699532302</c:v>
                </c:pt>
                <c:pt idx="6097">
                  <c:v>-0.50554436898343758</c:v>
                </c:pt>
                <c:pt idx="6098">
                  <c:v>-0.50559374635730958</c:v>
                </c:pt>
                <c:pt idx="6099">
                  <c:v>-0.50564333876937595</c:v>
                </c:pt>
                <c:pt idx="6100">
                  <c:v>-0.50569314584723668</c:v>
                </c:pt>
                <c:pt idx="6101">
                  <c:v>-0.50574316719428902</c:v>
                </c:pt>
                <c:pt idx="6102">
                  <c:v>-0.50579340239003656</c:v>
                </c:pt>
                <c:pt idx="6103">
                  <c:v>-0.50584385099076601</c:v>
                </c:pt>
                <c:pt idx="6104">
                  <c:v>-0.50589451253011108</c:v>
                </c:pt>
                <c:pt idx="6105">
                  <c:v>-0.50594538651933962</c:v>
                </c:pt>
                <c:pt idx="6106">
                  <c:v>-0.5059964724481627</c:v>
                </c:pt>
                <c:pt idx="6107">
                  <c:v>-0.50604776978490229</c:v>
                </c:pt>
                <c:pt idx="6108">
                  <c:v>-0.50609927797732301</c:v>
                </c:pt>
                <c:pt idx="6109">
                  <c:v>-0.50615099645275696</c:v>
                </c:pt>
                <c:pt idx="6110">
                  <c:v>-0.50620292461880101</c:v>
                </c:pt>
                <c:pt idx="6111">
                  <c:v>-0.50625506186363989</c:v>
                </c:pt>
                <c:pt idx="6112">
                  <c:v>-0.50630740755653203</c:v>
                </c:pt>
                <c:pt idx="6113">
                  <c:v>-0.50635996104808101</c:v>
                </c:pt>
                <c:pt idx="6114">
                  <c:v>-0.50641272167069495</c:v>
                </c:pt>
                <c:pt idx="6115">
                  <c:v>-0.50646568873891495</c:v>
                </c:pt>
                <c:pt idx="6116">
                  <c:v>-0.50651886154963122</c:v>
                </c:pt>
                <c:pt idx="6117">
                  <c:v>-0.50657223938238549</c:v>
                </c:pt>
                <c:pt idx="6118">
                  <c:v>-0.50662582149955082</c:v>
                </c:pt>
                <c:pt idx="6119">
                  <c:v>-0.50667960714646065</c:v>
                </c:pt>
                <c:pt idx="6120">
                  <c:v>-0.50673359555161157</c:v>
                </c:pt>
                <c:pt idx="6121">
                  <c:v>-0.50678778592652629</c:v>
                </c:pt>
                <c:pt idx="6122">
                  <c:v>-0.50684217746586202</c:v>
                </c:pt>
                <c:pt idx="6123">
                  <c:v>-0.50689676934715056</c:v>
                </c:pt>
                <c:pt idx="6124">
                  <c:v>-0.50695156073078751</c:v>
                </c:pt>
                <c:pt idx="6125">
                  <c:v>-0.50700655075969758</c:v>
                </c:pt>
                <c:pt idx="6126">
                  <c:v>-0.50706173855902004</c:v>
                </c:pt>
                <c:pt idx="6127">
                  <c:v>-0.50711712323569458</c:v>
                </c:pt>
                <c:pt idx="6128">
                  <c:v>-0.50717270387796087</c:v>
                </c:pt>
                <c:pt idx="6129">
                  <c:v>-0.50722847955489958</c:v>
                </c:pt>
                <c:pt idx="6130">
                  <c:v>-0.5072844493155495</c:v>
                </c:pt>
                <c:pt idx="6131">
                  <c:v>-0.50734061218859405</c:v>
                </c:pt>
                <c:pt idx="6132">
                  <c:v>-0.50739696718122707</c:v>
                </c:pt>
                <c:pt idx="6133">
                  <c:v>-0.50745351327886301</c:v>
                </c:pt>
                <c:pt idx="6134">
                  <c:v>-0.50751024944389989</c:v>
                </c:pt>
                <c:pt idx="6135">
                  <c:v>-0.50756717461527256</c:v>
                </c:pt>
                <c:pt idx="6136">
                  <c:v>-0.50762428770758605</c:v>
                </c:pt>
                <c:pt idx="6137">
                  <c:v>-0.50768158761045801</c:v>
                </c:pt>
                <c:pt idx="6138">
                  <c:v>-0.50773907318790401</c:v>
                </c:pt>
                <c:pt idx="6139">
                  <c:v>-0.50779674327782198</c:v>
                </c:pt>
                <c:pt idx="6140">
                  <c:v>-0.50785459669160704</c:v>
                </c:pt>
                <c:pt idx="6141">
                  <c:v>-0.50791263221391802</c:v>
                </c:pt>
                <c:pt idx="6142">
                  <c:v>-0.50797084860262198</c:v>
                </c:pt>
                <c:pt idx="6143">
                  <c:v>-0.50802924458894205</c:v>
                </c:pt>
                <c:pt idx="6144">
                  <c:v>-0.5080878188778335</c:v>
                </c:pt>
                <c:pt idx="6145">
                  <c:v>-0.50814657014860198</c:v>
                </c:pt>
                <c:pt idx="6146">
                  <c:v>-0.50820549705579265</c:v>
                </c:pt>
                <c:pt idx="6147">
                  <c:v>-0.50826459823030257</c:v>
                </c:pt>
                <c:pt idx="6148">
                  <c:v>-0.50832387228091003</c:v>
                </c:pt>
                <c:pt idx="6149">
                  <c:v>-0.50838331779589996</c:v>
                </c:pt>
                <c:pt idx="6150">
                  <c:v>-0.50844293334518864</c:v>
                </c:pt>
                <c:pt idx="6151">
                  <c:v>-0.508502717482475</c:v>
                </c:pt>
                <c:pt idx="6152">
                  <c:v>-0.50856266874790668</c:v>
                </c:pt>
                <c:pt idx="6153">
                  <c:v>-0.5086227856710025</c:v>
                </c:pt>
                <c:pt idx="6154">
                  <c:v>-0.50868306677335351</c:v>
                </c:pt>
                <c:pt idx="6155">
                  <c:v>-0.50874351057223199</c:v>
                </c:pt>
                <c:pt idx="6156">
                  <c:v>-0.50880411558382765</c:v>
                </c:pt>
                <c:pt idx="6157">
                  <c:v>-0.50886488032683996</c:v>
                </c:pt>
                <c:pt idx="6158">
                  <c:v>-0.5089258033261419</c:v>
                </c:pt>
                <c:pt idx="6159">
                  <c:v>-0.50898688311641449</c:v>
                </c:pt>
                <c:pt idx="6160">
                  <c:v>-0.50904811824600205</c:v>
                </c:pt>
                <c:pt idx="6161">
                  <c:v>-0.50910950728043902</c:v>
                </c:pt>
                <c:pt idx="6162">
                  <c:v>-0.50917104880612496</c:v>
                </c:pt>
                <c:pt idx="6163">
                  <c:v>-0.50923274143375241</c:v>
                </c:pt>
                <c:pt idx="6164">
                  <c:v>-0.50929458380167159</c:v>
                </c:pt>
                <c:pt idx="6165">
                  <c:v>-0.50935657457880601</c:v>
                </c:pt>
                <c:pt idx="6166">
                  <c:v>-0.5094187124676165</c:v>
                </c:pt>
                <c:pt idx="6167">
                  <c:v>-0.50948099620653498</c:v>
                </c:pt>
                <c:pt idx="6168">
                  <c:v>-0.50954342457215496</c:v>
                </c:pt>
                <c:pt idx="6169">
                  <c:v>-0.50960599638105564</c:v>
                </c:pt>
                <c:pt idx="6170">
                  <c:v>-0.50966871049122398</c:v>
                </c:pt>
                <c:pt idx="6171">
                  <c:v>-0.50973156580308798</c:v>
                </c:pt>
                <c:pt idx="6172">
                  <c:v>-0.50979456126010203</c:v>
                </c:pt>
                <c:pt idx="6173">
                  <c:v>-0.50985769584891949</c:v>
                </c:pt>
                <c:pt idx="6174">
                  <c:v>-0.50992096859912495</c:v>
                </c:pt>
                <c:pt idx="6175">
                  <c:v>-0.50998437858253298</c:v>
                </c:pt>
                <c:pt idx="6176">
                  <c:v>-0.51004792491207296</c:v>
                </c:pt>
                <c:pt idx="6177">
                  <c:v>-0.51011160674025657</c:v>
                </c:pt>
                <c:pt idx="6178">
                  <c:v>-0.51017542325725851</c:v>
                </c:pt>
                <c:pt idx="6179">
                  <c:v>-0.51023937368862704</c:v>
                </c:pt>
                <c:pt idx="6180">
                  <c:v>-0.51030345729265658</c:v>
                </c:pt>
                <c:pt idx="6181">
                  <c:v>-0.51036767335745559</c:v>
                </c:pt>
                <c:pt idx="6182">
                  <c:v>-0.51043202119771336</c:v>
                </c:pt>
                <c:pt idx="6183">
                  <c:v>-0.51049650015134129</c:v>
                </c:pt>
                <c:pt idx="6184">
                  <c:v>-0.51056110957570189</c:v>
                </c:pt>
                <c:pt idx="6185">
                  <c:v>-0.51062584884392204</c:v>
                </c:pt>
                <c:pt idx="6186">
                  <c:v>-0.51069071734093163</c:v>
                </c:pt>
                <c:pt idx="6187">
                  <c:v>-0.51075571445958634</c:v>
                </c:pt>
                <c:pt idx="6188">
                  <c:v>-0.51082083959654456</c:v>
                </c:pt>
                <c:pt idx="6189">
                  <c:v>-0.5108860921484899</c:v>
                </c:pt>
                <c:pt idx="6190">
                  <c:v>-0.51095147150810305</c:v>
                </c:pt>
                <c:pt idx="6191">
                  <c:v>-0.51101697706030957</c:v>
                </c:pt>
                <c:pt idx="6192">
                  <c:v>-0.51108260817872597</c:v>
                </c:pt>
                <c:pt idx="6193">
                  <c:v>-0.51114836422208498</c:v>
                </c:pt>
                <c:pt idx="6194">
                  <c:v>-0.51121424453108</c:v>
                </c:pt>
                <c:pt idx="6195">
                  <c:v>-0.51128024842535258</c:v>
                </c:pt>
                <c:pt idx="6196">
                  <c:v>-0.51134637520000958</c:v>
                </c:pt>
                <c:pt idx="6197">
                  <c:v>-0.51141262412419997</c:v>
                </c:pt>
                <c:pt idx="6198">
                  <c:v>-0.51147899443947764</c:v>
                </c:pt>
                <c:pt idx="6199">
                  <c:v>-0.51154548535729949</c:v>
                </c:pt>
                <c:pt idx="6200">
                  <c:v>-0.51161209605761759</c:v>
                </c:pt>
                <c:pt idx="6201">
                  <c:v>-0.51167882568769762</c:v>
                </c:pt>
                <c:pt idx="6202">
                  <c:v>-0.51174567336135079</c:v>
                </c:pt>
                <c:pt idx="6203">
                  <c:v>-0.51181263815841205</c:v>
                </c:pt>
                <c:pt idx="6204">
                  <c:v>-0.51187971912476504</c:v>
                </c:pt>
                <c:pt idx="6205">
                  <c:v>-0.511946915272394</c:v>
                </c:pt>
                <c:pt idx="6206">
                  <c:v>-0.51201422557994059</c:v>
                </c:pt>
                <c:pt idx="6207">
                  <c:v>-0.51208164899331998</c:v>
                </c:pt>
                <c:pt idx="6208">
                  <c:v>-0.51214918442671897</c:v>
                </c:pt>
                <c:pt idx="6209">
                  <c:v>-0.51221683076395008</c:v>
                </c:pt>
                <c:pt idx="6210">
                  <c:v>-0.51228458686017497</c:v>
                </c:pt>
                <c:pt idx="6211">
                  <c:v>-0.51235245154360798</c:v>
                </c:pt>
                <c:pt idx="6212">
                  <c:v>-0.51242042361768403</c:v>
                </c:pt>
                <c:pt idx="6213">
                  <c:v>-0.51248850186311756</c:v>
                </c:pt>
                <c:pt idx="6214">
                  <c:v>-0.51255668504013829</c:v>
                </c:pt>
                <c:pt idx="6215">
                  <c:v>-0.51262497189086698</c:v>
                </c:pt>
                <c:pt idx="6216">
                  <c:v>-0.51269336114152797</c:v>
                </c:pt>
                <c:pt idx="6217">
                  <c:v>-0.51276185150498965</c:v>
                </c:pt>
                <c:pt idx="6218">
                  <c:v>-0.51283044168310365</c:v>
                </c:pt>
                <c:pt idx="6219">
                  <c:v>-0.51289913036911006</c:v>
                </c:pt>
                <c:pt idx="6220">
                  <c:v>-0.51296791624998594</c:v>
                </c:pt>
                <c:pt idx="6221">
                  <c:v>-0.51303679800890156</c:v>
                </c:pt>
                <c:pt idx="6222">
                  <c:v>-0.5131057743273465</c:v>
                </c:pt>
                <c:pt idx="6223">
                  <c:v>-0.51317484388742096</c:v>
                </c:pt>
                <c:pt idx="6224">
                  <c:v>-0.51324400537392201</c:v>
                </c:pt>
                <c:pt idx="6225">
                  <c:v>-0.51331325747635259</c:v>
                </c:pt>
                <c:pt idx="6226">
                  <c:v>-0.51338259889080307</c:v>
                </c:pt>
                <c:pt idx="6227">
                  <c:v>-0.5134520283217795</c:v>
                </c:pt>
                <c:pt idx="6228">
                  <c:v>-0.51352154448369403</c:v>
                </c:pt>
                <c:pt idx="6229">
                  <c:v>-0.51359114610249401</c:v>
                </c:pt>
                <c:pt idx="6230">
                  <c:v>-0.51366083191694056</c:v>
                </c:pt>
                <c:pt idx="6231">
                  <c:v>-0.51373060067982956</c:v>
                </c:pt>
                <c:pt idx="6232">
                  <c:v>-0.513800451158965</c:v>
                </c:pt>
                <c:pt idx="6233">
                  <c:v>-0.51387038213820202</c:v>
                </c:pt>
                <c:pt idx="6234">
                  <c:v>-0.51394039241806944</c:v>
                </c:pt>
                <c:pt idx="6235">
                  <c:v>-0.51401048081638956</c:v>
                </c:pt>
                <c:pt idx="6236">
                  <c:v>-0.51408064616885663</c:v>
                </c:pt>
                <c:pt idx="6237">
                  <c:v>-0.51415088732924596</c:v>
                </c:pt>
                <c:pt idx="6238">
                  <c:v>-0.51422120316970465</c:v>
                </c:pt>
                <c:pt idx="6239">
                  <c:v>-0.51429159258081758</c:v>
                </c:pt>
                <c:pt idx="6240">
                  <c:v>-0.51436205447155259</c:v>
                </c:pt>
                <c:pt idx="6241">
                  <c:v>-0.51443258776923306</c:v>
                </c:pt>
                <c:pt idx="6242">
                  <c:v>-0.51450319141931933</c:v>
                </c:pt>
                <c:pt idx="6243">
                  <c:v>-0.51457386438495756</c:v>
                </c:pt>
                <c:pt idx="6244">
                  <c:v>-0.51464460564676795</c:v>
                </c:pt>
                <c:pt idx="6245">
                  <c:v>-0.51471541420242295</c:v>
                </c:pt>
                <c:pt idx="6246">
                  <c:v>-0.51478628906609758</c:v>
                </c:pt>
                <c:pt idx="6247">
                  <c:v>-0.51485722926790356</c:v>
                </c:pt>
                <c:pt idx="6248">
                  <c:v>-0.51492823385331121</c:v>
                </c:pt>
                <c:pt idx="6249">
                  <c:v>-0.51499930188248699</c:v>
                </c:pt>
                <c:pt idx="6250">
                  <c:v>-0.5150704324298192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EFF8-4504-8B8D-E308E1E4A36E}"/>
            </c:ext>
          </c:extLst>
        </c:ser>
        <c:axId val="53566848"/>
        <c:axId val="53954048"/>
      </c:scatterChart>
      <c:valAx>
        <c:axId val="53566848"/>
        <c:scaling>
          <c:orientation val="minMax"/>
          <c:max val="6250"/>
          <c:min val="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Iteration [-]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954048"/>
        <c:crosses val="autoZero"/>
        <c:crossBetween val="midCat"/>
        <c:majorUnit val="500"/>
        <c:minorUnit val="250"/>
      </c:valAx>
      <c:valAx>
        <c:axId val="53954048"/>
        <c:scaling>
          <c:orientation val="minMax"/>
          <c:max val="0.60000000000000064"/>
          <c:min val="-1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Flux [kg/m</a:t>
                </a:r>
                <a:r>
                  <a:rPr lang="pl-PL" sz="1400" baseline="30000"/>
                  <a:t>3</a:t>
                </a:r>
                <a:r>
                  <a:rPr lang="pl-PL" sz="1400" baseline="0"/>
                  <a:t>]</a:t>
                </a:r>
                <a:endParaRPr lang="pl-PL" sz="1400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566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l-PL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l-PL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plotArea>
      <c:layout/>
      <c:scatterChart>
        <c:scatterStyle val="smoothMarker"/>
        <c:ser>
          <c:idx val="0"/>
          <c:order val="0"/>
          <c:tx>
            <c:v>Inlet flux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'inlet_flux-rfile'!$E$4:$E$6254</c:f>
              <c:numCache>
                <c:formatCode>General</c:formatCode>
                <c:ptCount val="62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</c:numCache>
            </c:numRef>
          </c:xVal>
          <c:yVal>
            <c:numRef>
              <c:f>'inlet_flux-rfile'!$B$4:$B$6254</c:f>
              <c:numCache>
                <c:formatCode>General</c:formatCode>
                <c:ptCount val="6251"/>
                <c:pt idx="0">
                  <c:v>-0.5135127816261893</c:v>
                </c:pt>
                <c:pt idx="1">
                  <c:v>-0.2914151964024555</c:v>
                </c:pt>
                <c:pt idx="2">
                  <c:v>-9.9431642397269343E-2</c:v>
                </c:pt>
                <c:pt idx="3">
                  <c:v>7.7718366916850024E-2</c:v>
                </c:pt>
                <c:pt idx="4">
                  <c:v>0.241584527682974</c:v>
                </c:pt>
                <c:pt idx="5">
                  <c:v>0.37897604020537407</c:v>
                </c:pt>
                <c:pt idx="6">
                  <c:v>0.47691932699773298</c:v>
                </c:pt>
                <c:pt idx="7">
                  <c:v>0.53542767935192159</c:v>
                </c:pt>
                <c:pt idx="8">
                  <c:v>0.55794333574852195</c:v>
                </c:pt>
                <c:pt idx="9">
                  <c:v>0.54997074839523896</c:v>
                </c:pt>
                <c:pt idx="10">
                  <c:v>0.51890272202705257</c:v>
                </c:pt>
                <c:pt idx="11">
                  <c:v>0.47266839037397085</c:v>
                </c:pt>
                <c:pt idx="12">
                  <c:v>0.41866473424193701</c:v>
                </c:pt>
                <c:pt idx="13">
                  <c:v>0.36301415065842402</c:v>
                </c:pt>
                <c:pt idx="14">
                  <c:v>0.31056442179558358</c:v>
                </c:pt>
                <c:pt idx="15">
                  <c:v>0.26459355586223499</c:v>
                </c:pt>
                <c:pt idx="16">
                  <c:v>0.22685697508571387</c:v>
                </c:pt>
                <c:pt idx="17">
                  <c:v>0.19788819877040273</c:v>
                </c:pt>
                <c:pt idx="18">
                  <c:v>0.17733586645179444</c:v>
                </c:pt>
                <c:pt idx="19">
                  <c:v>0.16432918654007544</c:v>
                </c:pt>
                <c:pt idx="20">
                  <c:v>0.15772809102327962</c:v>
                </c:pt>
                <c:pt idx="21">
                  <c:v>0.15629921098219304</c:v>
                </c:pt>
                <c:pt idx="22">
                  <c:v>0.158821266633109</c:v>
                </c:pt>
                <c:pt idx="23">
                  <c:v>0.16415612393898582</c:v>
                </c:pt>
                <c:pt idx="24">
                  <c:v>0.17129326544342996</c:v>
                </c:pt>
                <c:pt idx="25">
                  <c:v>0.17937502119296334</c:v>
                </c:pt>
                <c:pt idx="26">
                  <c:v>0.18771316680374528</c:v>
                </c:pt>
                <c:pt idx="27">
                  <c:v>0.19578041282368</c:v>
                </c:pt>
                <c:pt idx="28">
                  <c:v>0.20319923539790163</c:v>
                </c:pt>
                <c:pt idx="29">
                  <c:v>0.20972843033680647</c:v>
                </c:pt>
                <c:pt idx="30">
                  <c:v>0.21524475008195623</c:v>
                </c:pt>
                <c:pt idx="31">
                  <c:v>0.21972069796198199</c:v>
                </c:pt>
                <c:pt idx="32">
                  <c:v>0.22320144424144162</c:v>
                </c:pt>
                <c:pt idx="33">
                  <c:v>0.22578302223151087</c:v>
                </c:pt>
                <c:pt idx="34">
                  <c:v>0.22759240708286596</c:v>
                </c:pt>
                <c:pt idx="35">
                  <c:v>0.22876987442385688</c:v>
                </c:pt>
                <c:pt idx="36">
                  <c:v>0.229454663233193</c:v>
                </c:pt>
                <c:pt idx="37">
                  <c:v>0.22977584186256841</c:v>
                </c:pt>
                <c:pt idx="38">
                  <c:v>0.22984644350154623</c:v>
                </c:pt>
                <c:pt idx="39">
                  <c:v>0.22976046082786597</c:v>
                </c:pt>
                <c:pt idx="40">
                  <c:v>0.22959214184801499</c:v>
                </c:pt>
                <c:pt idx="41">
                  <c:v>0.22939688114391399</c:v>
                </c:pt>
                <c:pt idx="42">
                  <c:v>0.22921323545050606</c:v>
                </c:pt>
                <c:pt idx="43">
                  <c:v>0.22906555150752744</c:v>
                </c:pt>
                <c:pt idx="44">
                  <c:v>0.22896678741879362</c:v>
                </c:pt>
                <c:pt idx="45">
                  <c:v>0.22892124990833801</c:v>
                </c:pt>
                <c:pt idx="46">
                  <c:v>0.22892707568044099</c:v>
                </c:pt>
                <c:pt idx="47">
                  <c:v>0.228978360033575</c:v>
                </c:pt>
                <c:pt idx="48">
                  <c:v>0.22906688966052599</c:v>
                </c:pt>
                <c:pt idx="49">
                  <c:v>0.22918348958431725</c:v>
                </c:pt>
                <c:pt idx="50">
                  <c:v>0.22931900331868088</c:v>
                </c:pt>
                <c:pt idx="51">
                  <c:v>0.22946496377911499</c:v>
                </c:pt>
                <c:pt idx="52">
                  <c:v>0.22961401870287201</c:v>
                </c:pt>
                <c:pt idx="53">
                  <c:v>0.22976009796385</c:v>
                </c:pt>
                <c:pt idx="54">
                  <c:v>0.22989843395638618</c:v>
                </c:pt>
                <c:pt idx="55">
                  <c:v>0.230025524889795</c:v>
                </c:pt>
                <c:pt idx="56">
                  <c:v>0.23013902843845788</c:v>
                </c:pt>
                <c:pt idx="57">
                  <c:v>0.23023761423045797</c:v>
                </c:pt>
                <c:pt idx="58">
                  <c:v>0.23032081268934487</c:v>
                </c:pt>
                <c:pt idx="59">
                  <c:v>0.23038882543408187</c:v>
                </c:pt>
                <c:pt idx="60">
                  <c:v>0.23044230077373423</c:v>
                </c:pt>
                <c:pt idx="61">
                  <c:v>0.23048221398225199</c:v>
                </c:pt>
                <c:pt idx="62">
                  <c:v>0.23050973830972399</c:v>
                </c:pt>
                <c:pt idx="63">
                  <c:v>0.230526144265501</c:v>
                </c:pt>
                <c:pt idx="64">
                  <c:v>0.23053272367862687</c:v>
                </c:pt>
                <c:pt idx="65">
                  <c:v>0.23053073472419144</c:v>
                </c:pt>
                <c:pt idx="66">
                  <c:v>0.23052136509246923</c:v>
                </c:pt>
                <c:pt idx="67">
                  <c:v>0.23050570785489299</c:v>
                </c:pt>
                <c:pt idx="68">
                  <c:v>0.23048474684701825</c:v>
                </c:pt>
                <c:pt idx="69">
                  <c:v>0.23045935011482696</c:v>
                </c:pt>
                <c:pt idx="70">
                  <c:v>0.23043027168246547</c:v>
                </c:pt>
                <c:pt idx="71">
                  <c:v>0.23039815788514187</c:v>
                </c:pt>
                <c:pt idx="72">
                  <c:v>0.23036355163411787</c:v>
                </c:pt>
                <c:pt idx="73">
                  <c:v>0.23032690339740541</c:v>
                </c:pt>
                <c:pt idx="74">
                  <c:v>0.23028858869659199</c:v>
                </c:pt>
                <c:pt idx="75">
                  <c:v>0.23024891964316399</c:v>
                </c:pt>
                <c:pt idx="76">
                  <c:v>0.23020815096752362</c:v>
                </c:pt>
                <c:pt idx="77">
                  <c:v>0.23016649184411594</c:v>
                </c:pt>
                <c:pt idx="78">
                  <c:v>0.23012411521062687</c:v>
                </c:pt>
                <c:pt idx="79">
                  <c:v>0.23008116441422999</c:v>
                </c:pt>
                <c:pt idx="80">
                  <c:v>0.23003776551560101</c:v>
                </c:pt>
                <c:pt idx="81">
                  <c:v>0.22999401768002894</c:v>
                </c:pt>
                <c:pt idx="82">
                  <c:v>0.22995000348716782</c:v>
                </c:pt>
                <c:pt idx="83">
                  <c:v>0.22990579408660441</c:v>
                </c:pt>
                <c:pt idx="84">
                  <c:v>0.22986145248273362</c:v>
                </c:pt>
                <c:pt idx="85">
                  <c:v>0.22981703681691878</c:v>
                </c:pt>
                <c:pt idx="86">
                  <c:v>0.22977260223357898</c:v>
                </c:pt>
                <c:pt idx="87">
                  <c:v>0.22972820150054801</c:v>
                </c:pt>
                <c:pt idx="88">
                  <c:v>0.22968388842894688</c:v>
                </c:pt>
                <c:pt idx="89">
                  <c:v>0.229639713092648</c:v>
                </c:pt>
                <c:pt idx="90">
                  <c:v>0.22959572399454567</c:v>
                </c:pt>
                <c:pt idx="91">
                  <c:v>0.229551970242312</c:v>
                </c:pt>
                <c:pt idx="92">
                  <c:v>0.22950850220910987</c:v>
                </c:pt>
                <c:pt idx="93">
                  <c:v>0.22946537201426384</c:v>
                </c:pt>
                <c:pt idx="94">
                  <c:v>0.22942263375339322</c:v>
                </c:pt>
                <c:pt idx="95">
                  <c:v>0.22938034343108701</c:v>
                </c:pt>
                <c:pt idx="96">
                  <c:v>0.22933855858909141</c:v>
                </c:pt>
                <c:pt idx="97">
                  <c:v>0.22929733766093607</c:v>
                </c:pt>
                <c:pt idx="98">
                  <c:v>0.22925673919435099</c:v>
                </c:pt>
                <c:pt idx="99">
                  <c:v>0.22921682085180162</c:v>
                </c:pt>
                <c:pt idx="100">
                  <c:v>0.22917763806353467</c:v>
                </c:pt>
                <c:pt idx="101">
                  <c:v>0.22913924234081201</c:v>
                </c:pt>
                <c:pt idx="102">
                  <c:v>0.22910167941680187</c:v>
                </c:pt>
                <c:pt idx="103">
                  <c:v>0.22906498780020251</c:v>
                </c:pt>
                <c:pt idx="104">
                  <c:v>0.22902919700930024</c:v>
                </c:pt>
                <c:pt idx="105">
                  <c:v>0.22899432630387001</c:v>
                </c:pt>
                <c:pt idx="106">
                  <c:v>0.22896038217249348</c:v>
                </c:pt>
                <c:pt idx="107">
                  <c:v>0.22892735709688194</c:v>
                </c:pt>
                <c:pt idx="108">
                  <c:v>0.22889522858403899</c:v>
                </c:pt>
                <c:pt idx="109">
                  <c:v>0.22886395819469599</c:v>
                </c:pt>
                <c:pt idx="110">
                  <c:v>0.22883349077718898</c:v>
                </c:pt>
                <c:pt idx="111">
                  <c:v>0.22880375395470387</c:v>
                </c:pt>
                <c:pt idx="112">
                  <c:v>0.22877465791717988</c:v>
                </c:pt>
                <c:pt idx="113">
                  <c:v>0.22874609551656563</c:v>
                </c:pt>
                <c:pt idx="114">
                  <c:v>0.22871794266300041</c:v>
                </c:pt>
                <c:pt idx="115">
                  <c:v>0.22869005903839801</c:v>
                </c:pt>
                <c:pt idx="116">
                  <c:v>0.22866228915395601</c:v>
                </c:pt>
                <c:pt idx="117">
                  <c:v>0.22863446377271099</c:v>
                </c:pt>
                <c:pt idx="118">
                  <c:v>0.22860640170628699</c:v>
                </c:pt>
                <c:pt idx="119">
                  <c:v>0.22857791197959587</c:v>
                </c:pt>
                <c:pt idx="120">
                  <c:v>0.22854879634212644</c:v>
                </c:pt>
                <c:pt idx="121">
                  <c:v>0.22851885209617018</c:v>
                </c:pt>
                <c:pt idx="122">
                  <c:v>0.22848787519230526</c:v>
                </c:pt>
                <c:pt idx="123">
                  <c:v>0.22845566352195401</c:v>
                </c:pt>
                <c:pt idx="124">
                  <c:v>0.22842202032513501</c:v>
                </c:pt>
                <c:pt idx="125">
                  <c:v>0.22838675762997288</c:v>
                </c:pt>
                <c:pt idx="126">
                  <c:v>0.22834969964420401</c:v>
                </c:pt>
                <c:pt idx="127">
                  <c:v>0.22831068602332899</c:v>
                </c:pt>
                <c:pt idx="128">
                  <c:v>0.22826957497700801</c:v>
                </c:pt>
                <c:pt idx="129">
                  <c:v>0.22822624614079673</c:v>
                </c:pt>
                <c:pt idx="130">
                  <c:v>0.22818060282073888</c:v>
                </c:pt>
                <c:pt idx="131">
                  <c:v>0.22813257430406667</c:v>
                </c:pt>
                <c:pt idx="132">
                  <c:v>0.22808211755524199</c:v>
                </c:pt>
                <c:pt idx="133">
                  <c:v>0.22802921835684301</c:v>
                </c:pt>
                <c:pt idx="134">
                  <c:v>0.22797389206523141</c:v>
                </c:pt>
                <c:pt idx="135">
                  <c:v>0.22791618397391741</c:v>
                </c:pt>
                <c:pt idx="136">
                  <c:v>0.22785616889273999</c:v>
                </c:pt>
                <c:pt idx="137">
                  <c:v>0.22779395034999741</c:v>
                </c:pt>
                <c:pt idx="138">
                  <c:v>0.22772965932530101</c:v>
                </c:pt>
                <c:pt idx="139">
                  <c:v>0.227663452484551</c:v>
                </c:pt>
                <c:pt idx="140">
                  <c:v>0.22759550991366387</c:v>
                </c:pt>
                <c:pt idx="141">
                  <c:v>0.22752603256261841</c:v>
                </c:pt>
                <c:pt idx="142">
                  <c:v>0.22745523934244163</c:v>
                </c:pt>
                <c:pt idx="143">
                  <c:v>0.22738336396385767</c:v>
                </c:pt>
                <c:pt idx="144">
                  <c:v>0.22731065159596353</c:v>
                </c:pt>
                <c:pt idx="145">
                  <c:v>0.22723735537763678</c:v>
                </c:pt>
                <c:pt idx="146">
                  <c:v>0.22716373287279701</c:v>
                </c:pt>
                <c:pt idx="147">
                  <c:v>0.2270900425422952</c:v>
                </c:pt>
                <c:pt idx="148">
                  <c:v>0.22701654028660601</c:v>
                </c:pt>
                <c:pt idx="149">
                  <c:v>0.22694347611467799</c:v>
                </c:pt>
                <c:pt idx="150">
                  <c:v>0.226871091001419</c:v>
                </c:pt>
                <c:pt idx="151">
                  <c:v>0.226799613985875</c:v>
                </c:pt>
                <c:pt idx="152">
                  <c:v>0.22672925954524262</c:v>
                </c:pt>
                <c:pt idx="153">
                  <c:v>0.22666022527374433</c:v>
                </c:pt>
                <c:pt idx="154">
                  <c:v>0.22659268990098597</c:v>
                </c:pt>
                <c:pt idx="155">
                  <c:v>0.22652681165903787</c:v>
                </c:pt>
                <c:pt idx="156">
                  <c:v>0.22646272700560488</c:v>
                </c:pt>
                <c:pt idx="157">
                  <c:v>0.22640054970892501</c:v>
                </c:pt>
                <c:pt idx="158">
                  <c:v>0.22634037029696799</c:v>
                </c:pt>
                <c:pt idx="159">
                  <c:v>0.22628225586392448</c:v>
                </c:pt>
                <c:pt idx="160">
                  <c:v>0.22622625021551887</c:v>
                </c:pt>
                <c:pt idx="161">
                  <c:v>0.22617237432724688</c:v>
                </c:pt>
                <c:pt idx="162">
                  <c:v>0.22612062711869302</c:v>
                </c:pt>
                <c:pt idx="163">
                  <c:v>0.22607098649700699</c:v>
                </c:pt>
                <c:pt idx="164">
                  <c:v>0.22602341063138001</c:v>
                </c:pt>
                <c:pt idx="165">
                  <c:v>0.22597783941489799</c:v>
                </c:pt>
                <c:pt idx="166">
                  <c:v>0.22593419608564141</c:v>
                </c:pt>
                <c:pt idx="167">
                  <c:v>0.22589238898438599</c:v>
                </c:pt>
                <c:pt idx="168">
                  <c:v>0.225852313405696</c:v>
                </c:pt>
                <c:pt idx="169">
                  <c:v>0.22581385351076341</c:v>
                </c:pt>
                <c:pt idx="170">
                  <c:v>0.225776884270983</c:v>
                </c:pt>
                <c:pt idx="171">
                  <c:v>0.22574127341326841</c:v>
                </c:pt>
                <c:pt idx="172">
                  <c:v>0.22570688333994399</c:v>
                </c:pt>
                <c:pt idx="173">
                  <c:v>0.22567357299773261</c:v>
                </c:pt>
                <c:pt idx="174">
                  <c:v>0.22564119967397001</c:v>
                </c:pt>
                <c:pt idx="175">
                  <c:v>0.22560962069896187</c:v>
                </c:pt>
                <c:pt idx="176">
                  <c:v>0.22557869504085487</c:v>
                </c:pt>
                <c:pt idx="177">
                  <c:v>0.22554828478743505</c:v>
                </c:pt>
                <c:pt idx="178">
                  <c:v>0.22551825650795812</c:v>
                </c:pt>
                <c:pt idx="179">
                  <c:v>0.22548848248408823</c:v>
                </c:pt>
                <c:pt idx="180">
                  <c:v>0.22545884180173362</c:v>
                </c:pt>
                <c:pt idx="181">
                  <c:v>0.225429221298797</c:v>
                </c:pt>
                <c:pt idx="182">
                  <c:v>0.22539951636511488</c:v>
                </c:pt>
                <c:pt idx="183">
                  <c:v>0.22536963159328599</c:v>
                </c:pt>
                <c:pt idx="184">
                  <c:v>0.22533948128214229</c:v>
                </c:pt>
                <c:pt idx="185">
                  <c:v>0.22530898979907699</c:v>
                </c:pt>
                <c:pt idx="186">
                  <c:v>0.22527809180972141</c:v>
                </c:pt>
                <c:pt idx="187">
                  <c:v>0.22524673238336984</c:v>
                </c:pt>
                <c:pt idx="188">
                  <c:v>0.22521486698313101</c:v>
                </c:pt>
                <c:pt idx="189">
                  <c:v>0.22518246135012501</c:v>
                </c:pt>
                <c:pt idx="190">
                  <c:v>0.22514949129168099</c:v>
                </c:pt>
                <c:pt idx="191">
                  <c:v>0.22511594238436441</c:v>
                </c:pt>
                <c:pt idx="192">
                  <c:v>0.22508180960271487</c:v>
                </c:pt>
                <c:pt idx="193">
                  <c:v>0.22504709688982547</c:v>
                </c:pt>
                <c:pt idx="194">
                  <c:v>0.22501181665490988</c:v>
                </c:pt>
                <c:pt idx="195">
                  <c:v>0.22497598924996801</c:v>
                </c:pt>
                <c:pt idx="196">
                  <c:v>0.22493964240707223</c:v>
                </c:pt>
                <c:pt idx="197">
                  <c:v>0.224902810653935</c:v>
                </c:pt>
                <c:pt idx="198">
                  <c:v>0.22486553471735901</c:v>
                </c:pt>
                <c:pt idx="199">
                  <c:v>0.22482786092348267</c:v>
                </c:pt>
                <c:pt idx="200">
                  <c:v>0.22478984059904741</c:v>
                </c:pt>
                <c:pt idx="201">
                  <c:v>0.22475152948168467</c:v>
                </c:pt>
                <c:pt idx="202">
                  <c:v>0.22471298714627375</c:v>
                </c:pt>
                <c:pt idx="203">
                  <c:v>0.22467427645405164</c:v>
                </c:pt>
                <c:pt idx="204">
                  <c:v>0.22463546303117701</c:v>
                </c:pt>
                <c:pt idx="205">
                  <c:v>0.22459661478265697</c:v>
                </c:pt>
                <c:pt idx="206">
                  <c:v>0.224557801447719</c:v>
                </c:pt>
                <c:pt idx="207">
                  <c:v>0.22451909420134294</c:v>
                </c:pt>
                <c:pt idx="208">
                  <c:v>0.224480565305895</c:v>
                </c:pt>
                <c:pt idx="209">
                  <c:v>0.22444228781538886</c:v>
                </c:pt>
                <c:pt idx="210">
                  <c:v>0.22440433533346937</c:v>
                </c:pt>
                <c:pt idx="211">
                  <c:v>0.22436678182516956</c:v>
                </c:pt>
                <c:pt idx="212">
                  <c:v>0.22432970148124501</c:v>
                </c:pt>
                <c:pt idx="213">
                  <c:v>0.22429316863339699</c:v>
                </c:pt>
                <c:pt idx="214">
                  <c:v>0.22425725771780999</c:v>
                </c:pt>
                <c:pt idx="215">
                  <c:v>0.22422204328412301</c:v>
                </c:pt>
                <c:pt idx="216">
                  <c:v>0.22418760004642499</c:v>
                </c:pt>
                <c:pt idx="217">
                  <c:v>0.22415400297159288</c:v>
                </c:pt>
                <c:pt idx="218">
                  <c:v>0.22412132740222199</c:v>
                </c:pt>
                <c:pt idx="219">
                  <c:v>0.22408964921035587</c:v>
                </c:pt>
                <c:pt idx="220">
                  <c:v>0.22405904497282841</c:v>
                </c:pt>
                <c:pt idx="221">
                  <c:v>0.22402959216620141</c:v>
                </c:pt>
                <c:pt idx="222">
                  <c:v>0.22400136937643544</c:v>
                </c:pt>
                <c:pt idx="223">
                  <c:v>0.22397445651834999</c:v>
                </c:pt>
                <c:pt idx="224">
                  <c:v>0.22394893505972796</c:v>
                </c:pt>
                <c:pt idx="225">
                  <c:v>0.223924888244595</c:v>
                </c:pt>
                <c:pt idx="226">
                  <c:v>0.223902401310516</c:v>
                </c:pt>
                <c:pt idx="227">
                  <c:v>0.22388156169504778</c:v>
                </c:pt>
                <c:pt idx="228">
                  <c:v>0.223862459226183</c:v>
                </c:pt>
                <c:pt idx="229">
                  <c:v>0.22384518629130223</c:v>
                </c:pt>
                <c:pt idx="230">
                  <c:v>0.22382983798011297</c:v>
                </c:pt>
                <c:pt idx="231">
                  <c:v>0.22381651219697399</c:v>
                </c:pt>
                <c:pt idx="232">
                  <c:v>0.22380530974790699</c:v>
                </c:pt>
                <c:pt idx="233">
                  <c:v>0.22379633436452562</c:v>
                </c:pt>
                <c:pt idx="234">
                  <c:v>0.223789692695017</c:v>
                </c:pt>
                <c:pt idx="235">
                  <c:v>0.22378549426254801</c:v>
                </c:pt>
                <c:pt idx="236">
                  <c:v>0.223783851365912</c:v>
                </c:pt>
                <c:pt idx="237">
                  <c:v>0.22378487892925467</c:v>
                </c:pt>
                <c:pt idx="238">
                  <c:v>0.22378869429940201</c:v>
                </c:pt>
                <c:pt idx="239">
                  <c:v>0.22379541698990801</c:v>
                </c:pt>
                <c:pt idx="240">
                  <c:v>0.22380516835370187</c:v>
                </c:pt>
                <c:pt idx="241">
                  <c:v>0.22381807124353387</c:v>
                </c:pt>
                <c:pt idx="242">
                  <c:v>0.22383424961416001</c:v>
                </c:pt>
                <c:pt idx="243">
                  <c:v>0.22385382803352713</c:v>
                </c:pt>
                <c:pt idx="244">
                  <c:v>0.223876931169534</c:v>
                </c:pt>
                <c:pt idx="245">
                  <c:v>0.22390368324290041</c:v>
                </c:pt>
                <c:pt idx="246">
                  <c:v>0.22393420748873141</c:v>
                </c:pt>
                <c:pt idx="247">
                  <c:v>0.22396862534535</c:v>
                </c:pt>
                <c:pt idx="248">
                  <c:v>0.22400705590086301</c:v>
                </c:pt>
                <c:pt idx="249">
                  <c:v>0.22404961520465175</c:v>
                </c:pt>
                <c:pt idx="250">
                  <c:v>0.22409641556221419</c:v>
                </c:pt>
                <c:pt idx="251">
                  <c:v>0.224147564819525</c:v>
                </c:pt>
                <c:pt idx="252">
                  <c:v>0.22420316564509901</c:v>
                </c:pt>
                <c:pt idx="253">
                  <c:v>0.22426331493981697</c:v>
                </c:pt>
                <c:pt idx="254">
                  <c:v>0.22432810296656</c:v>
                </c:pt>
                <c:pt idx="255">
                  <c:v>0.22439761259927701</c:v>
                </c:pt>
                <c:pt idx="256">
                  <c:v>0.224471918845599</c:v>
                </c:pt>
                <c:pt idx="257">
                  <c:v>0.22455108820155487</c:v>
                </c:pt>
                <c:pt idx="258">
                  <c:v>0.22463517809248401</c:v>
                </c:pt>
                <c:pt idx="259">
                  <c:v>0.22472423638063199</c:v>
                </c:pt>
                <c:pt idx="260">
                  <c:v>0.22481830091773741</c:v>
                </c:pt>
                <c:pt idx="261">
                  <c:v>0.22491739917171086</c:v>
                </c:pt>
                <c:pt idx="262">
                  <c:v>0.22502154792569887</c:v>
                </c:pt>
                <c:pt idx="263">
                  <c:v>0.225130753054366</c:v>
                </c:pt>
                <c:pt idx="264">
                  <c:v>0.22524500938099962</c:v>
                </c:pt>
                <c:pt idx="265">
                  <c:v>0.22536430061867888</c:v>
                </c:pt>
                <c:pt idx="266">
                  <c:v>0.22548859939773699</c:v>
                </c:pt>
                <c:pt idx="267">
                  <c:v>0.22561786738086101</c:v>
                </c:pt>
                <c:pt idx="268">
                  <c:v>0.22575205546650201</c:v>
                </c:pt>
                <c:pt idx="269">
                  <c:v>0.225891104080681</c:v>
                </c:pt>
                <c:pt idx="270">
                  <c:v>0.22603494357703702</c:v>
                </c:pt>
                <c:pt idx="271">
                  <c:v>0.226183494679076</c:v>
                </c:pt>
                <c:pt idx="272">
                  <c:v>0.22633666907748301</c:v>
                </c:pt>
                <c:pt idx="273">
                  <c:v>0.22649436992413599</c:v>
                </c:pt>
                <c:pt idx="274">
                  <c:v>0.22665649256493844</c:v>
                </c:pt>
                <c:pt idx="275">
                  <c:v>0.22682292533788187</c:v>
                </c:pt>
                <c:pt idx="276">
                  <c:v>0.22699355040004601</c:v>
                </c:pt>
                <c:pt idx="277">
                  <c:v>0.22716824461014301</c:v>
                </c:pt>
                <c:pt idx="278">
                  <c:v>0.22734688046000961</c:v>
                </c:pt>
                <c:pt idx="279">
                  <c:v>0.22752932704799494</c:v>
                </c:pt>
                <c:pt idx="280">
                  <c:v>0.22771545108689326</c:v>
                </c:pt>
                <c:pt idx="281">
                  <c:v>0.22790511793855187</c:v>
                </c:pt>
                <c:pt idx="282">
                  <c:v>0.22809819266751041</c:v>
                </c:pt>
                <c:pt idx="283">
                  <c:v>0.22829454110535899</c:v>
                </c:pt>
                <c:pt idx="284">
                  <c:v>0.22849403091945999</c:v>
                </c:pt>
                <c:pt idx="285">
                  <c:v>0.22869653268304288</c:v>
                </c:pt>
                <c:pt idx="286">
                  <c:v>0.22890192094033601</c:v>
                </c:pt>
                <c:pt idx="287">
                  <c:v>0.229110075196749</c:v>
                </c:pt>
                <c:pt idx="288">
                  <c:v>0.22932088091109801</c:v>
                </c:pt>
                <c:pt idx="289">
                  <c:v>0.22953423046836527</c:v>
                </c:pt>
                <c:pt idx="290">
                  <c:v>0.22975002410380688</c:v>
                </c:pt>
                <c:pt idx="291">
                  <c:v>0.22996817077380199</c:v>
                </c:pt>
                <c:pt idx="292">
                  <c:v>0.230188588972703</c:v>
                </c:pt>
                <c:pt idx="293">
                  <c:v>0.23041120748975399</c:v>
                </c:pt>
                <c:pt idx="294">
                  <c:v>0.23063596619672044</c:v>
                </c:pt>
                <c:pt idx="295">
                  <c:v>0.23086281644680101</c:v>
                </c:pt>
                <c:pt idx="296">
                  <c:v>0.23109172175397588</c:v>
                </c:pt>
                <c:pt idx="297">
                  <c:v>0.23132265826450832</c:v>
                </c:pt>
                <c:pt idx="298">
                  <c:v>0.23155561514742773</c:v>
                </c:pt>
                <c:pt idx="299">
                  <c:v>0.23179059490277201</c:v>
                </c:pt>
                <c:pt idx="300">
                  <c:v>0.23202761358720522</c:v>
                </c:pt>
                <c:pt idx="301">
                  <c:v>0.23226670095606344</c:v>
                </c:pt>
                <c:pt idx="302">
                  <c:v>0.23250790052191544</c:v>
                </c:pt>
                <c:pt idx="303">
                  <c:v>0.23275126952962599</c:v>
                </c:pt>
                <c:pt idx="304">
                  <c:v>0.232996878848755</c:v>
                </c:pt>
                <c:pt idx="305">
                  <c:v>0.23324481278558001</c:v>
                </c:pt>
                <c:pt idx="306">
                  <c:v>0.23349516881535679</c:v>
                </c:pt>
                <c:pt idx="307">
                  <c:v>0.23374805723826325</c:v>
                </c:pt>
                <c:pt idx="308">
                  <c:v>0.23400360076322901</c:v>
                </c:pt>
                <c:pt idx="309">
                  <c:v>0.23426193403140008</c:v>
                </c:pt>
                <c:pt idx="310">
                  <c:v>0.23452320307773741</c:v>
                </c:pt>
                <c:pt idx="311">
                  <c:v>0.23478756469269099</c:v>
                </c:pt>
                <c:pt idx="312">
                  <c:v>0.23505518575077999</c:v>
                </c:pt>
                <c:pt idx="313">
                  <c:v>0.23532624249907241</c:v>
                </c:pt>
                <c:pt idx="314">
                  <c:v>0.23560091980300688</c:v>
                </c:pt>
                <c:pt idx="315">
                  <c:v>0.23587941035512441</c:v>
                </c:pt>
                <c:pt idx="316">
                  <c:v>0.23616191385227644</c:v>
                </c:pt>
                <c:pt idx="317">
                  <c:v>0.23644863614706213</c:v>
                </c:pt>
                <c:pt idx="318">
                  <c:v>0.23673978837916901</c:v>
                </c:pt>
                <c:pt idx="319">
                  <c:v>0.23703558609231518</c:v>
                </c:pt>
                <c:pt idx="320">
                  <c:v>0.23733624834299732</c:v>
                </c:pt>
                <c:pt idx="321">
                  <c:v>0.23764199680600392</c:v>
                </c:pt>
                <c:pt idx="322">
                  <c:v>0.2379530548823757</c:v>
                </c:pt>
                <c:pt idx="323">
                  <c:v>0.23826964681517449</c:v>
                </c:pt>
                <c:pt idx="324">
                  <c:v>0.23859199681838136</c:v>
                </c:pt>
                <c:pt idx="325">
                  <c:v>0.23892032822388787</c:v>
                </c:pt>
                <c:pt idx="326">
                  <c:v>0.23925486265151888</c:v>
                </c:pt>
                <c:pt idx="327">
                  <c:v>0.23959581920655387</c:v>
                </c:pt>
                <c:pt idx="328">
                  <c:v>0.23994341370901401</c:v>
                </c:pt>
                <c:pt idx="329">
                  <c:v>0.24029785795843744</c:v>
                </c:pt>
                <c:pt idx="330">
                  <c:v>0.24065935903760599</c:v>
                </c:pt>
                <c:pt idx="331">
                  <c:v>0.24102811865802101</c:v>
                </c:pt>
                <c:pt idx="332">
                  <c:v>0.24140433254975796</c:v>
                </c:pt>
                <c:pt idx="333">
                  <c:v>0.24178818989760481</c:v>
                </c:pt>
                <c:pt idx="334">
                  <c:v>0.24217987282518397</c:v>
                </c:pt>
                <c:pt idx="335">
                  <c:v>0.24257955592817987</c:v>
                </c:pt>
                <c:pt idx="336">
                  <c:v>0.24298740585737014</c:v>
                </c:pt>
                <c:pt idx="337">
                  <c:v>0.24340358095187922</c:v>
                </c:pt>
                <c:pt idx="338">
                  <c:v>0.24382823092274444</c:v>
                </c:pt>
                <c:pt idx="339">
                  <c:v>0.24426149658610205</c:v>
                </c:pt>
                <c:pt idx="340">
                  <c:v>0.24470350964532644</c:v>
                </c:pt>
                <c:pt idx="341">
                  <c:v>0.24515439252114829</c:v>
                </c:pt>
                <c:pt idx="342">
                  <c:v>0.245614258228182</c:v>
                </c:pt>
                <c:pt idx="343">
                  <c:v>0.24608321029671901</c:v>
                </c:pt>
                <c:pt idx="344">
                  <c:v>0.24656134273771954</c:v>
                </c:pt>
                <c:pt idx="345">
                  <c:v>0.24704874004917918</c:v>
                </c:pt>
                <c:pt idx="346">
                  <c:v>0.24754547726160434</c:v>
                </c:pt>
                <c:pt idx="347">
                  <c:v>0.248051620020145</c:v>
                </c:pt>
                <c:pt idx="348">
                  <c:v>0.24856722470090559</c:v>
                </c:pt>
                <c:pt idx="349">
                  <c:v>0.24909233855868809</c:v>
                </c:pt>
                <c:pt idx="350">
                  <c:v>0.24962699990351087</c:v>
                </c:pt>
                <c:pt idx="351">
                  <c:v>0.25017123830302679</c:v>
                </c:pt>
                <c:pt idx="352">
                  <c:v>0.25072507480800799</c:v>
                </c:pt>
                <c:pt idx="353">
                  <c:v>0.251288522198165</c:v>
                </c:pt>
                <c:pt idx="354">
                  <c:v>0.25186158524548596</c:v>
                </c:pt>
                <c:pt idx="355">
                  <c:v>0.25244426099237532</c:v>
                </c:pt>
                <c:pt idx="356">
                  <c:v>0.25303653904215601</c:v>
                </c:pt>
                <c:pt idx="357">
                  <c:v>0.25363840185919201</c:v>
                </c:pt>
                <c:pt idx="358">
                  <c:v>0.25424982507651944</c:v>
                </c:pt>
                <c:pt idx="359">
                  <c:v>0.25487077780864836</c:v>
                </c:pt>
                <c:pt idx="360">
                  <c:v>0.255501222967497</c:v>
                </c:pt>
                <c:pt idx="361">
                  <c:v>0.256141117579541</c:v>
                </c:pt>
                <c:pt idx="362">
                  <c:v>0.256790413101814</c:v>
                </c:pt>
                <c:pt idx="363">
                  <c:v>0.25744905573534599</c:v>
                </c:pt>
                <c:pt idx="364">
                  <c:v>0.25811698673441447</c:v>
                </c:pt>
                <c:pt idx="365">
                  <c:v>0.25879414271010859</c:v>
                </c:pt>
                <c:pt idx="366">
                  <c:v>0.25948045592726116</c:v>
                </c:pt>
                <c:pt idx="367">
                  <c:v>0.26017585459309323</c:v>
                </c:pt>
                <c:pt idx="368">
                  <c:v>0.26088026313669616</c:v>
                </c:pt>
                <c:pt idx="369">
                  <c:v>0.26159360247798275</c:v>
                </c:pt>
                <c:pt idx="370">
                  <c:v>0.262315790286138</c:v>
                </c:pt>
                <c:pt idx="371">
                  <c:v>0.26304674122601301</c:v>
                </c:pt>
                <c:pt idx="372">
                  <c:v>0.26378636719255072</c:v>
                </c:pt>
                <c:pt idx="373">
                  <c:v>0.26453457753246412</c:v>
                </c:pt>
                <c:pt idx="374">
                  <c:v>0.26529127925326901</c:v>
                </c:pt>
                <c:pt idx="375">
                  <c:v>0.26605637721923187</c:v>
                </c:pt>
                <c:pt idx="376">
                  <c:v>0.26682977433404126</c:v>
                </c:pt>
                <c:pt idx="377">
                  <c:v>0.26761137171111793</c:v>
                </c:pt>
                <c:pt idx="378">
                  <c:v>0.26840106883105302</c:v>
                </c:pt>
                <c:pt idx="379">
                  <c:v>0.26919876368661017</c:v>
                </c:pt>
                <c:pt idx="380">
                  <c:v>0.27000435291573499</c:v>
                </c:pt>
                <c:pt idx="381">
                  <c:v>0.27081773192301761</c:v>
                </c:pt>
                <c:pt idx="382">
                  <c:v>0.27163879499001498</c:v>
                </c:pt>
                <c:pt idx="383">
                  <c:v>0.27246743537521684</c:v>
                </c:pt>
                <c:pt idx="384">
                  <c:v>0.27330354540381002</c:v>
                </c:pt>
                <c:pt idx="385">
                  <c:v>0.27414701654844476</c:v>
                </c:pt>
                <c:pt idx="386">
                  <c:v>0.27499773950087408</c:v>
                </c:pt>
                <c:pt idx="387">
                  <c:v>0.27585560423545435</c:v>
                </c:pt>
                <c:pt idx="388">
                  <c:v>0.27672050006521898</c:v>
                </c:pt>
                <c:pt idx="389">
                  <c:v>0.27759231569136</c:v>
                </c:pt>
                <c:pt idx="390">
                  <c:v>0.27847093924649785</c:v>
                </c:pt>
                <c:pt idx="391">
                  <c:v>0.27935625833263522</c:v>
                </c:pt>
                <c:pt idx="392">
                  <c:v>0.28024816005435038</c:v>
                </c:pt>
                <c:pt idx="393">
                  <c:v>0.28114653104770998</c:v>
                </c:pt>
                <c:pt idx="394">
                  <c:v>0.28205125750559779</c:v>
                </c:pt>
                <c:pt idx="395">
                  <c:v>0.28296222520010988</c:v>
                </c:pt>
                <c:pt idx="396">
                  <c:v>0.28387931950248685</c:v>
                </c:pt>
                <c:pt idx="397">
                  <c:v>0.28480242540101408</c:v>
                </c:pt>
                <c:pt idx="398">
                  <c:v>0.28573142751804276</c:v>
                </c:pt>
                <c:pt idx="399">
                  <c:v>0.28666621012530902</c:v>
                </c:pt>
                <c:pt idx="400">
                  <c:v>0.28760665715907985</c:v>
                </c:pt>
                <c:pt idx="401">
                  <c:v>0.28855265223514698</c:v>
                </c:pt>
                <c:pt idx="402">
                  <c:v>0.28950407866432798</c:v>
                </c:pt>
                <c:pt idx="403">
                  <c:v>0.29046081946823732</c:v>
                </c:pt>
                <c:pt idx="404">
                  <c:v>0.29142275739632084</c:v>
                </c:pt>
                <c:pt idx="405">
                  <c:v>0.29238977494406909</c:v>
                </c:pt>
                <c:pt idx="406">
                  <c:v>0.29336175437285417</c:v>
                </c:pt>
                <c:pt idx="407">
                  <c:v>0.29433857773161748</c:v>
                </c:pt>
                <c:pt idx="408">
                  <c:v>0.29532012688039305</c:v>
                </c:pt>
                <c:pt idx="409">
                  <c:v>0.29630628351605087</c:v>
                </c:pt>
                <c:pt idx="410">
                  <c:v>0.29729692920020684</c:v>
                </c:pt>
                <c:pt idx="411">
                  <c:v>0.29829194538959308</c:v>
                </c:pt>
                <c:pt idx="412">
                  <c:v>0.29929121346879523</c:v>
                </c:pt>
                <c:pt idx="413">
                  <c:v>0.30029461478548602</c:v>
                </c:pt>
                <c:pt idx="414">
                  <c:v>0.30130203068818401</c:v>
                </c:pt>
                <c:pt idx="415">
                  <c:v>0.30231334256650799</c:v>
                </c:pt>
                <c:pt idx="416">
                  <c:v>0.30332843189388908</c:v>
                </c:pt>
                <c:pt idx="417">
                  <c:v>0.30434718027261837</c:v>
                </c:pt>
                <c:pt idx="418">
                  <c:v>0.30536946948141563</c:v>
                </c:pt>
                <c:pt idx="419">
                  <c:v>0.30639518152508632</c:v>
                </c:pt>
                <c:pt idx="420">
                  <c:v>0.30742419868651732</c:v>
                </c:pt>
                <c:pt idx="421">
                  <c:v>0.30845640358062687</c:v>
                </c:pt>
                <c:pt idx="422">
                  <c:v>0.30949167921019038</c:v>
                </c:pt>
                <c:pt idx="423">
                  <c:v>0.31052990902347305</c:v>
                </c:pt>
                <c:pt idx="424">
                  <c:v>0.31157097697309838</c:v>
                </c:pt>
                <c:pt idx="425">
                  <c:v>0.31261476757657303</c:v>
                </c:pt>
                <c:pt idx="426">
                  <c:v>0.31366116597789762</c:v>
                </c:pt>
                <c:pt idx="427">
                  <c:v>0.314710058010229</c:v>
                </c:pt>
                <c:pt idx="428">
                  <c:v>0.31576133025926684</c:v>
                </c:pt>
                <c:pt idx="429">
                  <c:v>0.31681487012731369</c:v>
                </c:pt>
                <c:pt idx="430">
                  <c:v>0.31787056589794527</c:v>
                </c:pt>
                <c:pt idx="431">
                  <c:v>0.31892830680068568</c:v>
                </c:pt>
                <c:pt idx="432">
                  <c:v>0.31998798307565518</c:v>
                </c:pt>
                <c:pt idx="433">
                  <c:v>0.32104948603778038</c:v>
                </c:pt>
                <c:pt idx="434">
                  <c:v>0.32211270814066262</c:v>
                </c:pt>
                <c:pt idx="435">
                  <c:v>0.32317754303943896</c:v>
                </c:pt>
                <c:pt idx="436">
                  <c:v>0.32424388565295253</c:v>
                </c:pt>
                <c:pt idx="437">
                  <c:v>0.32531163222451887</c:v>
                </c:pt>
                <c:pt idx="438">
                  <c:v>0.32638068038144624</c:v>
                </c:pt>
                <c:pt idx="439">
                  <c:v>0.32745092919285768</c:v>
                </c:pt>
                <c:pt idx="440">
                  <c:v>0.32852227922585814</c:v>
                </c:pt>
                <c:pt idx="441">
                  <c:v>0.32959463259963484</c:v>
                </c:pt>
                <c:pt idx="442">
                  <c:v>0.33066789303751093</c:v>
                </c:pt>
                <c:pt idx="443">
                  <c:v>0.33174196591652338</c:v>
                </c:pt>
                <c:pt idx="444">
                  <c:v>0.33281675831477397</c:v>
                </c:pt>
                <c:pt idx="445">
                  <c:v>0.33389217905597768</c:v>
                </c:pt>
                <c:pt idx="446">
                  <c:v>0.33496813875161585</c:v>
                </c:pt>
                <c:pt idx="447">
                  <c:v>0.33604454984001703</c:v>
                </c:pt>
                <c:pt idx="448">
                  <c:v>0.33712132662255584</c:v>
                </c:pt>
                <c:pt idx="449">
                  <c:v>0.33819838529689766</c:v>
                </c:pt>
                <c:pt idx="450">
                  <c:v>0.33927564398713272</c:v>
                </c:pt>
                <c:pt idx="451">
                  <c:v>0.34035302277107793</c:v>
                </c:pt>
                <c:pt idx="452">
                  <c:v>0.34143044370427938</c:v>
                </c:pt>
                <c:pt idx="453">
                  <c:v>0.34250783084071101</c:v>
                </c:pt>
                <c:pt idx="454">
                  <c:v>0.34358511025039301</c:v>
                </c:pt>
                <c:pt idx="455">
                  <c:v>0.34466221003374897</c:v>
                </c:pt>
                <c:pt idx="456">
                  <c:v>0.34573906033292001</c:v>
                </c:pt>
                <c:pt idx="457">
                  <c:v>0.34681559333996009</c:v>
                </c:pt>
                <c:pt idx="458">
                  <c:v>0.34789174330182698</c:v>
                </c:pt>
                <c:pt idx="459">
                  <c:v>0.34896744652254902</c:v>
                </c:pt>
                <c:pt idx="460">
                  <c:v>0.35004264136197005</c:v>
                </c:pt>
                <c:pt idx="461">
                  <c:v>0.35111726823168232</c:v>
                </c:pt>
                <c:pt idx="462">
                  <c:v>0.35219126958795338</c:v>
                </c:pt>
                <c:pt idx="463">
                  <c:v>0.35326458992158632</c:v>
                </c:pt>
                <c:pt idx="464">
                  <c:v>0.35433717574500584</c:v>
                </c:pt>
                <c:pt idx="465">
                  <c:v>0.35540897557651308</c:v>
                </c:pt>
                <c:pt idx="466">
                  <c:v>0.35647993992184496</c:v>
                </c:pt>
                <c:pt idx="467">
                  <c:v>0.35755002125296348</c:v>
                </c:pt>
                <c:pt idx="468">
                  <c:v>0.35861917398436638</c:v>
                </c:pt>
                <c:pt idx="469">
                  <c:v>0.35968735444692279</c:v>
                </c:pt>
                <c:pt idx="470">
                  <c:v>0.36075452085938697</c:v>
                </c:pt>
                <c:pt idx="471">
                  <c:v>0.36182063329752562</c:v>
                </c:pt>
                <c:pt idx="472">
                  <c:v>0.36288565366107284</c:v>
                </c:pt>
                <c:pt idx="473">
                  <c:v>0.36394954563869902</c:v>
                </c:pt>
                <c:pt idx="474">
                  <c:v>0.36501227467056585</c:v>
                </c:pt>
                <c:pt idx="475">
                  <c:v>0.36607380790939165</c:v>
                </c:pt>
                <c:pt idx="476">
                  <c:v>0.3671341141798794</c:v>
                </c:pt>
                <c:pt idx="477">
                  <c:v>0.3681931639359069</c:v>
                </c:pt>
                <c:pt idx="478">
                  <c:v>0.36925092921626618</c:v>
                </c:pt>
                <c:pt idx="479">
                  <c:v>0.37030738359886162</c:v>
                </c:pt>
                <c:pt idx="480">
                  <c:v>0.37136250215331784</c:v>
                </c:pt>
                <c:pt idx="481">
                  <c:v>0.37241626139242301</c:v>
                </c:pt>
                <c:pt idx="482">
                  <c:v>0.37346863922218787</c:v>
                </c:pt>
                <c:pt idx="483">
                  <c:v>0.37451961489101332</c:v>
                </c:pt>
                <c:pt idx="484">
                  <c:v>0.37556916893765219</c:v>
                </c:pt>
                <c:pt idx="485">
                  <c:v>0.37661728313821685</c:v>
                </c:pt>
                <c:pt idx="486">
                  <c:v>0.37766394045259299</c:v>
                </c:pt>
                <c:pt idx="487">
                  <c:v>0.37870912497000198</c:v>
                </c:pt>
                <c:pt idx="488">
                  <c:v>0.37975282185408404</c:v>
                </c:pt>
                <c:pt idx="489">
                  <c:v>0.38079501728756798</c:v>
                </c:pt>
                <c:pt idx="490">
                  <c:v>0.38183569841682502</c:v>
                </c:pt>
                <c:pt idx="491">
                  <c:v>0.38287485329607868</c:v>
                </c:pt>
                <c:pt idx="492">
                  <c:v>0.38391247083168362</c:v>
                </c:pt>
                <c:pt idx="493">
                  <c:v>0.38494854072652102</c:v>
                </c:pt>
                <c:pt idx="494">
                  <c:v>0.38598305342451938</c:v>
                </c:pt>
                <c:pt idx="495">
                  <c:v>0.38701600005539932</c:v>
                </c:pt>
                <c:pt idx="496">
                  <c:v>0.38804737237998244</c:v>
                </c:pt>
                <c:pt idx="497">
                  <c:v>0.38907716273594922</c:v>
                </c:pt>
                <c:pt idx="498">
                  <c:v>0.39010536398438617</c:v>
                </c:pt>
                <c:pt idx="499">
                  <c:v>0.39113196945689732</c:v>
                </c:pt>
                <c:pt idx="500">
                  <c:v>0.39215697290372814</c:v>
                </c:pt>
                <c:pt idx="501">
                  <c:v>0.39318036844267368</c:v>
                </c:pt>
                <c:pt idx="502">
                  <c:v>0.394202150509181</c:v>
                </c:pt>
                <c:pt idx="503">
                  <c:v>0.39522231380745193</c:v>
                </c:pt>
                <c:pt idx="504">
                  <c:v>0.39624085326242903</c:v>
                </c:pt>
                <c:pt idx="505">
                  <c:v>0.39725776397327262</c:v>
                </c:pt>
                <c:pt idx="506">
                  <c:v>0.39827304116771839</c:v>
                </c:pt>
                <c:pt idx="507">
                  <c:v>0.3992866801579536</c:v>
                </c:pt>
                <c:pt idx="508">
                  <c:v>0.40029867629756438</c:v>
                </c:pt>
                <c:pt idx="509">
                  <c:v>0.40130902494014198</c:v>
                </c:pt>
                <c:pt idx="510">
                  <c:v>0.40231772139897487</c:v>
                </c:pt>
                <c:pt idx="511">
                  <c:v>0.40332476090834496</c:v>
                </c:pt>
                <c:pt idx="512">
                  <c:v>0.40433013858628403</c:v>
                </c:pt>
                <c:pt idx="513">
                  <c:v>0.40533384939877098</c:v>
                </c:pt>
                <c:pt idx="514">
                  <c:v>0.40633588812537108</c:v>
                </c:pt>
                <c:pt idx="515">
                  <c:v>0.40733624932646001</c:v>
                </c:pt>
                <c:pt idx="516">
                  <c:v>0.40833492731186466</c:v>
                </c:pt>
                <c:pt idx="517">
                  <c:v>0.40933191611090602</c:v>
                </c:pt>
                <c:pt idx="518">
                  <c:v>0.41032720944392798</c:v>
                </c:pt>
                <c:pt idx="519">
                  <c:v>0.41132080069578048</c:v>
                </c:pt>
                <c:pt idx="520">
                  <c:v>0.41231268289063372</c:v>
                </c:pt>
                <c:pt idx="521">
                  <c:v>0.41330284866802702</c:v>
                </c:pt>
                <c:pt idx="522">
                  <c:v>0.414291290260411</c:v>
                </c:pt>
                <c:pt idx="523">
                  <c:v>0.41527799947200705</c:v>
                </c:pt>
                <c:pt idx="524">
                  <c:v>0.41626296765921422</c:v>
                </c:pt>
                <c:pt idx="525">
                  <c:v>0.41724618571235988</c:v>
                </c:pt>
                <c:pt idx="526">
                  <c:v>0.41822764403889001</c:v>
                </c:pt>
                <c:pt idx="527">
                  <c:v>0.41920733254781301</c:v>
                </c:pt>
                <c:pt idx="528">
                  <c:v>0.42018524063551699</c:v>
                </c:pt>
                <c:pt idx="529">
                  <c:v>0.42116135717288838</c:v>
                </c:pt>
                <c:pt idx="530">
                  <c:v>0.42213567049365208</c:v>
                </c:pt>
                <c:pt idx="531">
                  <c:v>0.42310816838396176</c:v>
                </c:pt>
                <c:pt idx="532">
                  <c:v>0.42407883807310698</c:v>
                </c:pt>
                <c:pt idx="533">
                  <c:v>0.42504766622553508</c:v>
                </c:pt>
                <c:pt idx="534">
                  <c:v>0.42601463893379132</c:v>
                </c:pt>
                <c:pt idx="535">
                  <c:v>0.42697974171270903</c:v>
                </c:pt>
                <c:pt idx="536">
                  <c:v>0.42794295949455885</c:v>
                </c:pt>
                <c:pt idx="537">
                  <c:v>0.42890427662531938</c:v>
                </c:pt>
                <c:pt idx="538">
                  <c:v>0.42986367686188987</c:v>
                </c:pt>
                <c:pt idx="539">
                  <c:v>0.43082114337020777</c:v>
                </c:pt>
                <c:pt idx="540">
                  <c:v>0.43177665872445142</c:v>
                </c:pt>
                <c:pt idx="541">
                  <c:v>0.43273020490700398</c:v>
                </c:pt>
                <c:pt idx="542">
                  <c:v>0.43368176330942509</c:v>
                </c:pt>
                <c:pt idx="543">
                  <c:v>0.434631314734029</c:v>
                </c:pt>
                <c:pt idx="544">
                  <c:v>0.43557883939667347</c:v>
                </c:pt>
                <c:pt idx="545">
                  <c:v>0.43652431692984883</c:v>
                </c:pt>
                <c:pt idx="546">
                  <c:v>0.43746772638692188</c:v>
                </c:pt>
                <c:pt idx="547">
                  <c:v>0.43840904624691202</c:v>
                </c:pt>
                <c:pt idx="548">
                  <c:v>0.43934825441997005</c:v>
                </c:pt>
                <c:pt idx="549">
                  <c:v>0.44028532825352179</c:v>
                </c:pt>
                <c:pt idx="550">
                  <c:v>0.44122024453914299</c:v>
                </c:pt>
                <c:pt idx="551">
                  <c:v>0.4421529795199024</c:v>
                </c:pt>
                <c:pt idx="552">
                  <c:v>0.44308350889834502</c:v>
                </c:pt>
                <c:pt idx="553">
                  <c:v>0.44401180784509198</c:v>
                </c:pt>
                <c:pt idx="554">
                  <c:v>0.44493785100782002</c:v>
                </c:pt>
                <c:pt idx="555">
                  <c:v>0.44586161252084938</c:v>
                </c:pt>
                <c:pt idx="556">
                  <c:v>0.446783066015148</c:v>
                </c:pt>
                <c:pt idx="557">
                  <c:v>0.44770218462878975</c:v>
                </c:pt>
                <c:pt idx="558">
                  <c:v>0.44861894101782812</c:v>
                </c:pt>
                <c:pt idx="559">
                  <c:v>0.44953330736751401</c:v>
                </c:pt>
                <c:pt idx="560">
                  <c:v>0.45044525540398295</c:v>
                </c:pt>
                <c:pt idx="561">
                  <c:v>0.45135475640617079</c:v>
                </c:pt>
                <c:pt idx="562">
                  <c:v>0.45226178121806332</c:v>
                </c:pt>
                <c:pt idx="563">
                  <c:v>0.45316630026132199</c:v>
                </c:pt>
                <c:pt idx="564">
                  <c:v>0.45406828354812301</c:v>
                </c:pt>
                <c:pt idx="565">
                  <c:v>0.45496770069426323</c:v>
                </c:pt>
                <c:pt idx="566">
                  <c:v>0.45586452093246993</c:v>
                </c:pt>
                <c:pt idx="567">
                  <c:v>0.45675871312593602</c:v>
                </c:pt>
                <c:pt idx="568">
                  <c:v>0.45765024578207508</c:v>
                </c:pt>
                <c:pt idx="569">
                  <c:v>0.45853908706633273</c:v>
                </c:pt>
                <c:pt idx="570">
                  <c:v>0.45942520481628002</c:v>
                </c:pt>
                <c:pt idx="571">
                  <c:v>0.46030856655578939</c:v>
                </c:pt>
                <c:pt idx="572">
                  <c:v>0.461189139509325</c:v>
                </c:pt>
                <c:pt idx="573">
                  <c:v>0.46206689061643402</c:v>
                </c:pt>
                <c:pt idx="574">
                  <c:v>0.46294178654621199</c:v>
                </c:pt>
                <c:pt idx="575">
                  <c:v>0.46381379371195935</c:v>
                </c:pt>
                <c:pt idx="576">
                  <c:v>0.46468287828583416</c:v>
                </c:pt>
                <c:pt idx="577">
                  <c:v>0.46554900621362599</c:v>
                </c:pt>
                <c:pt idx="578">
                  <c:v>0.46641214322958313</c:v>
                </c:pt>
                <c:pt idx="579">
                  <c:v>0.46727225487112573</c:v>
                </c:pt>
                <c:pt idx="580">
                  <c:v>0.46812930649383899</c:v>
                </c:pt>
                <c:pt idx="581">
                  <c:v>0.46898326328621087</c:v>
                </c:pt>
                <c:pt idx="582">
                  <c:v>0.46983409028451684</c:v>
                </c:pt>
                <c:pt idx="583">
                  <c:v>0.47068175238770998</c:v>
                </c:pt>
                <c:pt idx="584">
                  <c:v>0.47152621437221898</c:v>
                </c:pt>
                <c:pt idx="585">
                  <c:v>0.47236744090667998</c:v>
                </c:pt>
                <c:pt idx="586">
                  <c:v>0.473205396566859</c:v>
                </c:pt>
                <c:pt idx="587">
                  <c:v>0.47404004585021198</c:v>
                </c:pt>
                <c:pt idx="588">
                  <c:v>0.47487135319057128</c:v>
                </c:pt>
                <c:pt idx="589">
                  <c:v>0.47569928297267317</c:v>
                </c:pt>
                <c:pt idx="590">
                  <c:v>0.47652379954669832</c:v>
                </c:pt>
                <c:pt idx="591">
                  <c:v>0.47734486724271069</c:v>
                </c:pt>
                <c:pt idx="592">
                  <c:v>0.47816245038490823</c:v>
                </c:pt>
                <c:pt idx="593">
                  <c:v>0.47897651330602642</c:v>
                </c:pt>
                <c:pt idx="594">
                  <c:v>0.479787020361372</c:v>
                </c:pt>
                <c:pt idx="595">
                  <c:v>0.48059393594298305</c:v>
                </c:pt>
                <c:pt idx="596">
                  <c:v>0.48139722449347899</c:v>
                </c:pt>
                <c:pt idx="597">
                  <c:v>0.482196850519994</c:v>
                </c:pt>
                <c:pt idx="598">
                  <c:v>0.48299277860783785</c:v>
                </c:pt>
                <c:pt idx="599">
                  <c:v>0.48378497343409155</c:v>
                </c:pt>
                <c:pt idx="600">
                  <c:v>0.48457339978109198</c:v>
                </c:pt>
                <c:pt idx="601">
                  <c:v>0.48535802254982141</c:v>
                </c:pt>
                <c:pt idx="602">
                  <c:v>0.48613880677299398</c:v>
                </c:pt>
                <c:pt idx="603">
                  <c:v>0.48691571762826791</c:v>
                </c:pt>
                <c:pt idx="604">
                  <c:v>0.48768872045104888</c:v>
                </c:pt>
                <c:pt idx="605">
                  <c:v>0.48845778074741303</c:v>
                </c:pt>
                <c:pt idx="606">
                  <c:v>0.48922286420663985</c:v>
                </c:pt>
                <c:pt idx="607">
                  <c:v>0.48998393671381951</c:v>
                </c:pt>
                <c:pt idx="608">
                  <c:v>0.49074096436218007</c:v>
                </c:pt>
                <c:pt idx="609">
                  <c:v>0.49149391346532401</c:v>
                </c:pt>
                <c:pt idx="610">
                  <c:v>0.49224275056934502</c:v>
                </c:pt>
                <c:pt idx="611">
                  <c:v>0.49298744246473902</c:v>
                </c:pt>
                <c:pt idx="612">
                  <c:v>0.49372795619825238</c:v>
                </c:pt>
                <c:pt idx="613">
                  <c:v>0.49446425908455716</c:v>
                </c:pt>
                <c:pt idx="614">
                  <c:v>0.49519631871775532</c:v>
                </c:pt>
                <c:pt idx="615">
                  <c:v>0.49592410298291562</c:v>
                </c:pt>
                <c:pt idx="616">
                  <c:v>0.49664758006719301</c:v>
                </c:pt>
                <c:pt idx="617">
                  <c:v>0.49736671847119801</c:v>
                </c:pt>
                <c:pt idx="618">
                  <c:v>0.49808148701992366</c:v>
                </c:pt>
                <c:pt idx="619">
                  <c:v>0.49879185487370375</c:v>
                </c:pt>
                <c:pt idx="620">
                  <c:v>0.49949779153918605</c:v>
                </c:pt>
                <c:pt idx="621">
                  <c:v>0.50019926687993099</c:v>
                </c:pt>
                <c:pt idx="622">
                  <c:v>0.50089625112721059</c:v>
                </c:pt>
                <c:pt idx="623">
                  <c:v>0.50158871489052259</c:v>
                </c:pt>
                <c:pt idx="624">
                  <c:v>0.50227662916814697</c:v>
                </c:pt>
                <c:pt idx="625">
                  <c:v>0.50295996535759702</c:v>
                </c:pt>
                <c:pt idx="626">
                  <c:v>0.29977948004001098</c:v>
                </c:pt>
                <c:pt idx="627">
                  <c:v>0.15594430043715482</c:v>
                </c:pt>
                <c:pt idx="628">
                  <c:v>4.80420923543129E-2</c:v>
                </c:pt>
                <c:pt idx="629">
                  <c:v>-3.6307146451237192E-2</c:v>
                </c:pt>
                <c:pt idx="630">
                  <c:v>-0.10124487260645899</c:v>
                </c:pt>
                <c:pt idx="631">
                  <c:v>-0.14905368689883899</c:v>
                </c:pt>
                <c:pt idx="632">
                  <c:v>-0.18411909515632394</c:v>
                </c:pt>
                <c:pt idx="633">
                  <c:v>-0.20424109450837546</c:v>
                </c:pt>
                <c:pt idx="634">
                  <c:v>-0.21333219270423662</c:v>
                </c:pt>
                <c:pt idx="635">
                  <c:v>-0.21483520457554162</c:v>
                </c:pt>
                <c:pt idx="636">
                  <c:v>-0.21147434203675641</c:v>
                </c:pt>
                <c:pt idx="637">
                  <c:v>-0.20516863084728076</c:v>
                </c:pt>
                <c:pt idx="638">
                  <c:v>-0.19731944450962619</c:v>
                </c:pt>
                <c:pt idx="639">
                  <c:v>-0.18905700548984194</c:v>
                </c:pt>
                <c:pt idx="640">
                  <c:v>-0.18102098951727913</c:v>
                </c:pt>
                <c:pt idx="641">
                  <c:v>-0.17352603799937799</c:v>
                </c:pt>
                <c:pt idx="642">
                  <c:v>-0.166698204924565</c:v>
                </c:pt>
                <c:pt idx="643">
                  <c:v>-0.160593367610184</c:v>
                </c:pt>
                <c:pt idx="644">
                  <c:v>-0.15521887444276952</c:v>
                </c:pt>
                <c:pt idx="645">
                  <c:v>-0.15053538066868041</c:v>
                </c:pt>
                <c:pt idx="646">
                  <c:v>-0.14647409151568899</c:v>
                </c:pt>
                <c:pt idx="647">
                  <c:v>-0.14295955381604444</c:v>
                </c:pt>
                <c:pt idx="648">
                  <c:v>-0.13991955996075001</c:v>
                </c:pt>
                <c:pt idx="649">
                  <c:v>-0.137287775147518</c:v>
                </c:pt>
                <c:pt idx="650">
                  <c:v>-0.13500324114324141</c:v>
                </c:pt>
                <c:pt idx="651">
                  <c:v>-0.133011508625766</c:v>
                </c:pt>
                <c:pt idx="652">
                  <c:v>-0.13126522984523994</c:v>
                </c:pt>
                <c:pt idx="653">
                  <c:v>-0.12972407357745044</c:v>
                </c:pt>
                <c:pt idx="654">
                  <c:v>-0.12835407649041897</c:v>
                </c:pt>
                <c:pt idx="655">
                  <c:v>-0.127126669801925</c:v>
                </c:pt>
                <c:pt idx="656">
                  <c:v>-0.12601788501882141</c:v>
                </c:pt>
                <c:pt idx="657">
                  <c:v>-0.12500786218016699</c:v>
                </c:pt>
                <c:pt idx="658">
                  <c:v>-0.12408027612254502</c:v>
                </c:pt>
                <c:pt idx="659">
                  <c:v>-0.123221819257346</c:v>
                </c:pt>
                <c:pt idx="660">
                  <c:v>-0.12242171745570229</c:v>
                </c:pt>
                <c:pt idx="661">
                  <c:v>-0.12167129458727419</c:v>
                </c:pt>
                <c:pt idx="662">
                  <c:v>-0.1209636055714377</c:v>
                </c:pt>
                <c:pt idx="663">
                  <c:v>-0.12029311053684898</c:v>
                </c:pt>
                <c:pt idx="664">
                  <c:v>-0.11965538982959098</c:v>
                </c:pt>
                <c:pt idx="665">
                  <c:v>-0.11904692081535602</c:v>
                </c:pt>
                <c:pt idx="666">
                  <c:v>-0.11846488413938</c:v>
                </c:pt>
                <c:pt idx="667">
                  <c:v>-0.11790700280001</c:v>
                </c:pt>
                <c:pt idx="668">
                  <c:v>-0.117371416253041</c:v>
                </c:pt>
                <c:pt idx="669">
                  <c:v>-0.11685658483224801</c:v>
                </c:pt>
                <c:pt idx="670">
                  <c:v>-0.11636121457138512</c:v>
                </c:pt>
                <c:pt idx="671">
                  <c:v>-0.11588419906537498</c:v>
                </c:pt>
                <c:pt idx="672">
                  <c:v>-0.11542457338867489</c:v>
                </c:pt>
                <c:pt idx="673">
                  <c:v>-0.114981478089072</c:v>
                </c:pt>
                <c:pt idx="674">
                  <c:v>-0.11455413404534801</c:v>
                </c:pt>
                <c:pt idx="675">
                  <c:v>-0.11414182227595802</c:v>
                </c:pt>
                <c:pt idx="676">
                  <c:v>-0.11374386855472585</c:v>
                </c:pt>
                <c:pt idx="677">
                  <c:v>-0.11335963199777076</c:v>
                </c:pt>
                <c:pt idx="678">
                  <c:v>-0.11298849769659365</c:v>
                </c:pt>
                <c:pt idx="679">
                  <c:v>-0.11262987241185612</c:v>
                </c:pt>
                <c:pt idx="680">
                  <c:v>-0.112283182133061</c:v>
                </c:pt>
                <c:pt idx="681">
                  <c:v>-0.111947871307629</c:v>
                </c:pt>
                <c:pt idx="682">
                  <c:v>-0.11162340270381479</c:v>
                </c:pt>
                <c:pt idx="683">
                  <c:v>-0.111309257228783</c:v>
                </c:pt>
                <c:pt idx="684">
                  <c:v>-0.111004933341857</c:v>
                </c:pt>
                <c:pt idx="685">
                  <c:v>-0.110709945583706</c:v>
                </c:pt>
                <c:pt idx="686">
                  <c:v>-0.11042382254283922</c:v>
                </c:pt>
                <c:pt idx="687">
                  <c:v>-0.11014610446447012</c:v>
                </c:pt>
                <c:pt idx="688">
                  <c:v>-0.10987634063722122</c:v>
                </c:pt>
                <c:pt idx="689">
                  <c:v>-0.10961408692391691</c:v>
                </c:pt>
                <c:pt idx="690">
                  <c:v>-0.10935890368734567</c:v>
                </c:pt>
                <c:pt idx="691">
                  <c:v>-0.10911035411618122</c:v>
                </c:pt>
                <c:pt idx="692">
                  <c:v>-0.108868002872577</c:v>
                </c:pt>
                <c:pt idx="693">
                  <c:v>-0.10863141490856019</c:v>
                </c:pt>
                <c:pt idx="694">
                  <c:v>-0.108400154299387</c:v>
                </c:pt>
                <c:pt idx="695">
                  <c:v>-0.10817378303124435</c:v>
                </c:pt>
                <c:pt idx="696">
                  <c:v>-0.10795185975591599</c:v>
                </c:pt>
                <c:pt idx="697">
                  <c:v>-0.10773393859324019</c:v>
                </c:pt>
                <c:pt idx="698">
                  <c:v>-0.10751956804608602</c:v>
                </c:pt>
                <c:pt idx="699">
                  <c:v>-0.107308290177606</c:v>
                </c:pt>
                <c:pt idx="700">
                  <c:v>-0.10709964018242329</c:v>
                </c:pt>
                <c:pt idx="701">
                  <c:v>-0.10689314642394317</c:v>
                </c:pt>
                <c:pt idx="702">
                  <c:v>-0.106688330967096</c:v>
                </c:pt>
                <c:pt idx="703">
                  <c:v>-0.106484710687441</c:v>
                </c:pt>
                <c:pt idx="704">
                  <c:v>-0.106281798669424</c:v>
                </c:pt>
                <c:pt idx="705">
                  <c:v>-0.10607910622088119</c:v>
                </c:pt>
                <c:pt idx="706">
                  <c:v>-0.10587614529873419</c:v>
                </c:pt>
                <c:pt idx="707">
                  <c:v>-0.10567243115895029</c:v>
                </c:pt>
                <c:pt idx="708">
                  <c:v>-0.105467485148003</c:v>
                </c:pt>
                <c:pt idx="709">
                  <c:v>-0.10526083748681891</c:v>
                </c:pt>
                <c:pt idx="710">
                  <c:v>-0.10505202991392019</c:v>
                </c:pt>
                <c:pt idx="711">
                  <c:v>-0.10484061808966498</c:v>
                </c:pt>
                <c:pt idx="712">
                  <c:v>-0.10462617370525693</c:v>
                </c:pt>
                <c:pt idx="713">
                  <c:v>-0.10440828627608729</c:v>
                </c:pt>
                <c:pt idx="714">
                  <c:v>-0.104186564624451</c:v>
                </c:pt>
                <c:pt idx="715">
                  <c:v>-0.103960638077861</c:v>
                </c:pt>
                <c:pt idx="716">
                  <c:v>-0.10373015756962622</c:v>
                </c:pt>
                <c:pt idx="717">
                  <c:v>-0.10349479615261489</c:v>
                </c:pt>
                <c:pt idx="718">
                  <c:v>-0.10325424981722379</c:v>
                </c:pt>
                <c:pt idx="719">
                  <c:v>-0.10300823825802602</c:v>
                </c:pt>
                <c:pt idx="720">
                  <c:v>-0.10275650569514</c:v>
                </c:pt>
                <c:pt idx="721">
                  <c:v>-0.10249882187833002</c:v>
                </c:pt>
                <c:pt idx="722">
                  <c:v>-0.10223498334587409</c:v>
                </c:pt>
                <c:pt idx="723">
                  <c:v>-0.101964814999636</c:v>
                </c:pt>
                <c:pt idx="724">
                  <c:v>-0.10168817204714002</c:v>
                </c:pt>
                <c:pt idx="725">
                  <c:v>-0.10140494234964199</c:v>
                </c:pt>
                <c:pt idx="726">
                  <c:v>-0.10111504920259112</c:v>
                </c:pt>
                <c:pt idx="727">
                  <c:v>-0.10081845456212395</c:v>
                </c:pt>
                <c:pt idx="728">
                  <c:v>-0.100515162719528</c:v>
                </c:pt>
                <c:pt idx="729">
                  <c:v>-0.10020522441568598</c:v>
                </c:pt>
                <c:pt idx="730">
                  <c:v>-9.9888741379074025E-2</c:v>
                </c:pt>
                <c:pt idx="731">
                  <c:v>-9.9565871263521247E-2</c:v>
                </c:pt>
                <c:pt idx="732">
                  <c:v>-9.9236832954447532E-2</c:v>
                </c:pt>
                <c:pt idx="733">
                  <c:v>-9.8901912205224526E-2</c:v>
                </c:pt>
                <c:pt idx="734">
                  <c:v>-9.8561467557798724E-2</c:v>
                </c:pt>
                <c:pt idx="735">
                  <c:v>-9.8215936494345901E-2</c:v>
                </c:pt>
                <c:pt idx="736">
                  <c:v>-9.7865841759891353E-2</c:v>
                </c:pt>
                <c:pt idx="737">
                  <c:v>-9.7511797788365759E-2</c:v>
                </c:pt>
                <c:pt idx="738">
                  <c:v>-9.7154517157881065E-2</c:v>
                </c:pt>
                <c:pt idx="739">
                  <c:v>-9.6794816993293079E-2</c:v>
                </c:pt>
                <c:pt idx="740">
                  <c:v>-9.6433625227110492E-2</c:v>
                </c:pt>
                <c:pt idx="741">
                  <c:v>-9.6071986622023195E-2</c:v>
                </c:pt>
                <c:pt idx="742">
                  <c:v>-9.5711068451030265E-2</c:v>
                </c:pt>
                <c:pt idx="743">
                  <c:v>-9.535216572448936E-2</c:v>
                </c:pt>
                <c:pt idx="744">
                  <c:v>-9.4996705847577148E-2</c:v>
                </c:pt>
                <c:pt idx="745">
                  <c:v>-9.4646252587813354E-2</c:v>
                </c:pt>
                <c:pt idx="746">
                  <c:v>-9.4302509225057105E-2</c:v>
                </c:pt>
                <c:pt idx="747">
                  <c:v>-9.3967320752248715E-2</c:v>
                </c:pt>
                <c:pt idx="748">
                  <c:v>-9.3642674993713024E-2</c:v>
                </c:pt>
                <c:pt idx="749">
                  <c:v>-9.3330702507451027E-2</c:v>
                </c:pt>
                <c:pt idx="750">
                  <c:v>-9.3033675138075561E-2</c:v>
                </c:pt>
                <c:pt idx="751">
                  <c:v>-9.2754003394838941E-2</c:v>
                </c:pt>
                <c:pt idx="752">
                  <c:v>-9.2494232007351199E-2</c:v>
                </c:pt>
                <c:pt idx="753">
                  <c:v>-9.2257032300907524E-2</c:v>
                </c:pt>
                <c:pt idx="754">
                  <c:v>-9.204519580613868E-2</c:v>
                </c:pt>
                <c:pt idx="755">
                  <c:v>-9.1861623426586894E-2</c:v>
                </c:pt>
                <c:pt idx="756">
                  <c:v>-9.1709313836643505E-2</c:v>
                </c:pt>
                <c:pt idx="757">
                  <c:v>-9.159134876414704E-2</c:v>
                </c:pt>
                <c:pt idx="758">
                  <c:v>-9.1510877291621648E-2</c:v>
                </c:pt>
                <c:pt idx="759">
                  <c:v>-9.1471097482879946E-2</c:v>
                </c:pt>
                <c:pt idx="760">
                  <c:v>-9.1475235150336301E-2</c:v>
                </c:pt>
                <c:pt idx="761">
                  <c:v>-9.1526523423748798E-2</c:v>
                </c:pt>
                <c:pt idx="762">
                  <c:v>-9.1628178177819999E-2</c:v>
                </c:pt>
                <c:pt idx="763">
                  <c:v>-9.1783373078164102E-2</c:v>
                </c:pt>
                <c:pt idx="764">
                  <c:v>-9.1995207107659724E-2</c:v>
                </c:pt>
                <c:pt idx="765">
                  <c:v>-9.2266675268002224E-2</c:v>
                </c:pt>
                <c:pt idx="766">
                  <c:v>-9.2600639147474045E-2</c:v>
                </c:pt>
                <c:pt idx="767">
                  <c:v>-9.2999796935970991E-2</c:v>
                </c:pt>
                <c:pt idx="768">
                  <c:v>-9.3466653048635398E-2</c:v>
                </c:pt>
                <c:pt idx="769">
                  <c:v>-9.4003487979277947E-2</c:v>
                </c:pt>
                <c:pt idx="770">
                  <c:v>-9.4612328850098765E-2</c:v>
                </c:pt>
                <c:pt idx="771">
                  <c:v>-9.5294921155734708E-2</c:v>
                </c:pt>
                <c:pt idx="772">
                  <c:v>-9.6052702219365196E-2</c:v>
                </c:pt>
                <c:pt idx="773">
                  <c:v>-9.6886776887975659E-2</c:v>
                </c:pt>
                <c:pt idx="774">
                  <c:v>-9.7797895992297171E-2</c:v>
                </c:pt>
                <c:pt idx="775">
                  <c:v>-9.8786438082668765E-2</c:v>
                </c:pt>
                <c:pt idx="776">
                  <c:v>-9.9852394924303228E-2</c:v>
                </c:pt>
                <c:pt idx="777">
                  <c:v>-0.100995361195439</c:v>
                </c:pt>
                <c:pt idx="778">
                  <c:v>-0.10221452877826798</c:v>
                </c:pt>
                <c:pt idx="779">
                  <c:v>-0.10350868596548519</c:v>
                </c:pt>
                <c:pt idx="780">
                  <c:v>-0.10487622182360926</c:v>
                </c:pt>
                <c:pt idx="781">
                  <c:v>-0.10631513585862212</c:v>
                </c:pt>
                <c:pt idx="782">
                  <c:v>-0.10782305302193756</c:v>
                </c:pt>
                <c:pt idx="783">
                  <c:v>-0.10939724397531705</c:v>
                </c:pt>
                <c:pt idx="784">
                  <c:v>-0.11103465040315444</c:v>
                </c:pt>
                <c:pt idx="785">
                  <c:v>-0.11273191502510202</c:v>
                </c:pt>
                <c:pt idx="786">
                  <c:v>-0.11448541582536444</c:v>
                </c:pt>
                <c:pt idx="787">
                  <c:v>-0.11629130388557091</c:v>
                </c:pt>
                <c:pt idx="788">
                  <c:v>-0.1181455440825717</c:v>
                </c:pt>
                <c:pt idx="789">
                  <c:v>-0.12004395780248912</c:v>
                </c:pt>
                <c:pt idx="790">
                  <c:v>-0.12198226674681729</c:v>
                </c:pt>
                <c:pt idx="791">
                  <c:v>-0.12395613686097302</c:v>
                </c:pt>
                <c:pt idx="792">
                  <c:v>-0.12596122140044599</c:v>
                </c:pt>
                <c:pt idx="793">
                  <c:v>-0.12799320217007876</c:v>
                </c:pt>
                <c:pt idx="794">
                  <c:v>-0.13004782802793899</c:v>
                </c:pt>
                <c:pt idx="795">
                  <c:v>-0.13212094984336301</c:v>
                </c:pt>
                <c:pt idx="796">
                  <c:v>-0.13420855122943301</c:v>
                </c:pt>
                <c:pt idx="797">
                  <c:v>-0.13630677452993001</c:v>
                </c:pt>
                <c:pt idx="798">
                  <c:v>-0.13841194171555199</c:v>
                </c:pt>
                <c:pt idx="799">
                  <c:v>-0.14052057002493687</c:v>
                </c:pt>
                <c:pt idx="800">
                  <c:v>-0.142629382368576</c:v>
                </c:pt>
                <c:pt idx="801">
                  <c:v>-0.14473531267862799</c:v>
                </c:pt>
                <c:pt idx="802">
                  <c:v>-0.14683550654103222</c:v>
                </c:pt>
                <c:pt idx="803">
                  <c:v>-0.14892731757205244</c:v>
                </c:pt>
                <c:pt idx="804">
                  <c:v>-0.15100830010256569</c:v>
                </c:pt>
                <c:pt idx="805">
                  <c:v>-0.15307619879551701</c:v>
                </c:pt>
                <c:pt idx="806">
                  <c:v>-0.15512893586056944</c:v>
                </c:pt>
                <c:pt idx="807">
                  <c:v>-0.15716459654850301</c:v>
                </c:pt>
                <c:pt idx="808">
                  <c:v>-0.15918140527940641</c:v>
                </c:pt>
                <c:pt idx="809">
                  <c:v>-0.16117763287269399</c:v>
                </c:pt>
                <c:pt idx="810">
                  <c:v>-0.16315169565390067</c:v>
                </c:pt>
                <c:pt idx="811">
                  <c:v>-0.16510223619829659</c:v>
                </c:pt>
                <c:pt idx="812">
                  <c:v>-0.16702798561779394</c:v>
                </c:pt>
                <c:pt idx="813">
                  <c:v>-0.16892772780793999</c:v>
                </c:pt>
                <c:pt idx="814">
                  <c:v>-0.17080029606547562</c:v>
                </c:pt>
                <c:pt idx="815">
                  <c:v>-0.17264456126803987</c:v>
                </c:pt>
                <c:pt idx="816">
                  <c:v>-0.17445942777140847</c:v>
                </c:pt>
                <c:pt idx="817">
                  <c:v>-0.17624382992017601</c:v>
                </c:pt>
                <c:pt idx="818">
                  <c:v>-0.17799672935502694</c:v>
                </c:pt>
                <c:pt idx="819">
                  <c:v>-0.17971711322509609</c:v>
                </c:pt>
                <c:pt idx="820">
                  <c:v>-0.18140399334545518</c:v>
                </c:pt>
                <c:pt idx="821">
                  <c:v>-0.18305640628126854</c:v>
                </c:pt>
                <c:pt idx="822">
                  <c:v>-0.18467341429550488</c:v>
                </c:pt>
                <c:pt idx="823">
                  <c:v>-0.18625410706510662</c:v>
                </c:pt>
                <c:pt idx="824">
                  <c:v>-0.18779760404998044</c:v>
                </c:pt>
                <c:pt idx="825">
                  <c:v>-0.189303057388572</c:v>
                </c:pt>
                <c:pt idx="826">
                  <c:v>-0.19076965519006744</c:v>
                </c:pt>
                <c:pt idx="827">
                  <c:v>-0.19219661684564487</c:v>
                </c:pt>
                <c:pt idx="828">
                  <c:v>-0.193583179742575</c:v>
                </c:pt>
                <c:pt idx="829">
                  <c:v>-0.19492864708281299</c:v>
                </c:pt>
                <c:pt idx="830">
                  <c:v>-0.19623238961941444</c:v>
                </c:pt>
                <c:pt idx="831">
                  <c:v>-0.19749383536027157</c:v>
                </c:pt>
                <c:pt idx="832">
                  <c:v>-0.19871246862023192</c:v>
                </c:pt>
                <c:pt idx="833">
                  <c:v>-0.19988783619126957</c:v>
                </c:pt>
                <c:pt idx="834">
                  <c:v>-0.20101954935405</c:v>
                </c:pt>
                <c:pt idx="835">
                  <c:v>-0.20210728454311144</c:v>
                </c:pt>
                <c:pt idx="836">
                  <c:v>-0.20315078484024501</c:v>
                </c:pt>
                <c:pt idx="837">
                  <c:v>-0.204149861256152</c:v>
                </c:pt>
                <c:pt idx="838">
                  <c:v>-0.2051043934121258</c:v>
                </c:pt>
                <c:pt idx="839">
                  <c:v>-0.20601432977308801</c:v>
                </c:pt>
                <c:pt idx="840">
                  <c:v>-0.206879687455508</c:v>
                </c:pt>
                <c:pt idx="841">
                  <c:v>-0.20770055156156444</c:v>
                </c:pt>
                <c:pt idx="842">
                  <c:v>-0.20847707405424201</c:v>
                </c:pt>
                <c:pt idx="843">
                  <c:v>-0.209209472208671</c:v>
                </c:pt>
                <c:pt idx="844">
                  <c:v>-0.209898026670958</c:v>
                </c:pt>
                <c:pt idx="845">
                  <c:v>-0.21054307915478801</c:v>
                </c:pt>
                <c:pt idx="846">
                  <c:v>-0.21114502981334701</c:v>
                </c:pt>
                <c:pt idx="847">
                  <c:v>-0.21170433433127903</c:v>
                </c:pt>
                <c:pt idx="848">
                  <c:v>-0.21222150078032859</c:v>
                </c:pt>
                <c:pt idx="849">
                  <c:v>-0.21269708628238179</c:v>
                </c:pt>
                <c:pt idx="850">
                  <c:v>-0.21313169352130149</c:v>
                </c:pt>
                <c:pt idx="851">
                  <c:v>-0.213525967148781</c:v>
                </c:pt>
                <c:pt idx="852">
                  <c:v>-0.21388059012814101</c:v>
                </c:pt>
                <c:pt idx="853">
                  <c:v>-0.21419628005860039</c:v>
                </c:pt>
                <c:pt idx="854">
                  <c:v>-0.21447378551887294</c:v>
                </c:pt>
                <c:pt idx="855">
                  <c:v>-0.21471388246969275</c:v>
                </c:pt>
                <c:pt idx="856">
                  <c:v>-0.21491737073866826</c:v>
                </c:pt>
                <c:pt idx="857">
                  <c:v>-0.21508507062297699</c:v>
                </c:pt>
                <c:pt idx="858">
                  <c:v>-0.21521781961766762</c:v>
                </c:pt>
                <c:pt idx="859">
                  <c:v>-0.21531646930687406</c:v>
                </c:pt>
                <c:pt idx="860">
                  <c:v>-0.21538188242595999</c:v>
                </c:pt>
                <c:pt idx="861">
                  <c:v>-0.21541493010406895</c:v>
                </c:pt>
                <c:pt idx="862">
                  <c:v>-0.21541648929229648</c:v>
                </c:pt>
                <c:pt idx="863">
                  <c:v>-0.21538744038306423</c:v>
                </c:pt>
                <c:pt idx="864">
                  <c:v>-0.21532866502259199</c:v>
                </c:pt>
                <c:pt idx="865">
                  <c:v>-0.2152410441157018</c:v>
                </c:pt>
                <c:pt idx="866">
                  <c:v>-0.21512545601768501</c:v>
                </c:pt>
                <c:pt idx="867">
                  <c:v>-0.21498277491000101</c:v>
                </c:pt>
                <c:pt idx="868">
                  <c:v>-0.21481386935319041</c:v>
                </c:pt>
                <c:pt idx="869">
                  <c:v>-0.21461960100725599</c:v>
                </c:pt>
                <c:pt idx="870">
                  <c:v>-0.21440082351043507</c:v>
                </c:pt>
                <c:pt idx="871">
                  <c:v>-0.21415838150645225</c:v>
                </c:pt>
                <c:pt idx="872">
                  <c:v>-0.21389310980959841</c:v>
                </c:pt>
                <c:pt idx="873">
                  <c:v>-0.21360583269680194</c:v>
                </c:pt>
                <c:pt idx="874">
                  <c:v>-0.21329736331463844</c:v>
                </c:pt>
                <c:pt idx="875">
                  <c:v>-0.21296850318984922</c:v>
                </c:pt>
                <c:pt idx="876">
                  <c:v>-0.21262004166006401</c:v>
                </c:pt>
                <c:pt idx="877">
                  <c:v>-0.212252756033847</c:v>
                </c:pt>
                <c:pt idx="878">
                  <c:v>-0.211867411963087</c:v>
                </c:pt>
                <c:pt idx="879">
                  <c:v>-0.21146476171307399</c:v>
                </c:pt>
                <c:pt idx="880">
                  <c:v>-0.21104554430579694</c:v>
                </c:pt>
                <c:pt idx="881">
                  <c:v>-0.21061048565989554</c:v>
                </c:pt>
                <c:pt idx="882">
                  <c:v>-0.21016029952280693</c:v>
                </c:pt>
                <c:pt idx="883">
                  <c:v>-0.20969568611132758</c:v>
                </c:pt>
                <c:pt idx="884">
                  <c:v>-0.20921733278097551</c:v>
                </c:pt>
                <c:pt idx="885">
                  <c:v>-0.20872591403566901</c:v>
                </c:pt>
                <c:pt idx="886">
                  <c:v>-0.20822209163096494</c:v>
                </c:pt>
                <c:pt idx="887">
                  <c:v>-0.20770651495602899</c:v>
                </c:pt>
                <c:pt idx="888">
                  <c:v>-0.20717982189068387</c:v>
                </c:pt>
                <c:pt idx="889">
                  <c:v>-0.20664263491744644</c:v>
                </c:pt>
                <c:pt idx="890">
                  <c:v>-0.20609556230709924</c:v>
                </c:pt>
                <c:pt idx="891">
                  <c:v>-0.20553919903919918</c:v>
                </c:pt>
                <c:pt idx="892">
                  <c:v>-0.20497412794696701</c:v>
                </c:pt>
                <c:pt idx="893">
                  <c:v>-0.20440092031590201</c:v>
                </c:pt>
                <c:pt idx="894">
                  <c:v>-0.20382013559430018</c:v>
                </c:pt>
                <c:pt idx="895">
                  <c:v>-0.20323232155713231</c:v>
                </c:pt>
                <c:pt idx="896">
                  <c:v>-0.20263801454528299</c:v>
                </c:pt>
                <c:pt idx="897">
                  <c:v>-0.20203773949070122</c:v>
                </c:pt>
                <c:pt idx="898">
                  <c:v>-0.20143200992769941</c:v>
                </c:pt>
                <c:pt idx="899">
                  <c:v>-0.20082132810557687</c:v>
                </c:pt>
                <c:pt idx="900">
                  <c:v>-0.20020618510156668</c:v>
                </c:pt>
                <c:pt idx="901">
                  <c:v>-0.19958706071620241</c:v>
                </c:pt>
                <c:pt idx="902">
                  <c:v>-0.19896442356395799</c:v>
                </c:pt>
                <c:pt idx="903">
                  <c:v>-0.19833873104397101</c:v>
                </c:pt>
                <c:pt idx="904">
                  <c:v>-0.19771042940285299</c:v>
                </c:pt>
                <c:pt idx="905">
                  <c:v>-0.19707995375680701</c:v>
                </c:pt>
                <c:pt idx="906">
                  <c:v>-0.19644772813748518</c:v>
                </c:pt>
                <c:pt idx="907">
                  <c:v>-0.19581416559090944</c:v>
                </c:pt>
                <c:pt idx="908">
                  <c:v>-0.19517966824762567</c:v>
                </c:pt>
                <c:pt idx="909">
                  <c:v>-0.19454462741671397</c:v>
                </c:pt>
                <c:pt idx="910">
                  <c:v>-0.19390942368828601</c:v>
                </c:pt>
                <c:pt idx="911">
                  <c:v>-0.19327442701872888</c:v>
                </c:pt>
                <c:pt idx="912">
                  <c:v>-0.19263999681433341</c:v>
                </c:pt>
                <c:pt idx="913">
                  <c:v>-0.19200648217155941</c:v>
                </c:pt>
                <c:pt idx="914">
                  <c:v>-0.19137422198579288</c:v>
                </c:pt>
                <c:pt idx="915">
                  <c:v>-0.19074354517728209</c:v>
                </c:pt>
                <c:pt idx="916">
                  <c:v>-0.19011477095364804</c:v>
                </c:pt>
                <c:pt idx="917">
                  <c:v>-0.18948820892300067</c:v>
                </c:pt>
                <c:pt idx="918">
                  <c:v>-0.18886415922401201</c:v>
                </c:pt>
                <c:pt idx="919">
                  <c:v>-0.18824291265435641</c:v>
                </c:pt>
                <c:pt idx="920">
                  <c:v>-0.18762475079939844</c:v>
                </c:pt>
                <c:pt idx="921">
                  <c:v>-0.18700994615375024</c:v>
                </c:pt>
                <c:pt idx="922">
                  <c:v>-0.18639876227047344</c:v>
                </c:pt>
                <c:pt idx="923">
                  <c:v>-0.18579145387048274</c:v>
                </c:pt>
                <c:pt idx="924">
                  <c:v>-0.18518826697410001</c:v>
                </c:pt>
                <c:pt idx="925">
                  <c:v>-0.1845894390524144</c:v>
                </c:pt>
                <c:pt idx="926">
                  <c:v>-0.18399519919378007</c:v>
                </c:pt>
                <c:pt idx="927">
                  <c:v>-0.18340576828178201</c:v>
                </c:pt>
                <c:pt idx="928">
                  <c:v>-0.18282135918685699</c:v>
                </c:pt>
                <c:pt idx="929">
                  <c:v>-0.18224217697104644</c:v>
                </c:pt>
                <c:pt idx="930">
                  <c:v>-0.18166841910145506</c:v>
                </c:pt>
                <c:pt idx="931">
                  <c:v>-0.181100275654829</c:v>
                </c:pt>
                <c:pt idx="932">
                  <c:v>-0.180537929493056</c:v>
                </c:pt>
                <c:pt idx="933">
                  <c:v>-0.17998155642300301</c:v>
                </c:pt>
                <c:pt idx="934">
                  <c:v>-0.17943132535277204</c:v>
                </c:pt>
                <c:pt idx="935">
                  <c:v>-0.17888739844414062</c:v>
                </c:pt>
                <c:pt idx="936">
                  <c:v>-0.17834993125673257</c:v>
                </c:pt>
                <c:pt idx="937">
                  <c:v>-0.17781907288665799</c:v>
                </c:pt>
                <c:pt idx="938">
                  <c:v>-0.17729496610694662</c:v>
                </c:pt>
                <c:pt idx="939">
                  <c:v>-0.17677774751823144</c:v>
                </c:pt>
                <c:pt idx="940">
                  <c:v>-0.17626754771413122</c:v>
                </c:pt>
                <c:pt idx="941">
                  <c:v>-0.17576449145863554</c:v>
                </c:pt>
                <c:pt idx="942">
                  <c:v>-0.17526869786787108</c:v>
                </c:pt>
                <c:pt idx="943">
                  <c:v>-0.17478028058881387</c:v>
                </c:pt>
                <c:pt idx="944">
                  <c:v>-0.17429934797249305</c:v>
                </c:pt>
                <c:pt idx="945">
                  <c:v>-0.173826003235828</c:v>
                </c:pt>
                <c:pt idx="946">
                  <c:v>-0.17336034460903199</c:v>
                </c:pt>
                <c:pt idx="947">
                  <c:v>-0.17290246547155899</c:v>
                </c:pt>
                <c:pt idx="948">
                  <c:v>-0.17245245448312796</c:v>
                </c:pt>
                <c:pt idx="949">
                  <c:v>-0.17201039571464041</c:v>
                </c:pt>
                <c:pt idx="950">
                  <c:v>-0.17157636878331001</c:v>
                </c:pt>
                <c:pt idx="951">
                  <c:v>-0.171150448993625</c:v>
                </c:pt>
                <c:pt idx="952">
                  <c:v>-0.17073270748711999</c:v>
                </c:pt>
                <c:pt idx="953">
                  <c:v>-0.17032321139716541</c:v>
                </c:pt>
                <c:pt idx="954">
                  <c:v>-0.16992202399971487</c:v>
                </c:pt>
                <c:pt idx="955">
                  <c:v>-0.16952920485495601</c:v>
                </c:pt>
                <c:pt idx="956">
                  <c:v>-0.16914480993966297</c:v>
                </c:pt>
                <c:pt idx="957">
                  <c:v>-0.16876889177076812</c:v>
                </c:pt>
                <c:pt idx="958">
                  <c:v>-0.16840149952141847</c:v>
                </c:pt>
                <c:pt idx="959">
                  <c:v>-0.16804267913213999</c:v>
                </c:pt>
                <c:pt idx="960">
                  <c:v>-0.167692473420847</c:v>
                </c:pt>
                <c:pt idx="961">
                  <c:v>-0.16735092219422401</c:v>
                </c:pt>
                <c:pt idx="962">
                  <c:v>-0.16701806248812961</c:v>
                </c:pt>
                <c:pt idx="963">
                  <c:v>-0.166693928443922</c:v>
                </c:pt>
                <c:pt idx="964">
                  <c:v>-0.16637855144271688</c:v>
                </c:pt>
                <c:pt idx="965">
                  <c:v>-0.16607196030956767</c:v>
                </c:pt>
                <c:pt idx="966">
                  <c:v>-0.16577418140031641</c:v>
                </c:pt>
                <c:pt idx="967">
                  <c:v>-0.16548523867813941</c:v>
                </c:pt>
                <c:pt idx="968">
                  <c:v>-0.16520515378240469</c:v>
                </c:pt>
                <c:pt idx="969">
                  <c:v>-0.16493394609267362</c:v>
                </c:pt>
                <c:pt idx="970">
                  <c:v>-0.164671632789432</c:v>
                </c:pt>
                <c:pt idx="971">
                  <c:v>-0.16441822891079141</c:v>
                </c:pt>
                <c:pt idx="972">
                  <c:v>-0.16417374740300567</c:v>
                </c:pt>
                <c:pt idx="973">
                  <c:v>-0.1639381991620652</c:v>
                </c:pt>
                <c:pt idx="974">
                  <c:v>-0.16371159306407701</c:v>
                </c:pt>
                <c:pt idx="975">
                  <c:v>-0.16349393598394901</c:v>
                </c:pt>
                <c:pt idx="976">
                  <c:v>-0.16328523280268462</c:v>
                </c:pt>
                <c:pt idx="977">
                  <c:v>-0.16308548640466244</c:v>
                </c:pt>
                <c:pt idx="978">
                  <c:v>-0.16289469766635101</c:v>
                </c:pt>
                <c:pt idx="979">
                  <c:v>-0.16271286543683541</c:v>
                </c:pt>
                <c:pt idx="980">
                  <c:v>-0.16253998650935236</c:v>
                </c:pt>
                <c:pt idx="981">
                  <c:v>-0.16237605558234899</c:v>
                </c:pt>
                <c:pt idx="982">
                  <c:v>-0.16222106520872287</c:v>
                </c:pt>
                <c:pt idx="983">
                  <c:v>-0.16207500573259301</c:v>
                </c:pt>
                <c:pt idx="984">
                  <c:v>-0.161937865213963</c:v>
                </c:pt>
                <c:pt idx="985">
                  <c:v>-0.161809629342239</c:v>
                </c:pt>
                <c:pt idx="986">
                  <c:v>-0.161690281339748</c:v>
                </c:pt>
                <c:pt idx="987">
                  <c:v>-0.16157980185599999</c:v>
                </c:pt>
                <c:pt idx="988">
                  <c:v>-0.16147816885302299</c:v>
                </c:pt>
                <c:pt idx="989">
                  <c:v>-0.16138535751176294</c:v>
                </c:pt>
                <c:pt idx="990">
                  <c:v>-0.16130134013139732</c:v>
                </c:pt>
                <c:pt idx="991">
                  <c:v>-0.16122608577100941</c:v>
                </c:pt>
                <c:pt idx="992">
                  <c:v>-0.16115956028110887</c:v>
                </c:pt>
                <c:pt idx="993">
                  <c:v>-0.16110172614839588</c:v>
                </c:pt>
                <c:pt idx="994">
                  <c:v>-0.16105254233646399</c:v>
                </c:pt>
                <c:pt idx="995">
                  <c:v>-0.16101196412426699</c:v>
                </c:pt>
                <c:pt idx="996">
                  <c:v>-0.16097994294370288</c:v>
                </c:pt>
                <c:pt idx="997">
                  <c:v>-0.16095642621762099</c:v>
                </c:pt>
                <c:pt idx="998">
                  <c:v>-0.16094135719974662</c:v>
                </c:pt>
                <c:pt idx="999">
                  <c:v>-0.16093467481818</c:v>
                </c:pt>
                <c:pt idx="1000">
                  <c:v>-0.16093631352452922</c:v>
                </c:pt>
                <c:pt idx="1001">
                  <c:v>-0.16094620315065344</c:v>
                </c:pt>
                <c:pt idx="1002">
                  <c:v>-0.16096426877559941</c:v>
                </c:pt>
                <c:pt idx="1003">
                  <c:v>-0.16099043060500673</c:v>
                </c:pt>
                <c:pt idx="1004">
                  <c:v>-0.16102460386579201</c:v>
                </c:pt>
                <c:pt idx="1005">
                  <c:v>-0.16106669871894697</c:v>
                </c:pt>
                <c:pt idx="1006">
                  <c:v>-0.16111662019347101</c:v>
                </c:pt>
                <c:pt idx="1007">
                  <c:v>-0.16117426814495087</c:v>
                </c:pt>
                <c:pt idx="1008">
                  <c:v>-0.16123953724247644</c:v>
                </c:pt>
                <c:pt idx="1009">
                  <c:v>-0.161312316988039</c:v>
                </c:pt>
                <c:pt idx="1010">
                  <c:v>-0.16139249177294196</c:v>
                </c:pt>
                <c:pt idx="1011">
                  <c:v>-0.16147994097611901</c:v>
                </c:pt>
                <c:pt idx="1012">
                  <c:v>-0.16157453910983388</c:v>
                </c:pt>
                <c:pt idx="1013">
                  <c:v>-0.16167615601518287</c:v>
                </c:pt>
                <c:pt idx="1014">
                  <c:v>-0.16178465712455187</c:v>
                </c:pt>
                <c:pt idx="1015">
                  <c:v>-0.16189990378607499</c:v>
                </c:pt>
                <c:pt idx="1016">
                  <c:v>-0.16202175366420787</c:v>
                </c:pt>
                <c:pt idx="1017">
                  <c:v>-0.162150061222362</c:v>
                </c:pt>
                <c:pt idx="1018">
                  <c:v>-0.16228467829768187</c:v>
                </c:pt>
                <c:pt idx="1019">
                  <c:v>-0.16242545477811501</c:v>
                </c:pt>
                <c:pt idx="1020">
                  <c:v>-0.162572239393907</c:v>
                </c:pt>
                <c:pt idx="1021">
                  <c:v>-0.16272488063540441</c:v>
                </c:pt>
                <c:pt idx="1022">
                  <c:v>-0.16288322780961487</c:v>
                </c:pt>
                <c:pt idx="1023">
                  <c:v>-0.16304713224941941</c:v>
                </c:pt>
                <c:pt idx="1024">
                  <c:v>-0.16321644869048779</c:v>
                </c:pt>
                <c:pt idx="1025">
                  <c:v>-0.16339103683187453</c:v>
                </c:pt>
                <c:pt idx="1026">
                  <c:v>-0.16357076309701488</c:v>
                </c:pt>
                <c:pt idx="1027">
                  <c:v>-0.16375550261229099</c:v>
                </c:pt>
                <c:pt idx="1028">
                  <c:v>-0.16394514142081323</c:v>
                </c:pt>
                <c:pt idx="1029">
                  <c:v>-0.16413957894904399</c:v>
                </c:pt>
                <c:pt idx="1030">
                  <c:v>-0.16433873074372901</c:v>
                </c:pt>
                <c:pt idx="1031">
                  <c:v>-0.16454253149563144</c:v>
                </c:pt>
                <c:pt idx="1032">
                  <c:v>-0.164750938365854</c:v>
                </c:pt>
                <c:pt idx="1033">
                  <c:v>-0.16496393462832606</c:v>
                </c:pt>
                <c:pt idx="1034">
                  <c:v>-0.16518153363989097</c:v>
                </c:pt>
                <c:pt idx="1035">
                  <c:v>-0.16540378314629475</c:v>
                </c:pt>
                <c:pt idx="1036">
                  <c:v>-0.16563076992815204</c:v>
                </c:pt>
                <c:pt idx="1037">
                  <c:v>-0.165862624786623</c:v>
                </c:pt>
                <c:pt idx="1038">
                  <c:v>-0.16609952786199544</c:v>
                </c:pt>
                <c:pt idx="1039">
                  <c:v>-0.16634171427242941</c:v>
                </c:pt>
                <c:pt idx="1040">
                  <c:v>-0.16658948005153418</c:v>
                </c:pt>
                <c:pt idx="1041">
                  <c:v>-0.16684318835497094</c:v>
                </c:pt>
                <c:pt idx="1042">
                  <c:v>-0.167103275896056</c:v>
                </c:pt>
                <c:pt idx="1043">
                  <c:v>-0.16737025955926901</c:v>
                </c:pt>
                <c:pt idx="1044">
                  <c:v>-0.167644743128844</c:v>
                </c:pt>
                <c:pt idx="1045">
                  <c:v>-0.16792742405638644</c:v>
                </c:pt>
                <c:pt idx="1046">
                  <c:v>-0.16821910017493175</c:v>
                </c:pt>
                <c:pt idx="1047">
                  <c:v>-0.16852067626030087</c:v>
                </c:pt>
                <c:pt idx="1048">
                  <c:v>-0.168833170320803</c:v>
                </c:pt>
                <c:pt idx="1049">
                  <c:v>-0.169157719477009</c:v>
                </c:pt>
                <c:pt idx="1050">
                  <c:v>-0.16949558528011799</c:v>
                </c:pt>
                <c:pt idx="1051">
                  <c:v>-0.16984815830455297</c:v>
                </c:pt>
                <c:pt idx="1052">
                  <c:v>-0.17021696183499596</c:v>
                </c:pt>
                <c:pt idx="1053">
                  <c:v>-0.17060365443369188</c:v>
                </c:pt>
                <c:pt idx="1054">
                  <c:v>-0.17101003121925201</c:v>
                </c:pt>
                <c:pt idx="1055">
                  <c:v>-0.17143802367440045</c:v>
                </c:pt>
                <c:pt idx="1056">
                  <c:v>-0.171889697689218</c:v>
                </c:pt>
                <c:pt idx="1057">
                  <c:v>-0.17236724961166641</c:v>
                </c:pt>
                <c:pt idx="1058">
                  <c:v>-0.17287300012424001</c:v>
                </c:pt>
                <c:pt idx="1059">
                  <c:v>-0.17340938566098127</c:v>
                </c:pt>
                <c:pt idx="1060">
                  <c:v>-0.17397894728584801</c:v>
                </c:pt>
                <c:pt idx="1061">
                  <c:v>-0.17458431690140241</c:v>
                </c:pt>
                <c:pt idx="1062">
                  <c:v>-0.17522820024025501</c:v>
                </c:pt>
                <c:pt idx="1063">
                  <c:v>-0.17591335695136681</c:v>
                </c:pt>
                <c:pt idx="1064">
                  <c:v>-0.176642577484249</c:v>
                </c:pt>
                <c:pt idx="1065">
                  <c:v>-0.17741865679004962</c:v>
                </c:pt>
                <c:pt idx="1066">
                  <c:v>-0.1782443648106927</c:v>
                </c:pt>
                <c:pt idx="1067">
                  <c:v>-0.17912241361549799</c:v>
                </c:pt>
                <c:pt idx="1068">
                  <c:v>-0.18005542265372901</c:v>
                </c:pt>
                <c:pt idx="1069">
                  <c:v>-0.18104588084364762</c:v>
                </c:pt>
                <c:pt idx="1070">
                  <c:v>-0.182096106628587</c:v>
                </c:pt>
                <c:pt idx="1071">
                  <c:v>-0.18320820527355797</c:v>
                </c:pt>
                <c:pt idx="1072">
                  <c:v>-0.184384027398172</c:v>
                </c:pt>
                <c:pt idx="1073">
                  <c:v>-0.18562512694281</c:v>
                </c:pt>
                <c:pt idx="1074">
                  <c:v>-0.18693271883537874</c:v>
                </c:pt>
                <c:pt idx="1075">
                  <c:v>-0.18830763811198262</c:v>
                </c:pt>
                <c:pt idx="1076">
                  <c:v>-0.18975029981002825</c:v>
                </c:pt>
                <c:pt idx="1077">
                  <c:v>-0.19126066916019499</c:v>
                </c:pt>
                <c:pt idx="1078">
                  <c:v>-0.19283823158938904</c:v>
                </c:pt>
                <c:pt idx="1079">
                  <c:v>-0.19448196329850187</c:v>
                </c:pt>
                <c:pt idx="1080">
                  <c:v>-0.19619032579566101</c:v>
                </c:pt>
                <c:pt idx="1081">
                  <c:v>-0.19796124817658722</c:v>
                </c:pt>
                <c:pt idx="1082">
                  <c:v>-0.19979213136394244</c:v>
                </c:pt>
                <c:pt idx="1083">
                  <c:v>-0.20167985978681388</c:v>
                </c:pt>
                <c:pt idx="1084">
                  <c:v>-0.20362081994121087</c:v>
                </c:pt>
                <c:pt idx="1085">
                  <c:v>-0.205610922080977</c:v>
                </c:pt>
                <c:pt idx="1086">
                  <c:v>-0.20764565322168888</c:v>
                </c:pt>
                <c:pt idx="1087">
                  <c:v>-0.20972011060023801</c:v>
                </c:pt>
                <c:pt idx="1088">
                  <c:v>-0.21182906201145099</c:v>
                </c:pt>
                <c:pt idx="1089">
                  <c:v>-0.21396699871563923</c:v>
                </c:pt>
                <c:pt idx="1090">
                  <c:v>-0.21612821775159041</c:v>
                </c:pt>
                <c:pt idx="1091">
                  <c:v>-0.21830687793428888</c:v>
                </c:pt>
                <c:pt idx="1092">
                  <c:v>-0.22049707088745207</c:v>
                </c:pt>
                <c:pt idx="1093">
                  <c:v>-0.2226928916775</c:v>
                </c:pt>
                <c:pt idx="1094">
                  <c:v>-0.22488850784341888</c:v>
                </c:pt>
                <c:pt idx="1095">
                  <c:v>-0.22707822765337188</c:v>
                </c:pt>
                <c:pt idx="1096">
                  <c:v>-0.229256560838797</c:v>
                </c:pt>
                <c:pt idx="1097">
                  <c:v>-0.23141827575949625</c:v>
                </c:pt>
                <c:pt idx="1098">
                  <c:v>-0.23355844905158299</c:v>
                </c:pt>
                <c:pt idx="1099">
                  <c:v>-0.23567250712759788</c:v>
                </c:pt>
                <c:pt idx="1100">
                  <c:v>-0.23775626090679799</c:v>
                </c:pt>
                <c:pt idx="1101">
                  <c:v>-0.23980593253592594</c:v>
                </c:pt>
                <c:pt idx="1102">
                  <c:v>-0.24181817508564801</c:v>
                </c:pt>
                <c:pt idx="1103">
                  <c:v>-0.24379008178336836</c:v>
                </c:pt>
                <c:pt idx="1104">
                  <c:v>-0.2457191870592888</c:v>
                </c:pt>
                <c:pt idx="1105">
                  <c:v>-0.24760346103509481</c:v>
                </c:pt>
                <c:pt idx="1106">
                  <c:v>-0.24944129853375796</c:v>
                </c:pt>
                <c:pt idx="1107">
                  <c:v>-0.25123150334966632</c:v>
                </c:pt>
                <c:pt idx="1108">
                  <c:v>-0.25297326858079799</c:v>
                </c:pt>
                <c:pt idx="1109">
                  <c:v>-0.25466615446870616</c:v>
                </c:pt>
                <c:pt idx="1110">
                  <c:v>-0.25631006438015103</c:v>
                </c:pt>
                <c:pt idx="1111">
                  <c:v>-0.257905218880014</c:v>
                </c:pt>
                <c:pt idx="1112">
                  <c:v>-0.25945212868453099</c:v>
                </c:pt>
                <c:pt idx="1113">
                  <c:v>-0.26095156740667902</c:v>
                </c:pt>
                <c:pt idx="1114">
                  <c:v>-0.26240454457161799</c:v>
                </c:pt>
                <c:pt idx="1115">
                  <c:v>-0.26381227936490459</c:v>
                </c:pt>
                <c:pt idx="1116">
                  <c:v>-0.26517617543429084</c:v>
                </c:pt>
                <c:pt idx="1117">
                  <c:v>-0.26649779719257732</c:v>
                </c:pt>
                <c:pt idx="1118">
                  <c:v>-0.26777884783982014</c:v>
                </c:pt>
                <c:pt idx="1119">
                  <c:v>-0.26902114896285684</c:v>
                </c:pt>
                <c:pt idx="1120">
                  <c:v>-0.27022662161753208</c:v>
                </c:pt>
                <c:pt idx="1121">
                  <c:v>-0.2713972691299289</c:v>
                </c:pt>
                <c:pt idx="1122">
                  <c:v>-0.27253516145286932</c:v>
                </c:pt>
                <c:pt idx="1123">
                  <c:v>-0.27364242066024208</c:v>
                </c:pt>
                <c:pt idx="1124">
                  <c:v>-0.2747212078446985</c:v>
                </c:pt>
                <c:pt idx="1125">
                  <c:v>-0.27577371129160388</c:v>
                </c:pt>
                <c:pt idx="1126">
                  <c:v>-0.27680213576550322</c:v>
                </c:pt>
                <c:pt idx="1127">
                  <c:v>-0.27780869275429787</c:v>
                </c:pt>
                <c:pt idx="1128">
                  <c:v>-0.27879559153006001</c:v>
                </c:pt>
                <c:pt idx="1129">
                  <c:v>-0.27976503088773774</c:v>
                </c:pt>
                <c:pt idx="1130">
                  <c:v>-0.28071919145617874</c:v>
                </c:pt>
                <c:pt idx="1131">
                  <c:v>-0.28166022849630179</c:v>
                </c:pt>
                <c:pt idx="1132">
                  <c:v>-0.28259026510148288</c:v>
                </c:pt>
                <c:pt idx="1133">
                  <c:v>-0.28351138574417384</c:v>
                </c:pt>
                <c:pt idx="1134">
                  <c:v>-0.28442563013127098</c:v>
                </c:pt>
                <c:pt idx="1135">
                  <c:v>-0.28533498733831703</c:v>
                </c:pt>
                <c:pt idx="1136">
                  <c:v>-0.28624139019140099</c:v>
                </c:pt>
                <c:pt idx="1137">
                  <c:v>-0.28714670987173002</c:v>
                </c:pt>
                <c:pt idx="1138">
                  <c:v>-0.28805275072470632</c:v>
                </c:pt>
                <c:pt idx="1139">
                  <c:v>-0.28896124526052902</c:v>
                </c:pt>
                <c:pt idx="1140">
                  <c:v>-0.28987384934268667</c:v>
                </c:pt>
                <c:pt idx="1141">
                  <c:v>-0.29079213757057876</c:v>
                </c:pt>
                <c:pt idx="1142">
                  <c:v>-0.29171759886062598</c:v>
                </c:pt>
                <c:pt idx="1143">
                  <c:v>-0.2926231076647684</c:v>
                </c:pt>
                <c:pt idx="1144">
                  <c:v>-0.29355137716259205</c:v>
                </c:pt>
                <c:pt idx="1145">
                  <c:v>-0.29447232612363144</c:v>
                </c:pt>
                <c:pt idx="1146">
                  <c:v>-0.29538905793642761</c:v>
                </c:pt>
                <c:pt idx="1147">
                  <c:v>-0.29629499050013774</c:v>
                </c:pt>
                <c:pt idx="1148">
                  <c:v>-0.29724860067730402</c:v>
                </c:pt>
                <c:pt idx="1149">
                  <c:v>-0.29819498955622298</c:v>
                </c:pt>
                <c:pt idx="1150">
                  <c:v>-0.29914105343479874</c:v>
                </c:pt>
                <c:pt idx="1151">
                  <c:v>-0.30007959045366378</c:v>
                </c:pt>
                <c:pt idx="1152">
                  <c:v>-0.30106849230458893</c:v>
                </c:pt>
                <c:pt idx="1153">
                  <c:v>-0.30209651384875708</c:v>
                </c:pt>
                <c:pt idx="1154">
                  <c:v>-0.30310200689390598</c:v>
                </c:pt>
                <c:pt idx="1155">
                  <c:v>-0.30417547922450794</c:v>
                </c:pt>
                <c:pt idx="1156">
                  <c:v>-0.30527915299227698</c:v>
                </c:pt>
                <c:pt idx="1157">
                  <c:v>-0.30641044159831232</c:v>
                </c:pt>
                <c:pt idx="1158">
                  <c:v>-0.30767616569648853</c:v>
                </c:pt>
                <c:pt idx="1159">
                  <c:v>-0.30883529669226384</c:v>
                </c:pt>
                <c:pt idx="1160">
                  <c:v>-0.30996020153263587</c:v>
                </c:pt>
                <c:pt idx="1161">
                  <c:v>-0.31113742321188997</c:v>
                </c:pt>
                <c:pt idx="1162">
                  <c:v>-0.31243421258778697</c:v>
                </c:pt>
                <c:pt idx="1163">
                  <c:v>-0.31366755407352975</c:v>
                </c:pt>
                <c:pt idx="1164">
                  <c:v>-0.31493386360335285</c:v>
                </c:pt>
                <c:pt idx="1165">
                  <c:v>-0.31622794039561025</c:v>
                </c:pt>
                <c:pt idx="1166">
                  <c:v>-0.31754635201740705</c:v>
                </c:pt>
                <c:pt idx="1167">
                  <c:v>-0.3188866792133207</c:v>
                </c:pt>
                <c:pt idx="1168">
                  <c:v>-0.32024716536908887</c:v>
                </c:pt>
                <c:pt idx="1169">
                  <c:v>-0.32162648336232436</c:v>
                </c:pt>
                <c:pt idx="1170">
                  <c:v>-0.323049456661958</c:v>
                </c:pt>
                <c:pt idx="1171">
                  <c:v>-0.32438078657339364</c:v>
                </c:pt>
                <c:pt idx="1172">
                  <c:v>-0.32586581655378088</c:v>
                </c:pt>
                <c:pt idx="1173">
                  <c:v>-0.32723626805115102</c:v>
                </c:pt>
                <c:pt idx="1174">
                  <c:v>-0.32864839444782684</c:v>
                </c:pt>
                <c:pt idx="1175">
                  <c:v>-0.33009224596191422</c:v>
                </c:pt>
                <c:pt idx="1176">
                  <c:v>-0.33152812451576885</c:v>
                </c:pt>
                <c:pt idx="1177">
                  <c:v>-0.33299553884461497</c:v>
                </c:pt>
                <c:pt idx="1178">
                  <c:v>-0.33449496831465203</c:v>
                </c:pt>
                <c:pt idx="1179">
                  <c:v>-0.33601310245562932</c:v>
                </c:pt>
                <c:pt idx="1180">
                  <c:v>-0.33754872476532038</c:v>
                </c:pt>
                <c:pt idx="1181">
                  <c:v>-0.33910099568060842</c:v>
                </c:pt>
                <c:pt idx="1182">
                  <c:v>-0.34091618427412795</c:v>
                </c:pt>
                <c:pt idx="1183">
                  <c:v>-0.34245048470967293</c:v>
                </c:pt>
                <c:pt idx="1184">
                  <c:v>-0.34402005067723301</c:v>
                </c:pt>
                <c:pt idx="1185">
                  <c:v>-0.34548345406728598</c:v>
                </c:pt>
                <c:pt idx="1186">
                  <c:v>-0.34716277018258085</c:v>
                </c:pt>
                <c:pt idx="1187">
                  <c:v>-0.34888128284613401</c:v>
                </c:pt>
                <c:pt idx="1188">
                  <c:v>-0.35043486202916291</c:v>
                </c:pt>
                <c:pt idx="1189">
                  <c:v>-0.35200831226372398</c:v>
                </c:pt>
                <c:pt idx="1190">
                  <c:v>-0.35381449645716284</c:v>
                </c:pt>
                <c:pt idx="1191">
                  <c:v>-0.355641064623272</c:v>
                </c:pt>
                <c:pt idx="1192">
                  <c:v>-0.35727268472982887</c:v>
                </c:pt>
                <c:pt idx="1193">
                  <c:v>-0.35896396485726167</c:v>
                </c:pt>
                <c:pt idx="1194">
                  <c:v>-0.36065763140610879</c:v>
                </c:pt>
                <c:pt idx="1195">
                  <c:v>-0.36266704160012803</c:v>
                </c:pt>
                <c:pt idx="1196">
                  <c:v>-0.36441037344394361</c:v>
                </c:pt>
                <c:pt idx="1197">
                  <c:v>-0.36620945210181699</c:v>
                </c:pt>
                <c:pt idx="1198">
                  <c:v>-0.36805398590083438</c:v>
                </c:pt>
                <c:pt idx="1199">
                  <c:v>-0.36993820160192298</c:v>
                </c:pt>
                <c:pt idx="1200">
                  <c:v>-0.37180415030133102</c:v>
                </c:pt>
                <c:pt idx="1201">
                  <c:v>-0.37372265171557872</c:v>
                </c:pt>
                <c:pt idx="1202">
                  <c:v>-0.37601214296665142</c:v>
                </c:pt>
                <c:pt idx="1203">
                  <c:v>-0.37796169544072333</c:v>
                </c:pt>
                <c:pt idx="1204">
                  <c:v>-0.37997159040272238</c:v>
                </c:pt>
                <c:pt idx="1205">
                  <c:v>-0.38203278186730655</c:v>
                </c:pt>
                <c:pt idx="1206">
                  <c:v>-0.38414035158048132</c:v>
                </c:pt>
                <c:pt idx="1207">
                  <c:v>-0.38629172986405202</c:v>
                </c:pt>
                <c:pt idx="1208">
                  <c:v>-0.38848572001829701</c:v>
                </c:pt>
                <c:pt idx="1209">
                  <c:v>-0.39072195526312498</c:v>
                </c:pt>
                <c:pt idx="1210">
                  <c:v>-0.39300057306552078</c:v>
                </c:pt>
                <c:pt idx="1211">
                  <c:v>-0.3953220173908995</c:v>
                </c:pt>
                <c:pt idx="1212">
                  <c:v>-0.39768692781327386</c:v>
                </c:pt>
                <c:pt idx="1213">
                  <c:v>-0.40009607718963403</c:v>
                </c:pt>
                <c:pt idx="1214">
                  <c:v>-0.40255032609306401</c:v>
                </c:pt>
                <c:pt idx="1215">
                  <c:v>-0.40505058785550208</c:v>
                </c:pt>
                <c:pt idx="1216">
                  <c:v>-0.40759781511987503</c:v>
                </c:pt>
                <c:pt idx="1217">
                  <c:v>-0.41019295311363602</c:v>
                </c:pt>
                <c:pt idx="1218">
                  <c:v>-0.41283692545119899</c:v>
                </c:pt>
                <c:pt idx="1219">
                  <c:v>-0.41553065807341399</c:v>
                </c:pt>
                <c:pt idx="1220">
                  <c:v>-0.41832385752912032</c:v>
                </c:pt>
                <c:pt idx="1221">
                  <c:v>-0.42114572705506098</c:v>
                </c:pt>
                <c:pt idx="1222">
                  <c:v>-0.42382138368567268</c:v>
                </c:pt>
                <c:pt idx="1223">
                  <c:v>-0.42676957158119799</c:v>
                </c:pt>
                <c:pt idx="1224">
                  <c:v>-0.42980690069866662</c:v>
                </c:pt>
                <c:pt idx="1225">
                  <c:v>-0.43266046036058803</c:v>
                </c:pt>
                <c:pt idx="1226">
                  <c:v>-0.43558482485853567</c:v>
                </c:pt>
                <c:pt idx="1227">
                  <c:v>-0.43883602170496705</c:v>
                </c:pt>
                <c:pt idx="1228">
                  <c:v>-0.44187734957202701</c:v>
                </c:pt>
                <c:pt idx="1229">
                  <c:v>-0.44525571738744774</c:v>
                </c:pt>
                <c:pt idx="1230">
                  <c:v>-0.44840355014638916</c:v>
                </c:pt>
                <c:pt idx="1231">
                  <c:v>-0.45190869127937472</c:v>
                </c:pt>
                <c:pt idx="1232">
                  <c:v>-0.45547846668422093</c:v>
                </c:pt>
                <c:pt idx="1233">
                  <c:v>-0.45880292416245266</c:v>
                </c:pt>
                <c:pt idx="1234">
                  <c:v>-0.46223791088119215</c:v>
                </c:pt>
                <c:pt idx="1235">
                  <c:v>-0.46571045067574401</c:v>
                </c:pt>
                <c:pt idx="1236">
                  <c:v>-0.4695584713296741</c:v>
                </c:pt>
                <c:pt idx="1237">
                  <c:v>-0.47318441332525468</c:v>
                </c:pt>
                <c:pt idx="1238">
                  <c:v>-0.47719148263952199</c:v>
                </c:pt>
                <c:pt idx="1239">
                  <c:v>-0.48089159510991603</c:v>
                </c:pt>
                <c:pt idx="1240">
                  <c:v>-0.48469749495650599</c:v>
                </c:pt>
                <c:pt idx="1241">
                  <c:v>-0.48859317432950061</c:v>
                </c:pt>
                <c:pt idx="1242">
                  <c:v>-0.49256845947171801</c:v>
                </c:pt>
                <c:pt idx="1243">
                  <c:v>-0.49694700485360238</c:v>
                </c:pt>
                <c:pt idx="1244">
                  <c:v>-0.50095552032933499</c:v>
                </c:pt>
                <c:pt idx="1245">
                  <c:v>-0.50506424729872001</c:v>
                </c:pt>
                <c:pt idx="1246">
                  <c:v>-0.50925799487773304</c:v>
                </c:pt>
                <c:pt idx="1247">
                  <c:v>-0.51352695303982399</c:v>
                </c:pt>
                <c:pt idx="1248">
                  <c:v>-0.51786445975240758</c:v>
                </c:pt>
                <c:pt idx="1249">
                  <c:v>-0.52226574061946196</c:v>
                </c:pt>
                <c:pt idx="1250">
                  <c:v>-0.526727177050337</c:v>
                </c:pt>
                <c:pt idx="1251">
                  <c:v>-0.53124586918582195</c:v>
                </c:pt>
                <c:pt idx="1252">
                  <c:v>-0.53581936605944103</c:v>
                </c:pt>
                <c:pt idx="1253">
                  <c:v>-0.54044549376584261</c:v>
                </c:pt>
                <c:pt idx="1254">
                  <c:v>-0.5451222430227225</c:v>
                </c:pt>
                <c:pt idx="1255">
                  <c:v>-0.54984769400079958</c:v>
                </c:pt>
                <c:pt idx="1256">
                  <c:v>-0.55461996526297797</c:v>
                </c:pt>
                <c:pt idx="1257">
                  <c:v>-0.55943717867988463</c:v>
                </c:pt>
                <c:pt idx="1258">
                  <c:v>-0.56429743557490064</c:v>
                </c:pt>
                <c:pt idx="1259">
                  <c:v>-0.56919880072717965</c:v>
                </c:pt>
                <c:pt idx="1260">
                  <c:v>-0.57413929210810333</c:v>
                </c:pt>
                <c:pt idx="1261">
                  <c:v>-0.57911687487073349</c:v>
                </c:pt>
                <c:pt idx="1262">
                  <c:v>-0.58412945870913002</c:v>
                </c:pt>
                <c:pt idx="1263">
                  <c:v>-0.58917489783842802</c:v>
                </c:pt>
                <c:pt idx="1264">
                  <c:v>-0.59425099267749204</c:v>
                </c:pt>
                <c:pt idx="1265">
                  <c:v>-0.59935547776145559</c:v>
                </c:pt>
                <c:pt idx="1266">
                  <c:v>-0.60448601003596558</c:v>
                </c:pt>
                <c:pt idx="1267">
                  <c:v>-0.60964027590532432</c:v>
                </c:pt>
                <c:pt idx="1268">
                  <c:v>-0.61481594689639363</c:v>
                </c:pt>
                <c:pt idx="1269">
                  <c:v>-0.62001066619139056</c:v>
                </c:pt>
                <c:pt idx="1270">
                  <c:v>-0.62522204605659071</c:v>
                </c:pt>
                <c:pt idx="1271">
                  <c:v>-0.63044767042364558</c:v>
                </c:pt>
                <c:pt idx="1272">
                  <c:v>-0.63568509978036303</c:v>
                </c:pt>
                <c:pt idx="1273">
                  <c:v>-0.64093187701736565</c:v>
                </c:pt>
                <c:pt idx="1274">
                  <c:v>-0.64618553362245756</c:v>
                </c:pt>
                <c:pt idx="1275">
                  <c:v>-0.6514435957803365</c:v>
                </c:pt>
                <c:pt idx="1276">
                  <c:v>-0.65670359032056824</c:v>
                </c:pt>
                <c:pt idx="1277">
                  <c:v>-0.66196305064102456</c:v>
                </c:pt>
                <c:pt idx="1278">
                  <c:v>-0.6672195223937919</c:v>
                </c:pt>
                <c:pt idx="1279">
                  <c:v>-0.67247058201463095</c:v>
                </c:pt>
                <c:pt idx="1280">
                  <c:v>-0.67771380751287802</c:v>
                </c:pt>
                <c:pt idx="1281">
                  <c:v>-0.68294678302166556</c:v>
                </c:pt>
                <c:pt idx="1282">
                  <c:v>-0.68816713151097397</c:v>
                </c:pt>
                <c:pt idx="1283">
                  <c:v>-0.69345550241934295</c:v>
                </c:pt>
                <c:pt idx="1284">
                  <c:v>-0.6983352222881487</c:v>
                </c:pt>
                <c:pt idx="1285">
                  <c:v>-0.70359923438396565</c:v>
                </c:pt>
                <c:pt idx="1286">
                  <c:v>-0.70890042614639859</c:v>
                </c:pt>
                <c:pt idx="1287">
                  <c:v>-0.71372451106084756</c:v>
                </c:pt>
                <c:pt idx="1288">
                  <c:v>-0.71854524488375304</c:v>
                </c:pt>
                <c:pt idx="1289">
                  <c:v>-0.72385501626992077</c:v>
                </c:pt>
                <c:pt idx="1290">
                  <c:v>-0.72915699290024649</c:v>
                </c:pt>
                <c:pt idx="1291">
                  <c:v>-0.73387716446036899</c:v>
                </c:pt>
                <c:pt idx="1292">
                  <c:v>-0.73855958870723193</c:v>
                </c:pt>
                <c:pt idx="1293">
                  <c:v>-0.74379507090711294</c:v>
                </c:pt>
                <c:pt idx="1294">
                  <c:v>-0.74900703164039806</c:v>
                </c:pt>
                <c:pt idx="1295">
                  <c:v>-0.75356767223283905</c:v>
                </c:pt>
                <c:pt idx="1296">
                  <c:v>-0.75818201309544964</c:v>
                </c:pt>
                <c:pt idx="1297">
                  <c:v>-0.76271059230311755</c:v>
                </c:pt>
                <c:pt idx="1298">
                  <c:v>-0.76784483071814336</c:v>
                </c:pt>
                <c:pt idx="1299">
                  <c:v>-0.77234556962940271</c:v>
                </c:pt>
                <c:pt idx="1300">
                  <c:v>-0.77674363322842821</c:v>
                </c:pt>
                <c:pt idx="1301">
                  <c:v>-0.78118443936062099</c:v>
                </c:pt>
                <c:pt idx="1302">
                  <c:v>-0.78625434046044851</c:v>
                </c:pt>
                <c:pt idx="1303">
                  <c:v>-0.79058704378051758</c:v>
                </c:pt>
                <c:pt idx="1304">
                  <c:v>-0.7947942338431192</c:v>
                </c:pt>
                <c:pt idx="1305">
                  <c:v>-0.79986820715268103</c:v>
                </c:pt>
                <c:pt idx="1306">
                  <c:v>-0.80396932633469564</c:v>
                </c:pt>
                <c:pt idx="1307">
                  <c:v>-0.80809543283610974</c:v>
                </c:pt>
                <c:pt idx="1308">
                  <c:v>-0.81221971359514722</c:v>
                </c:pt>
                <c:pt idx="1309">
                  <c:v>-0.81710522727260004</c:v>
                </c:pt>
                <c:pt idx="1310">
                  <c:v>-0.8209467299018105</c:v>
                </c:pt>
                <c:pt idx="1311">
                  <c:v>-0.824825715129895</c:v>
                </c:pt>
                <c:pt idx="1312">
                  <c:v>-0.82871042528864403</c:v>
                </c:pt>
                <c:pt idx="1313">
                  <c:v>-0.83258027566928605</c:v>
                </c:pt>
                <c:pt idx="1314">
                  <c:v>-0.83642174769853506</c:v>
                </c:pt>
                <c:pt idx="1315">
                  <c:v>-0.84022585090634805</c:v>
                </c:pt>
                <c:pt idx="1316">
                  <c:v>-0.84398653230151</c:v>
                </c:pt>
                <c:pt idx="1317">
                  <c:v>-0.84753091962277705</c:v>
                </c:pt>
                <c:pt idx="1318">
                  <c:v>-0.85107435666529896</c:v>
                </c:pt>
                <c:pt idx="1319">
                  <c:v>-0.854597593986549</c:v>
                </c:pt>
                <c:pt idx="1320">
                  <c:v>-0.85929692844863503</c:v>
                </c:pt>
                <c:pt idx="1321">
                  <c:v>-0.86257984915754804</c:v>
                </c:pt>
                <c:pt idx="1322">
                  <c:v>-0.8658755430147077</c:v>
                </c:pt>
                <c:pt idx="1323">
                  <c:v>-0.86916065946056165</c:v>
                </c:pt>
                <c:pt idx="1324">
                  <c:v>-0.87241995989715249</c:v>
                </c:pt>
                <c:pt idx="1325">
                  <c:v>-0.87564341650779143</c:v>
                </c:pt>
                <c:pt idx="1326">
                  <c:v>-0.87882438638550509</c:v>
                </c:pt>
                <c:pt idx="1327">
                  <c:v>-0.88195844749866903</c:v>
                </c:pt>
                <c:pt idx="1328">
                  <c:v>-0.88504264945039901</c:v>
                </c:pt>
                <c:pt idx="1329">
                  <c:v>-0.88807502656989812</c:v>
                </c:pt>
                <c:pt idx="1330">
                  <c:v>-0.89105427860164998</c:v>
                </c:pt>
                <c:pt idx="1331">
                  <c:v>-0.89397955954738095</c:v>
                </c:pt>
                <c:pt idx="1332">
                  <c:v>-0.89685033586812501</c:v>
                </c:pt>
                <c:pt idx="1333">
                  <c:v>-0.89966629060971004</c:v>
                </c:pt>
                <c:pt idx="1334">
                  <c:v>-0.90242726214956603</c:v>
                </c:pt>
                <c:pt idx="1335">
                  <c:v>-0.90513320171316758</c:v>
                </c:pt>
                <c:pt idx="1336">
                  <c:v>-0.90778413569050065</c:v>
                </c:pt>
                <c:pt idx="1337">
                  <c:v>-0.91038011536486396</c:v>
                </c:pt>
                <c:pt idx="1338">
                  <c:v>-0.91292126869790002</c:v>
                </c:pt>
                <c:pt idx="1339">
                  <c:v>-0.91540779084521295</c:v>
                </c:pt>
                <c:pt idx="1340">
                  <c:v>-0.91783992162308858</c:v>
                </c:pt>
                <c:pt idx="1341">
                  <c:v>-0.92021792983427109</c:v>
                </c:pt>
                <c:pt idx="1342">
                  <c:v>-0.92254210438630357</c:v>
                </c:pt>
                <c:pt idx="1343">
                  <c:v>-0.92481274909863231</c:v>
                </c:pt>
                <c:pt idx="1344">
                  <c:v>-0.927030179590979</c:v>
                </c:pt>
                <c:pt idx="1345">
                  <c:v>-0.92919472732615005</c:v>
                </c:pt>
                <c:pt idx="1346">
                  <c:v>-0.93130673340897963</c:v>
                </c:pt>
                <c:pt idx="1347">
                  <c:v>-0.93336652324527358</c:v>
                </c:pt>
                <c:pt idx="1348">
                  <c:v>-0.93537442882352595</c:v>
                </c:pt>
                <c:pt idx="1349">
                  <c:v>-0.93733079734792657</c:v>
                </c:pt>
                <c:pt idx="1350">
                  <c:v>-0.93923598804744057</c:v>
                </c:pt>
                <c:pt idx="1351">
                  <c:v>-0.941090370852806</c:v>
                </c:pt>
                <c:pt idx="1352">
                  <c:v>-0.94289432556055763</c:v>
                </c:pt>
                <c:pt idx="1353">
                  <c:v>-0.94464824312100271</c:v>
                </c:pt>
                <c:pt idx="1354">
                  <c:v>-0.94635252480264287</c:v>
                </c:pt>
                <c:pt idx="1355">
                  <c:v>-0.94800757988896756</c:v>
                </c:pt>
                <c:pt idx="1356">
                  <c:v>-0.94961382496160951</c:v>
                </c:pt>
                <c:pt idx="1357">
                  <c:v>-0.95117168343269265</c:v>
                </c:pt>
                <c:pt idx="1358">
                  <c:v>-0.95268158518394297</c:v>
                </c:pt>
                <c:pt idx="1359">
                  <c:v>-0.95414396623738895</c:v>
                </c:pt>
                <c:pt idx="1360">
                  <c:v>-0.95555926841410765</c:v>
                </c:pt>
                <c:pt idx="1361">
                  <c:v>-0.95692793895906803</c:v>
                </c:pt>
                <c:pt idx="1362">
                  <c:v>-0.9582504301244249</c:v>
                </c:pt>
                <c:pt idx="1363">
                  <c:v>-0.95952719871183156</c:v>
                </c:pt>
                <c:pt idx="1364">
                  <c:v>-0.96075870558093801</c:v>
                </c:pt>
                <c:pt idx="1365">
                  <c:v>-0.96194541513279841</c:v>
                </c:pt>
                <c:pt idx="1366">
                  <c:v>-0.96308779477927298</c:v>
                </c:pt>
                <c:pt idx="1367">
                  <c:v>-0.9641863144092655</c:v>
                </c:pt>
                <c:pt idx="1368">
                  <c:v>-0.96524144586102301</c:v>
                </c:pt>
                <c:pt idx="1369">
                  <c:v>-0.96625366240972865</c:v>
                </c:pt>
                <c:pt idx="1370">
                  <c:v>-0.96722343827654655</c:v>
                </c:pt>
                <c:pt idx="1371">
                  <c:v>-0.96815124816370424</c:v>
                </c:pt>
                <c:pt idx="1372">
                  <c:v>-0.96903756681798059</c:v>
                </c:pt>
                <c:pt idx="1373">
                  <c:v>-0.96988286862263096</c:v>
                </c:pt>
                <c:pt idx="1374">
                  <c:v>-0.97068762721618929</c:v>
                </c:pt>
                <c:pt idx="1375">
                  <c:v>-0.97145231513569097</c:v>
                </c:pt>
                <c:pt idx="1376">
                  <c:v>-0.97217740348160564</c:v>
                </c:pt>
                <c:pt idx="1377">
                  <c:v>-0.972863361601504</c:v>
                </c:pt>
                <c:pt idx="1378">
                  <c:v>-0.97351065679169102</c:v>
                </c:pt>
                <c:pt idx="1379">
                  <c:v>-0.97411975401639495</c:v>
                </c:pt>
                <c:pt idx="1380">
                  <c:v>-0.97469111564613176</c:v>
                </c:pt>
                <c:pt idx="1381">
                  <c:v>-0.97522520121771405</c:v>
                </c:pt>
                <c:pt idx="1382">
                  <c:v>-0.97572246721992395</c:v>
                </c:pt>
                <c:pt idx="1383">
                  <c:v>-0.97618336690782459</c:v>
                </c:pt>
                <c:pt idx="1384">
                  <c:v>-0.97660835015001524</c:v>
                </c:pt>
                <c:pt idx="1385">
                  <c:v>-0.97699786331090333</c:v>
                </c:pt>
                <c:pt idx="1386">
                  <c:v>-0.97735234916983449</c:v>
                </c:pt>
                <c:pt idx="1387">
                  <c:v>-0.97767224687733001</c:v>
                </c:pt>
                <c:pt idx="1388">
                  <c:v>-0.97795799194737498</c:v>
                </c:pt>
                <c:pt idx="1389">
                  <c:v>-0.97821001628464765</c:v>
                </c:pt>
                <c:pt idx="1390">
                  <c:v>-0.97842874824398263</c:v>
                </c:pt>
                <c:pt idx="1391">
                  <c:v>-0.9786146127018297</c:v>
                </c:pt>
                <c:pt idx="1392">
                  <c:v>-0.97876803100012211</c:v>
                </c:pt>
                <c:pt idx="1393">
                  <c:v>-0.97888942104621401</c:v>
                </c:pt>
                <c:pt idx="1394">
                  <c:v>-0.97897919767374775</c:v>
                </c:pt>
                <c:pt idx="1395">
                  <c:v>-0.97903777301310391</c:v>
                </c:pt>
                <c:pt idx="1396">
                  <c:v>-0.97906555669293105</c:v>
                </c:pt>
                <c:pt idx="1397">
                  <c:v>-0.97906295623794259</c:v>
                </c:pt>
                <c:pt idx="1398">
                  <c:v>-0.97903037912686397</c:v>
                </c:pt>
                <c:pt idx="1399">
                  <c:v>-0.978968240815</c:v>
                </c:pt>
                <c:pt idx="1400">
                  <c:v>-0.97887696971734706</c:v>
                </c:pt>
                <c:pt idx="1401">
                  <c:v>-0.97875697288305163</c:v>
                </c:pt>
                <c:pt idx="1402">
                  <c:v>-0.97860863080317095</c:v>
                </c:pt>
                <c:pt idx="1403">
                  <c:v>-0.97843231249009865</c:v>
                </c:pt>
                <c:pt idx="1404">
                  <c:v>-0.97822841294165264</c:v>
                </c:pt>
                <c:pt idx="1405">
                  <c:v>-0.97799735908146901</c:v>
                </c:pt>
                <c:pt idx="1406">
                  <c:v>-0.97773956109890903</c:v>
                </c:pt>
                <c:pt idx="1407">
                  <c:v>-0.97745542201584468</c:v>
                </c:pt>
                <c:pt idx="1408">
                  <c:v>-0.97714534423101163</c:v>
                </c:pt>
                <c:pt idx="1409">
                  <c:v>-0.97680972145260703</c:v>
                </c:pt>
                <c:pt idx="1410">
                  <c:v>-0.97644893457599791</c:v>
                </c:pt>
                <c:pt idx="1411">
                  <c:v>-0.9760633617911415</c:v>
                </c:pt>
                <c:pt idx="1412">
                  <c:v>-0.97565337470353364</c:v>
                </c:pt>
                <c:pt idx="1413">
                  <c:v>-0.97521933280567463</c:v>
                </c:pt>
                <c:pt idx="1414">
                  <c:v>-0.97476159164323695</c:v>
                </c:pt>
                <c:pt idx="1415">
                  <c:v>-0.97428051575032659</c:v>
                </c:pt>
                <c:pt idx="1416">
                  <c:v>-0.97377648393050065</c:v>
                </c:pt>
                <c:pt idx="1417">
                  <c:v>-0.97324988031279358</c:v>
                </c:pt>
                <c:pt idx="1418">
                  <c:v>-0.97270108951936662</c:v>
                </c:pt>
                <c:pt idx="1419">
                  <c:v>-0.97213050015747304</c:v>
                </c:pt>
                <c:pt idx="1420">
                  <c:v>-0.97153850564086897</c:v>
                </c:pt>
                <c:pt idx="1421">
                  <c:v>-0.97092550370886765</c:v>
                </c:pt>
                <c:pt idx="1422">
                  <c:v>-0.97029189462181731</c:v>
                </c:pt>
                <c:pt idx="1423">
                  <c:v>-0.96963807720647677</c:v>
                </c:pt>
                <c:pt idx="1424">
                  <c:v>-0.96896444357913858</c:v>
                </c:pt>
                <c:pt idx="1425">
                  <c:v>-0.96827137390889306</c:v>
                </c:pt>
                <c:pt idx="1426">
                  <c:v>-0.967559233827469</c:v>
                </c:pt>
                <c:pt idx="1427">
                  <c:v>-0.96682837474776651</c:v>
                </c:pt>
                <c:pt idx="1428">
                  <c:v>-0.96607913620553165</c:v>
                </c:pt>
                <c:pt idx="1429">
                  <c:v>-0.96531184775001699</c:v>
                </c:pt>
                <c:pt idx="1430">
                  <c:v>-0.96452683095693459</c:v>
                </c:pt>
                <c:pt idx="1431">
                  <c:v>-0.96372440205761456</c:v>
                </c:pt>
                <c:pt idx="1432">
                  <c:v>-0.9629048751250997</c:v>
                </c:pt>
                <c:pt idx="1433">
                  <c:v>-0.96206856477544356</c:v>
                </c:pt>
                <c:pt idx="1434">
                  <c:v>-0.96121578770815996</c:v>
                </c:pt>
                <c:pt idx="1435">
                  <c:v>-0.96034686291362303</c:v>
                </c:pt>
                <c:pt idx="1436">
                  <c:v>-0.95946211007251159</c:v>
                </c:pt>
                <c:pt idx="1437">
                  <c:v>-0.95856184751414064</c:v>
                </c:pt>
                <c:pt idx="1438">
                  <c:v>-0.95764639031234799</c:v>
                </c:pt>
                <c:pt idx="1439">
                  <c:v>-0.95671604779134356</c:v>
                </c:pt>
                <c:pt idx="1440">
                  <c:v>-0.95577112099122996</c:v>
                </c:pt>
                <c:pt idx="1441">
                  <c:v>-0.95481190052932263</c:v>
                </c:pt>
                <c:pt idx="1442">
                  <c:v>-0.95383866574456</c:v>
                </c:pt>
                <c:pt idx="1443">
                  <c:v>-0.95285168542027365</c:v>
                </c:pt>
                <c:pt idx="1444">
                  <c:v>-0.95185121958493801</c:v>
                </c:pt>
                <c:pt idx="1445">
                  <c:v>-0.95083752147165457</c:v>
                </c:pt>
                <c:pt idx="1446">
                  <c:v>-0.94981083899691099</c:v>
                </c:pt>
                <c:pt idx="1447">
                  <c:v>-0.94877141548582844</c:v>
                </c:pt>
                <c:pt idx="1448">
                  <c:v>-0.94771948952031404</c:v>
                </c:pt>
                <c:pt idx="1449">
                  <c:v>-0.94665529404329996</c:v>
                </c:pt>
                <c:pt idx="1450">
                  <c:v>-0.94557905511836804</c:v>
                </c:pt>
                <c:pt idx="1451">
                  <c:v>-0.94449099079368504</c:v>
                </c:pt>
                <c:pt idx="1452">
                  <c:v>-0.94339131071615601</c:v>
                </c:pt>
                <c:pt idx="1453">
                  <c:v>-0.94228021657324956</c:v>
                </c:pt>
                <c:pt idx="1454">
                  <c:v>-0.94115790331606797</c:v>
                </c:pt>
                <c:pt idx="1455">
                  <c:v>-0.94002456090859265</c:v>
                </c:pt>
                <c:pt idx="1456">
                  <c:v>-0.93888037603554764</c:v>
                </c:pt>
                <c:pt idx="1457">
                  <c:v>-0.93772553321553143</c:v>
                </c:pt>
                <c:pt idx="1458">
                  <c:v>-0.93656021539360002</c:v>
                </c:pt>
                <c:pt idx="1459">
                  <c:v>-0.93538460399416201</c:v>
                </c:pt>
                <c:pt idx="1460">
                  <c:v>-0.9341988785045342</c:v>
                </c:pt>
                <c:pt idx="1461">
                  <c:v>-0.93300321575066758</c:v>
                </c:pt>
                <c:pt idx="1462">
                  <c:v>-0.93179778902506449</c:v>
                </c:pt>
                <c:pt idx="1463">
                  <c:v>-0.93058276743162205</c:v>
                </c:pt>
                <c:pt idx="1464">
                  <c:v>-0.92935831566252303</c:v>
                </c:pt>
                <c:pt idx="1465">
                  <c:v>-0.92812459368562505</c:v>
                </c:pt>
                <c:pt idx="1466">
                  <c:v>-0.92688175672639495</c:v>
                </c:pt>
                <c:pt idx="1467">
                  <c:v>-0.92562995539546256</c:v>
                </c:pt>
                <c:pt idx="1468">
                  <c:v>-0.92436933584213332</c:v>
                </c:pt>
                <c:pt idx="1469">
                  <c:v>-0.92310003995826551</c:v>
                </c:pt>
                <c:pt idx="1470">
                  <c:v>-0.92182220575198059</c:v>
                </c:pt>
                <c:pt idx="1471">
                  <c:v>-0.92053596793221693</c:v>
                </c:pt>
                <c:pt idx="1472">
                  <c:v>-0.919241458630918</c:v>
                </c:pt>
                <c:pt idx="1473">
                  <c:v>-0.91793880807999595</c:v>
                </c:pt>
                <c:pt idx="1474">
                  <c:v>-0.91662814507486901</c:v>
                </c:pt>
                <c:pt idx="1475">
                  <c:v>-0.915309597169638</c:v>
                </c:pt>
                <c:pt idx="1476">
                  <c:v>-0.91398329069682305</c:v>
                </c:pt>
                <c:pt idx="1477">
                  <c:v>-0.91264935076652465</c:v>
                </c:pt>
                <c:pt idx="1478">
                  <c:v>-0.91130790137888495</c:v>
                </c:pt>
                <c:pt idx="1479">
                  <c:v>-0.90995906571484597</c:v>
                </c:pt>
                <c:pt idx="1480">
                  <c:v>-0.90860296661051065</c:v>
                </c:pt>
                <c:pt idx="1481">
                  <c:v>-0.90723972709061496</c:v>
                </c:pt>
                <c:pt idx="1482">
                  <c:v>-0.90586947079364699</c:v>
                </c:pt>
                <c:pt idx="1483">
                  <c:v>-0.90449232214985997</c:v>
                </c:pt>
                <c:pt idx="1484">
                  <c:v>-0.90310840626140965</c:v>
                </c:pt>
                <c:pt idx="1485">
                  <c:v>-0.90171784852869763</c:v>
                </c:pt>
                <c:pt idx="1486">
                  <c:v>-0.90032077411223366</c:v>
                </c:pt>
                <c:pt idx="1487">
                  <c:v>-0.89891730733160058</c:v>
                </c:pt>
                <c:pt idx="1488">
                  <c:v>-0.89750757108870949</c:v>
                </c:pt>
                <c:pt idx="1489">
                  <c:v>-0.89609168638413872</c:v>
                </c:pt>
                <c:pt idx="1490">
                  <c:v>-0.89466977197171449</c:v>
                </c:pt>
                <c:pt idx="1491">
                  <c:v>-0.89324194417381364</c:v>
                </c:pt>
                <c:pt idx="1492">
                  <c:v>-0.89180831685659456</c:v>
                </c:pt>
                <c:pt idx="1493">
                  <c:v>-0.89036900154843701</c:v>
                </c:pt>
                <c:pt idx="1494">
                  <c:v>-0.88892410767304464</c:v>
                </c:pt>
                <c:pt idx="1495">
                  <c:v>-0.88747374286519698</c:v>
                </c:pt>
                <c:pt idx="1496">
                  <c:v>-0.88601801334450259</c:v>
                </c:pt>
                <c:pt idx="1497">
                  <c:v>-0.88455702431160188</c:v>
                </c:pt>
                <c:pt idx="1498">
                  <c:v>-0.8830908803277655</c:v>
                </c:pt>
                <c:pt idx="1499">
                  <c:v>-0.8816196856509515</c:v>
                </c:pt>
                <c:pt idx="1500">
                  <c:v>-0.88014354452916799</c:v>
                </c:pt>
                <c:pt idx="1501">
                  <c:v>-0.87866256146572697</c:v>
                </c:pt>
                <c:pt idx="1502">
                  <c:v>-0.87717684147090003</c:v>
                </c:pt>
                <c:pt idx="1503">
                  <c:v>-0.87568649030118906</c:v>
                </c:pt>
                <c:pt idx="1504">
                  <c:v>-0.87419161467612283</c:v>
                </c:pt>
                <c:pt idx="1505">
                  <c:v>-0.87269232245711958</c:v>
                </c:pt>
                <c:pt idx="1506">
                  <c:v>-0.87118872278309656</c:v>
                </c:pt>
                <c:pt idx="1507">
                  <c:v>-0.86968092617986859</c:v>
                </c:pt>
                <c:pt idx="1508">
                  <c:v>-0.86816904465820732</c:v>
                </c:pt>
                <c:pt idx="1509">
                  <c:v>-0.8666531918077105</c:v>
                </c:pt>
                <c:pt idx="1510">
                  <c:v>-0.86513348282874303</c:v>
                </c:pt>
                <c:pt idx="1511">
                  <c:v>-0.86361003480792697</c:v>
                </c:pt>
                <c:pt idx="1512">
                  <c:v>-0.86208296668539663</c:v>
                </c:pt>
                <c:pt idx="1513">
                  <c:v>-0.86055239919489701</c:v>
                </c:pt>
                <c:pt idx="1514">
                  <c:v>-0.85901845486074302</c:v>
                </c:pt>
                <c:pt idx="1515">
                  <c:v>-0.85748125797364405</c:v>
                </c:pt>
                <c:pt idx="1516">
                  <c:v>-0.85594093457681575</c:v>
                </c:pt>
                <c:pt idx="1517">
                  <c:v>-0.85439761234983336</c:v>
                </c:pt>
                <c:pt idx="1518">
                  <c:v>-0.85285142009834758</c:v>
                </c:pt>
                <c:pt idx="1519">
                  <c:v>-0.85130248771912898</c:v>
                </c:pt>
                <c:pt idx="1520">
                  <c:v>-0.84975094612767565</c:v>
                </c:pt>
                <c:pt idx="1521">
                  <c:v>-0.84819692707486205</c:v>
                </c:pt>
                <c:pt idx="1522">
                  <c:v>-0.84664056290249556</c:v>
                </c:pt>
                <c:pt idx="1523">
                  <c:v>-0.84508198626329156</c:v>
                </c:pt>
                <c:pt idx="1524">
                  <c:v>-0.84352132983889105</c:v>
                </c:pt>
                <c:pt idx="1525">
                  <c:v>-0.84195872596525057</c:v>
                </c:pt>
                <c:pt idx="1526">
                  <c:v>-0.84039430660734304</c:v>
                </c:pt>
                <c:pt idx="1527">
                  <c:v>-0.83882820316502971</c:v>
                </c:pt>
                <c:pt idx="1528">
                  <c:v>-0.83726054624409363</c:v>
                </c:pt>
                <c:pt idx="1529">
                  <c:v>-0.83569146565109298</c:v>
                </c:pt>
                <c:pt idx="1530">
                  <c:v>-0.83412109048294503</c:v>
                </c:pt>
                <c:pt idx="1531">
                  <c:v>-0.83254954925963698</c:v>
                </c:pt>
                <c:pt idx="1532">
                  <c:v>-0.83097697005931204</c:v>
                </c:pt>
                <c:pt idx="1533">
                  <c:v>-0.82940348062823699</c:v>
                </c:pt>
                <c:pt idx="1534">
                  <c:v>-0.82782920844675056</c:v>
                </c:pt>
                <c:pt idx="1535">
                  <c:v>-0.82625428073611196</c:v>
                </c:pt>
                <c:pt idx="1536">
                  <c:v>-0.82467882440030871</c:v>
                </c:pt>
                <c:pt idx="1537">
                  <c:v>-0.82310296590543042</c:v>
                </c:pt>
                <c:pt idx="1538">
                  <c:v>-0.82152683111070701</c:v>
                </c:pt>
                <c:pt idx="1539">
                  <c:v>-0.81995054506239951</c:v>
                </c:pt>
                <c:pt idx="1540">
                  <c:v>-0.81837423177201696</c:v>
                </c:pt>
                <c:pt idx="1541">
                  <c:v>-0.81679801400920948</c:v>
                </c:pt>
                <c:pt idx="1542">
                  <c:v>-0.81522201311231002</c:v>
                </c:pt>
                <c:pt idx="1543">
                  <c:v>-0.81364634882704256</c:v>
                </c:pt>
                <c:pt idx="1544">
                  <c:v>-0.8120711391772405</c:v>
                </c:pt>
                <c:pt idx="1545">
                  <c:v>-0.81049650036544896</c:v>
                </c:pt>
                <c:pt idx="1546">
                  <c:v>-0.80892254669259256</c:v>
                </c:pt>
                <c:pt idx="1547">
                  <c:v>-0.80734939048485865</c:v>
                </c:pt>
                <c:pt idx="1548">
                  <c:v>-0.80577714216711405</c:v>
                </c:pt>
                <c:pt idx="1549">
                  <c:v>-0.80420591004790998</c:v>
                </c:pt>
                <c:pt idx="1550">
                  <c:v>-0.80263580018224401</c:v>
                </c:pt>
                <c:pt idx="1551">
                  <c:v>-0.80106691633346705</c:v>
                </c:pt>
                <c:pt idx="1552">
                  <c:v>-0.79949935998071597</c:v>
                </c:pt>
                <c:pt idx="1553">
                  <c:v>-0.79793323037861663</c:v>
                </c:pt>
                <c:pt idx="1554">
                  <c:v>-0.79636862469508063</c:v>
                </c:pt>
                <c:pt idx="1555">
                  <c:v>-0.79480563803945459</c:v>
                </c:pt>
                <c:pt idx="1556">
                  <c:v>-0.79324436352331995</c:v>
                </c:pt>
                <c:pt idx="1557">
                  <c:v>-0.79168489248255458</c:v>
                </c:pt>
                <c:pt idx="1558">
                  <c:v>-0.79012731460246199</c:v>
                </c:pt>
                <c:pt idx="1559">
                  <c:v>-0.78857171796949421</c:v>
                </c:pt>
                <c:pt idx="1560">
                  <c:v>-0.78701818907837851</c:v>
                </c:pt>
                <c:pt idx="1561">
                  <c:v>-0.78546681279872299</c:v>
                </c:pt>
                <c:pt idx="1562">
                  <c:v>-0.78391767241905463</c:v>
                </c:pt>
                <c:pt idx="1563">
                  <c:v>-0.78237084971351101</c:v>
                </c:pt>
                <c:pt idx="1564">
                  <c:v>-0.78082642483144149</c:v>
                </c:pt>
                <c:pt idx="1565">
                  <c:v>-0.77928447612720464</c:v>
                </c:pt>
                <c:pt idx="1566">
                  <c:v>-0.77774507996861986</c:v>
                </c:pt>
                <c:pt idx="1567">
                  <c:v>-0.77620831054165995</c:v>
                </c:pt>
                <c:pt idx="1568">
                  <c:v>-0.77467423966543936</c:v>
                </c:pt>
                <c:pt idx="1569">
                  <c:v>-0.7731429366302619</c:v>
                </c:pt>
                <c:pt idx="1570">
                  <c:v>-0.77161446775491904</c:v>
                </c:pt>
                <c:pt idx="1571">
                  <c:v>-0.77008889694215765</c:v>
                </c:pt>
                <c:pt idx="1572">
                  <c:v>-0.76856628548233341</c:v>
                </c:pt>
                <c:pt idx="1573">
                  <c:v>-0.76704669212201271</c:v>
                </c:pt>
                <c:pt idx="1574">
                  <c:v>-0.76553017280022251</c:v>
                </c:pt>
                <c:pt idx="1575">
                  <c:v>-0.76401678077553559</c:v>
                </c:pt>
                <c:pt idx="1576">
                  <c:v>-0.76250656674877504</c:v>
                </c:pt>
                <c:pt idx="1577">
                  <c:v>-0.76099957897111559</c:v>
                </c:pt>
                <c:pt idx="1578">
                  <c:v>-0.75949586332585806</c:v>
                </c:pt>
                <c:pt idx="1579">
                  <c:v>-0.75799546336603374</c:v>
                </c:pt>
                <c:pt idx="1580">
                  <c:v>-0.7564984203005336</c:v>
                </c:pt>
                <c:pt idx="1581">
                  <c:v>-0.75500477300376956</c:v>
                </c:pt>
                <c:pt idx="1582">
                  <c:v>-0.7535145579589001</c:v>
                </c:pt>
                <c:pt idx="1583">
                  <c:v>-0.75202780920122103</c:v>
                </c:pt>
                <c:pt idx="1584">
                  <c:v>-0.75054455825728505</c:v>
                </c:pt>
                <c:pt idx="1585">
                  <c:v>-0.74906483404302771</c:v>
                </c:pt>
                <c:pt idx="1586">
                  <c:v>-0.74758866271278901</c:v>
                </c:pt>
                <c:pt idx="1587">
                  <c:v>-0.74611606749168402</c:v>
                </c:pt>
                <c:pt idx="1588">
                  <c:v>-0.74464706851344908</c:v>
                </c:pt>
                <c:pt idx="1589">
                  <c:v>-0.74318168268173757</c:v>
                </c:pt>
                <c:pt idx="1590">
                  <c:v>-0.74171992356902561</c:v>
                </c:pt>
                <c:pt idx="1591">
                  <c:v>-0.74026180136039565</c:v>
                </c:pt>
                <c:pt idx="1592">
                  <c:v>-0.73880732284474904</c:v>
                </c:pt>
                <c:pt idx="1593">
                  <c:v>-0.73735649144995496</c:v>
                </c:pt>
                <c:pt idx="1594">
                  <c:v>-0.73590930731636495</c:v>
                </c:pt>
                <c:pt idx="1595">
                  <c:v>-0.7344657673999001</c:v>
                </c:pt>
                <c:pt idx="1596">
                  <c:v>-0.73302586558539296</c:v>
                </c:pt>
                <c:pt idx="1597">
                  <c:v>-0.73158959284117264</c:v>
                </c:pt>
                <c:pt idx="1598">
                  <c:v>-0.73015693737216103</c:v>
                </c:pt>
                <c:pt idx="1599">
                  <c:v>-0.72872788475227201</c:v>
                </c:pt>
                <c:pt idx="1600">
                  <c:v>-0.72730241805050588</c:v>
                </c:pt>
                <c:pt idx="1601">
                  <c:v>-0.72588051771539663</c:v>
                </c:pt>
                <c:pt idx="1602">
                  <c:v>-0.72446216231686456</c:v>
                </c:pt>
                <c:pt idx="1603">
                  <c:v>-0.72304732826862494</c:v>
                </c:pt>
                <c:pt idx="1604">
                  <c:v>-0.72163598990698996</c:v>
                </c:pt>
                <c:pt idx="1605">
                  <c:v>-0.72022811956571664</c:v>
                </c:pt>
                <c:pt idx="1606">
                  <c:v>-0.71882368769762295</c:v>
                </c:pt>
                <c:pt idx="1607">
                  <c:v>-0.717422663017799</c:v>
                </c:pt>
                <c:pt idx="1608">
                  <c:v>-0.71602501259646811</c:v>
                </c:pt>
                <c:pt idx="1609">
                  <c:v>-0.71463070185763578</c:v>
                </c:pt>
                <c:pt idx="1610">
                  <c:v>-0.71323969457297964</c:v>
                </c:pt>
                <c:pt idx="1611">
                  <c:v>-0.71185195287141356</c:v>
                </c:pt>
                <c:pt idx="1612">
                  <c:v>-0.71046743727141104</c:v>
                </c:pt>
                <c:pt idx="1613">
                  <c:v>-0.70908610671892758</c:v>
                </c:pt>
                <c:pt idx="1614">
                  <c:v>-0.70770791861851312</c:v>
                </c:pt>
                <c:pt idx="1615">
                  <c:v>-0.70633282884939896</c:v>
                </c:pt>
                <c:pt idx="1616">
                  <c:v>-0.70496079180769256</c:v>
                </c:pt>
                <c:pt idx="1617">
                  <c:v>-0.70359176047255501</c:v>
                </c:pt>
                <c:pt idx="1618">
                  <c:v>-0.70222568646735894</c:v>
                </c:pt>
                <c:pt idx="1619">
                  <c:v>-0.70086252010186556</c:v>
                </c:pt>
                <c:pt idx="1620">
                  <c:v>-0.69950221038813765</c:v>
                </c:pt>
                <c:pt idx="1621">
                  <c:v>-0.69814470504803905</c:v>
                </c:pt>
                <c:pt idx="1622">
                  <c:v>-0.69678995062031679</c:v>
                </c:pt>
                <c:pt idx="1623">
                  <c:v>-0.69543789260139965</c:v>
                </c:pt>
                <c:pt idx="1624">
                  <c:v>-0.69408847557416764</c:v>
                </c:pt>
                <c:pt idx="1625">
                  <c:v>-0.69274164331122356</c:v>
                </c:pt>
                <c:pt idx="1626">
                  <c:v>-0.69139733886437305</c:v>
                </c:pt>
                <c:pt idx="1627">
                  <c:v>-0.69005550464393295</c:v>
                </c:pt>
                <c:pt idx="1628">
                  <c:v>-0.68871608251305805</c:v>
                </c:pt>
                <c:pt idx="1629">
                  <c:v>-0.68737901391273803</c:v>
                </c:pt>
                <c:pt idx="1630">
                  <c:v>-0.68604424008220999</c:v>
                </c:pt>
                <c:pt idx="1631">
                  <c:v>-0.68471170205370591</c:v>
                </c:pt>
                <c:pt idx="1632">
                  <c:v>-0.6833813408005095</c:v>
                </c:pt>
                <c:pt idx="1633">
                  <c:v>-0.68205309757443777</c:v>
                </c:pt>
                <c:pt idx="1634">
                  <c:v>-0.68072691399829266</c:v>
                </c:pt>
                <c:pt idx="1635">
                  <c:v>-0.67940273236201765</c:v>
                </c:pt>
                <c:pt idx="1636">
                  <c:v>-0.67808049548525162</c:v>
                </c:pt>
                <c:pt idx="1637">
                  <c:v>-0.67676014687449471</c:v>
                </c:pt>
                <c:pt idx="1638">
                  <c:v>-0.67544163081861808</c:v>
                </c:pt>
                <c:pt idx="1639">
                  <c:v>-0.67412489242285212</c:v>
                </c:pt>
                <c:pt idx="1640">
                  <c:v>-0.67280987759820543</c:v>
                </c:pt>
                <c:pt idx="1641">
                  <c:v>-0.67149653310073565</c:v>
                </c:pt>
                <c:pt idx="1642">
                  <c:v>-0.67018480653870305</c:v>
                </c:pt>
                <c:pt idx="1643">
                  <c:v>-0.66887464637270277</c:v>
                </c:pt>
                <c:pt idx="1644">
                  <c:v>-0.66756600230432805</c:v>
                </c:pt>
                <c:pt idx="1645">
                  <c:v>-0.66625882567171635</c:v>
                </c:pt>
                <c:pt idx="1646">
                  <c:v>-0.66495306766009599</c:v>
                </c:pt>
                <c:pt idx="1647">
                  <c:v>-0.66364867868749833</c:v>
                </c:pt>
                <c:pt idx="1648">
                  <c:v>-0.66234560931088327</c:v>
                </c:pt>
                <c:pt idx="1649">
                  <c:v>-0.66104381058732808</c:v>
                </c:pt>
                <c:pt idx="1650">
                  <c:v>-0.65974323405485635</c:v>
                </c:pt>
                <c:pt idx="1651">
                  <c:v>-0.65844383225422698</c:v>
                </c:pt>
                <c:pt idx="1652">
                  <c:v>-0.65714555878994563</c:v>
                </c:pt>
                <c:pt idx="1653">
                  <c:v>-0.65584836769175459</c:v>
                </c:pt>
                <c:pt idx="1654">
                  <c:v>-0.65455221322202495</c:v>
                </c:pt>
                <c:pt idx="1655">
                  <c:v>-0.65325704985712596</c:v>
                </c:pt>
                <c:pt idx="1656">
                  <c:v>-0.65196283178243097</c:v>
                </c:pt>
                <c:pt idx="1657">
                  <c:v>-0.65066951276680318</c:v>
                </c:pt>
                <c:pt idx="1658">
                  <c:v>-0.64937704740992364</c:v>
                </c:pt>
                <c:pt idx="1659">
                  <c:v>-0.64808539097144702</c:v>
                </c:pt>
                <c:pt idx="1660">
                  <c:v>-0.64679449878206063</c:v>
                </c:pt>
                <c:pt idx="1661">
                  <c:v>-0.645504326077455</c:v>
                </c:pt>
                <c:pt idx="1662">
                  <c:v>-0.64421482753812065</c:v>
                </c:pt>
                <c:pt idx="1663">
                  <c:v>-0.6429259588792271</c:v>
                </c:pt>
                <c:pt idx="1664">
                  <c:v>-0.641637676895919</c:v>
                </c:pt>
                <c:pt idx="1665">
                  <c:v>-0.64034993788203265</c:v>
                </c:pt>
                <c:pt idx="1666">
                  <c:v>-0.63906269795965498</c:v>
                </c:pt>
                <c:pt idx="1667">
                  <c:v>-0.63777591416088886</c:v>
                </c:pt>
                <c:pt idx="1668">
                  <c:v>-0.63648954449841566</c:v>
                </c:pt>
                <c:pt idx="1669">
                  <c:v>-0.63520354775128796</c:v>
                </c:pt>
                <c:pt idx="1670">
                  <c:v>-0.63391788313118824</c:v>
                </c:pt>
                <c:pt idx="1671">
                  <c:v>-0.63263250994774956</c:v>
                </c:pt>
                <c:pt idx="1672">
                  <c:v>-0.63134738749560004</c:v>
                </c:pt>
                <c:pt idx="1673">
                  <c:v>-0.63006247511076696</c:v>
                </c:pt>
                <c:pt idx="1674">
                  <c:v>-0.62877773223049427</c:v>
                </c:pt>
                <c:pt idx="1675">
                  <c:v>-0.62749311838227595</c:v>
                </c:pt>
                <c:pt idx="1676">
                  <c:v>-0.62620859357771963</c:v>
                </c:pt>
                <c:pt idx="1677">
                  <c:v>-0.62492411882242704</c:v>
                </c:pt>
                <c:pt idx="1678">
                  <c:v>-0.62363965634782736</c:v>
                </c:pt>
                <c:pt idx="1679">
                  <c:v>-0.62235516910292832</c:v>
                </c:pt>
                <c:pt idx="1680">
                  <c:v>-0.62107062093614263</c:v>
                </c:pt>
                <c:pt idx="1681">
                  <c:v>-0.61978597719412976</c:v>
                </c:pt>
                <c:pt idx="1682">
                  <c:v>-0.61850120494029404</c:v>
                </c:pt>
                <c:pt idx="1683">
                  <c:v>-0.61721627254068856</c:v>
                </c:pt>
                <c:pt idx="1684">
                  <c:v>-0.61593114934841764</c:v>
                </c:pt>
                <c:pt idx="1685">
                  <c:v>-0.61464580541060798</c:v>
                </c:pt>
                <c:pt idx="1686">
                  <c:v>-0.61336021126634499</c:v>
                </c:pt>
                <c:pt idx="1687">
                  <c:v>-0.61207433783620002</c:v>
                </c:pt>
                <c:pt idx="1688">
                  <c:v>-0.61078815642505047</c:v>
                </c:pt>
                <c:pt idx="1689">
                  <c:v>-0.60950163868580598</c:v>
                </c:pt>
                <c:pt idx="1690">
                  <c:v>-0.60821475693471505</c:v>
                </c:pt>
                <c:pt idx="1691">
                  <c:v>-0.60692748384602901</c:v>
                </c:pt>
                <c:pt idx="1692">
                  <c:v>-0.60563979157960612</c:v>
                </c:pt>
                <c:pt idx="1693">
                  <c:v>-0.60435165258742174</c:v>
                </c:pt>
                <c:pt idx="1694">
                  <c:v>-0.60306304003288003</c:v>
                </c:pt>
                <c:pt idx="1695">
                  <c:v>-0.60177392799814966</c:v>
                </c:pt>
                <c:pt idx="1696">
                  <c:v>-0.60048429154809402</c:v>
                </c:pt>
                <c:pt idx="1697">
                  <c:v>-0.59919410627292158</c:v>
                </c:pt>
                <c:pt idx="1698">
                  <c:v>-0.5979033477531055</c:v>
                </c:pt>
                <c:pt idx="1699">
                  <c:v>-0.59661199306527402</c:v>
                </c:pt>
                <c:pt idx="1700">
                  <c:v>-0.59521569329645196</c:v>
                </c:pt>
                <c:pt idx="1701">
                  <c:v>-0.59384454467640602</c:v>
                </c:pt>
                <c:pt idx="1702">
                  <c:v>-0.59249300177684094</c:v>
                </c:pt>
                <c:pt idx="1703">
                  <c:v>-0.59115661964433197</c:v>
                </c:pt>
                <c:pt idx="1704">
                  <c:v>-0.58983186352403305</c:v>
                </c:pt>
                <c:pt idx="1705">
                  <c:v>-0.58851591949921656</c:v>
                </c:pt>
                <c:pt idx="1706">
                  <c:v>-0.58720655587565485</c:v>
                </c:pt>
                <c:pt idx="1707">
                  <c:v>-0.58590201196237557</c:v>
                </c:pt>
                <c:pt idx="1708">
                  <c:v>-0.58460090585946756</c:v>
                </c:pt>
                <c:pt idx="1709">
                  <c:v>-0.58330215872632807</c:v>
                </c:pt>
                <c:pt idx="1710">
                  <c:v>-0.58200493307591949</c:v>
                </c:pt>
                <c:pt idx="1711">
                  <c:v>-0.58070858271789949</c:v>
                </c:pt>
                <c:pt idx="1712">
                  <c:v>-0.57941261236129704</c:v>
                </c:pt>
                <c:pt idx="1713">
                  <c:v>-0.57811664519034156</c:v>
                </c:pt>
                <c:pt idx="1714">
                  <c:v>-0.57682039704866395</c:v>
                </c:pt>
                <c:pt idx="1715">
                  <c:v>-0.57552365591371701</c:v>
                </c:pt>
                <c:pt idx="1716">
                  <c:v>-0.57422626573434632</c:v>
                </c:pt>
                <c:pt idx="1717">
                  <c:v>-0.57292811374953256</c:v>
                </c:pt>
                <c:pt idx="1718">
                  <c:v>-0.57162912061784965</c:v>
                </c:pt>
                <c:pt idx="1719">
                  <c:v>-0.57032923276462211</c:v>
                </c:pt>
                <c:pt idx="1720">
                  <c:v>-0.56902841643166147</c:v>
                </c:pt>
                <c:pt idx="1721">
                  <c:v>-0.56772665300134295</c:v>
                </c:pt>
                <c:pt idx="1722">
                  <c:v>-0.56642393534808932</c:v>
                </c:pt>
                <c:pt idx="1723">
                  <c:v>-0.56512026509788105</c:v>
                </c:pt>
                <c:pt idx="1724">
                  <c:v>-0.56381565033500058</c:v>
                </c:pt>
                <c:pt idx="1725">
                  <c:v>-0.562510103772211</c:v>
                </c:pt>
                <c:pt idx="1726">
                  <c:v>-0.56120364138398005</c:v>
                </c:pt>
                <c:pt idx="1727">
                  <c:v>-0.55989628142841064</c:v>
                </c:pt>
                <c:pt idx="1728">
                  <c:v>-0.55858804379808502</c:v>
                </c:pt>
                <c:pt idx="1729">
                  <c:v>-0.55727894958125057</c:v>
                </c:pt>
                <c:pt idx="1730">
                  <c:v>-0.55596902081503496</c:v>
                </c:pt>
                <c:pt idx="1731">
                  <c:v>-0.55465828034540765</c:v>
                </c:pt>
                <c:pt idx="1732">
                  <c:v>-0.55334675170031056</c:v>
                </c:pt>
                <c:pt idx="1733">
                  <c:v>-0.55203445899256698</c:v>
                </c:pt>
                <c:pt idx="1734">
                  <c:v>-0.55072142711979954</c:v>
                </c:pt>
                <c:pt idx="1735">
                  <c:v>-0.54940768167109699</c:v>
                </c:pt>
                <c:pt idx="1736">
                  <c:v>-0.54809324850040264</c:v>
                </c:pt>
                <c:pt idx="1737">
                  <c:v>-0.54677815389826001</c:v>
                </c:pt>
                <c:pt idx="1738">
                  <c:v>-0.54546242464359262</c:v>
                </c:pt>
                <c:pt idx="1739">
                  <c:v>-0.5441460880950505</c:v>
                </c:pt>
                <c:pt idx="1740">
                  <c:v>-0.54282917236120065</c:v>
                </c:pt>
                <c:pt idx="1741">
                  <c:v>-0.54151170588037856</c:v>
                </c:pt>
                <c:pt idx="1742">
                  <c:v>-0.54019371714785602</c:v>
                </c:pt>
                <c:pt idx="1743">
                  <c:v>-0.53887523492855194</c:v>
                </c:pt>
                <c:pt idx="1744">
                  <c:v>-0.53755628836207958</c:v>
                </c:pt>
                <c:pt idx="1745">
                  <c:v>-0.53623690670251956</c:v>
                </c:pt>
                <c:pt idx="1746">
                  <c:v>-0.53491711937970499</c:v>
                </c:pt>
                <c:pt idx="1747">
                  <c:v>-0.53359695621353165</c:v>
                </c:pt>
                <c:pt idx="1748">
                  <c:v>-0.53227644765885562</c:v>
                </c:pt>
                <c:pt idx="1749">
                  <c:v>-0.53095562516114703</c:v>
                </c:pt>
                <c:pt idx="1750">
                  <c:v>-0.52963452125035348</c:v>
                </c:pt>
                <c:pt idx="1751">
                  <c:v>-0.52822950873679297</c:v>
                </c:pt>
                <c:pt idx="1752">
                  <c:v>-0.52684687256333773</c:v>
                </c:pt>
                <c:pt idx="1753">
                  <c:v>-0.52548165166535599</c:v>
                </c:pt>
                <c:pt idx="1754">
                  <c:v>-0.52412993125749863</c:v>
                </c:pt>
                <c:pt idx="1755">
                  <c:v>-0.52278859374862796</c:v>
                </c:pt>
                <c:pt idx="1756">
                  <c:v>-0.52145516600447905</c:v>
                </c:pt>
                <c:pt idx="1757">
                  <c:v>-0.52012769528974501</c:v>
                </c:pt>
                <c:pt idx="1758">
                  <c:v>-0.51880464652849911</c:v>
                </c:pt>
                <c:pt idx="1759">
                  <c:v>-0.51748482011612196</c:v>
                </c:pt>
                <c:pt idx="1760">
                  <c:v>-0.5161672862633605</c:v>
                </c:pt>
                <c:pt idx="1761">
                  <c:v>-0.51485133164783803</c:v>
                </c:pt>
                <c:pt idx="1762">
                  <c:v>-0.51353641524009797</c:v>
                </c:pt>
                <c:pt idx="1763">
                  <c:v>-0.5122221325022055</c:v>
                </c:pt>
                <c:pt idx="1764">
                  <c:v>-0.5109081879722791</c:v>
                </c:pt>
                <c:pt idx="1765">
                  <c:v>-0.50959437288445897</c:v>
                </c:pt>
                <c:pt idx="1766">
                  <c:v>-0.50828054701553349</c:v>
                </c:pt>
                <c:pt idx="1767">
                  <c:v>-0.50696662408832149</c:v>
                </c:pt>
                <c:pt idx="1768">
                  <c:v>-0.50565256002204073</c:v>
                </c:pt>
                <c:pt idx="1769">
                  <c:v>-0.50433834297973656</c:v>
                </c:pt>
                <c:pt idx="1770">
                  <c:v>-0.50302398584618058</c:v>
                </c:pt>
                <c:pt idx="1771">
                  <c:v>-0.50170951993829205</c:v>
                </c:pt>
                <c:pt idx="1772">
                  <c:v>-0.500394990073454</c:v>
                </c:pt>
                <c:pt idx="1773">
                  <c:v>-0.49908045199602258</c:v>
                </c:pt>
                <c:pt idx="1774">
                  <c:v>-0.49776596950586904</c:v>
                </c:pt>
                <c:pt idx="1775">
                  <c:v>-0.49645161233606488</c:v>
                </c:pt>
                <c:pt idx="1776">
                  <c:v>-0.49513745447468599</c:v>
                </c:pt>
                <c:pt idx="1777">
                  <c:v>-0.49382357264996668</c:v>
                </c:pt>
                <c:pt idx="1778">
                  <c:v>-0.49199935432535802</c:v>
                </c:pt>
                <c:pt idx="1779">
                  <c:v>-0.4903315789159014</c:v>
                </c:pt>
                <c:pt idx="1780">
                  <c:v>-0.48877514245742976</c:v>
                </c:pt>
                <c:pt idx="1781">
                  <c:v>-0.48729742265978299</c:v>
                </c:pt>
                <c:pt idx="1782">
                  <c:v>-0.4858749885508602</c:v>
                </c:pt>
                <c:pt idx="1783">
                  <c:v>-0.48449109250455902</c:v>
                </c:pt>
                <c:pt idx="1784">
                  <c:v>-0.48199287474131602</c:v>
                </c:pt>
                <c:pt idx="1785">
                  <c:v>-0.47987131961591856</c:v>
                </c:pt>
                <c:pt idx="1786">
                  <c:v>-0.47802340950944966</c:v>
                </c:pt>
                <c:pt idx="1787">
                  <c:v>-0.47637274165186438</c:v>
                </c:pt>
                <c:pt idx="1788">
                  <c:v>-0.47486270669092201</c:v>
                </c:pt>
                <c:pt idx="1789">
                  <c:v>-0.47345147120938286</c:v>
                </c:pt>
                <c:pt idx="1790">
                  <c:v>-0.4716811442198095</c:v>
                </c:pt>
                <c:pt idx="1791">
                  <c:v>-0.47009255285496498</c:v>
                </c:pt>
                <c:pt idx="1792">
                  <c:v>-0.46863341876642695</c:v>
                </c:pt>
                <c:pt idx="1793">
                  <c:v>-0.46726518607905032</c:v>
                </c:pt>
                <c:pt idx="1794">
                  <c:v>-0.46595929275770298</c:v>
                </c:pt>
                <c:pt idx="1795">
                  <c:v>-0.46469471602124401</c:v>
                </c:pt>
                <c:pt idx="1796">
                  <c:v>-0.46345612133683844</c:v>
                </c:pt>
                <c:pt idx="1797">
                  <c:v>-0.46185268599523538</c:v>
                </c:pt>
                <c:pt idx="1798">
                  <c:v>-0.45986141829120902</c:v>
                </c:pt>
                <c:pt idx="1799">
                  <c:v>-0.45812432454762497</c:v>
                </c:pt>
                <c:pt idx="1800">
                  <c:v>-0.45635570046010199</c:v>
                </c:pt>
                <c:pt idx="1801">
                  <c:v>-0.45477211774449605</c:v>
                </c:pt>
                <c:pt idx="1802">
                  <c:v>-0.45296757028247803</c:v>
                </c:pt>
                <c:pt idx="1803">
                  <c:v>-0.45136719614634502</c:v>
                </c:pt>
                <c:pt idx="1804">
                  <c:v>-0.449915586825127</c:v>
                </c:pt>
                <c:pt idx="1805">
                  <c:v>-0.44857075736235796</c:v>
                </c:pt>
                <c:pt idx="1806">
                  <c:v>-0.44698062504826908</c:v>
                </c:pt>
                <c:pt idx="1807">
                  <c:v>-0.44526408192568201</c:v>
                </c:pt>
                <c:pt idx="1808">
                  <c:v>-0.44373698848924997</c:v>
                </c:pt>
                <c:pt idx="1809">
                  <c:v>-0.44235185952404332</c:v>
                </c:pt>
                <c:pt idx="1810">
                  <c:v>-0.44107145525615793</c:v>
                </c:pt>
                <c:pt idx="1811">
                  <c:v>-0.43986666730974816</c:v>
                </c:pt>
                <c:pt idx="1812">
                  <c:v>-0.43871484686235374</c:v>
                </c:pt>
                <c:pt idx="1813">
                  <c:v>-0.43759848336434903</c:v>
                </c:pt>
                <c:pt idx="1814">
                  <c:v>-0.43650415049017099</c:v>
                </c:pt>
                <c:pt idx="1815">
                  <c:v>-0.43485356212529475</c:v>
                </c:pt>
                <c:pt idx="1816">
                  <c:v>-0.43346168973495558</c:v>
                </c:pt>
                <c:pt idx="1817">
                  <c:v>-0.43217502366177002</c:v>
                </c:pt>
                <c:pt idx="1818">
                  <c:v>-0.43096136586129435</c:v>
                </c:pt>
                <c:pt idx="1819">
                  <c:v>-0.42979688002060784</c:v>
                </c:pt>
                <c:pt idx="1820">
                  <c:v>-0.42866399334169303</c:v>
                </c:pt>
                <c:pt idx="1821">
                  <c:v>-0.42754984315431532</c:v>
                </c:pt>
                <c:pt idx="1822">
                  <c:v>-0.42644511210312203</c:v>
                </c:pt>
                <c:pt idx="1823">
                  <c:v>-0.42534315103247938</c:v>
                </c:pt>
                <c:pt idx="1824">
                  <c:v>-0.42423931768989698</c:v>
                </c:pt>
                <c:pt idx="1825">
                  <c:v>-0.42313047563810002</c:v>
                </c:pt>
                <c:pt idx="1826">
                  <c:v>-0.42157244311152398</c:v>
                </c:pt>
                <c:pt idx="1827">
                  <c:v>-0.42015529912006738</c:v>
                </c:pt>
                <c:pt idx="1828">
                  <c:v>-0.41884047300478805</c:v>
                </c:pt>
                <c:pt idx="1829">
                  <c:v>-0.41759900542824901</c:v>
                </c:pt>
                <c:pt idx="1830">
                  <c:v>-0.41640891056985058</c:v>
                </c:pt>
                <c:pt idx="1831">
                  <c:v>-0.41525368523282163</c:v>
                </c:pt>
                <c:pt idx="1832">
                  <c:v>-0.41412098668745367</c:v>
                </c:pt>
                <c:pt idx="1833">
                  <c:v>-0.41300166686761591</c:v>
                </c:pt>
                <c:pt idx="1834">
                  <c:v>-0.41188903385773984</c:v>
                </c:pt>
                <c:pt idx="1835">
                  <c:v>-0.41077828334433703</c:v>
                </c:pt>
                <c:pt idx="1836">
                  <c:v>-0.40966605847194876</c:v>
                </c:pt>
                <c:pt idx="1837">
                  <c:v>-0.408550108404511</c:v>
                </c:pt>
                <c:pt idx="1838">
                  <c:v>-0.40742902304002132</c:v>
                </c:pt>
                <c:pt idx="1839">
                  <c:v>-0.40630201948316202</c:v>
                </c:pt>
                <c:pt idx="1840">
                  <c:v>-0.40516876726393602</c:v>
                </c:pt>
                <c:pt idx="1841">
                  <c:v>-0.40402929985422836</c:v>
                </c:pt>
                <c:pt idx="1842">
                  <c:v>-0.40288391409716884</c:v>
                </c:pt>
                <c:pt idx="1843">
                  <c:v>-0.40173308462257973</c:v>
                </c:pt>
                <c:pt idx="1844">
                  <c:v>-0.40057740013366405</c:v>
                </c:pt>
                <c:pt idx="1845">
                  <c:v>-0.39941751631381456</c:v>
                </c:pt>
                <c:pt idx="1846">
                  <c:v>-0.39825412197856824</c:v>
                </c:pt>
                <c:pt idx="1847">
                  <c:v>-0.39708791363011448</c:v>
                </c:pt>
                <c:pt idx="1848">
                  <c:v>-0.39591957726690058</c:v>
                </c:pt>
                <c:pt idx="1849">
                  <c:v>-0.39474977574073422</c:v>
                </c:pt>
                <c:pt idx="1850">
                  <c:v>-0.39357914099116298</c:v>
                </c:pt>
                <c:pt idx="1851">
                  <c:v>-0.39240823961438887</c:v>
                </c:pt>
                <c:pt idx="1852">
                  <c:v>-0.39123758122832408</c:v>
                </c:pt>
                <c:pt idx="1853">
                  <c:v>-0.39006768356613902</c:v>
                </c:pt>
                <c:pt idx="1854">
                  <c:v>-0.38889904111503198</c:v>
                </c:pt>
                <c:pt idx="1855">
                  <c:v>-0.38773211269423702</c:v>
                </c:pt>
                <c:pt idx="1856">
                  <c:v>-0.38656731680402484</c:v>
                </c:pt>
                <c:pt idx="1857">
                  <c:v>-0.38540503121889808</c:v>
                </c:pt>
                <c:pt idx="1858">
                  <c:v>-0.38424559428150701</c:v>
                </c:pt>
                <c:pt idx="1859">
                  <c:v>-0.38308930632530652</c:v>
                </c:pt>
                <c:pt idx="1860">
                  <c:v>-0.38193643354845475</c:v>
                </c:pt>
                <c:pt idx="1861">
                  <c:v>-0.38078721328527887</c:v>
                </c:pt>
                <c:pt idx="1862">
                  <c:v>-0.37964185778763698</c:v>
                </c:pt>
                <c:pt idx="1863">
                  <c:v>-0.3785005570656399</c:v>
                </c:pt>
                <c:pt idx="1864">
                  <c:v>-0.37736348108255557</c:v>
                </c:pt>
                <c:pt idx="1865">
                  <c:v>-0.37623078185062003</c:v>
                </c:pt>
                <c:pt idx="1866">
                  <c:v>-0.37510259523736245</c:v>
                </c:pt>
                <c:pt idx="1867">
                  <c:v>-0.37397904252219699</c:v>
                </c:pt>
                <c:pt idx="1868">
                  <c:v>-0.37286023175990968</c:v>
                </c:pt>
                <c:pt idx="1869">
                  <c:v>-0.37174625898923108</c:v>
                </c:pt>
                <c:pt idx="1870">
                  <c:v>-0.370637209325129</c:v>
                </c:pt>
                <c:pt idx="1871">
                  <c:v>-0.36953315631647499</c:v>
                </c:pt>
                <c:pt idx="1872">
                  <c:v>-0.36843415807792601</c:v>
                </c:pt>
                <c:pt idx="1873">
                  <c:v>-0.36734026307275819</c:v>
                </c:pt>
                <c:pt idx="1874">
                  <c:v>-0.36625151540186701</c:v>
                </c:pt>
                <c:pt idx="1875">
                  <c:v>-0.36516795602927132</c:v>
                </c:pt>
                <c:pt idx="1876">
                  <c:v>-0.36408962282110302</c:v>
                </c:pt>
                <c:pt idx="1877">
                  <c:v>-0.36301655015319401</c:v>
                </c:pt>
                <c:pt idx="1878">
                  <c:v>-0.36194876845070284</c:v>
                </c:pt>
                <c:pt idx="1879">
                  <c:v>-0.36088630382481518</c:v>
                </c:pt>
                <c:pt idx="1880">
                  <c:v>-0.35982917794439961</c:v>
                </c:pt>
                <c:pt idx="1881">
                  <c:v>-0.35877740807946423</c:v>
                </c:pt>
                <c:pt idx="1882">
                  <c:v>-0.35773100729587198</c:v>
                </c:pt>
                <c:pt idx="1883">
                  <c:v>-0.35668998474145575</c:v>
                </c:pt>
                <c:pt idx="1884">
                  <c:v>-0.35565434593899498</c:v>
                </c:pt>
                <c:pt idx="1885">
                  <c:v>-0.35462409292495189</c:v>
                </c:pt>
                <c:pt idx="1886">
                  <c:v>-0.35359922439548602</c:v>
                </c:pt>
                <c:pt idx="1887">
                  <c:v>-0.35257973603888698</c:v>
                </c:pt>
                <c:pt idx="1888">
                  <c:v>-0.35156562101196198</c:v>
                </c:pt>
                <c:pt idx="1889">
                  <c:v>-0.35055687041726524</c:v>
                </c:pt>
                <c:pt idx="1890">
                  <c:v>-0.34955347371329032</c:v>
                </c:pt>
                <c:pt idx="1891">
                  <c:v>-0.34855541902242498</c:v>
                </c:pt>
                <c:pt idx="1892">
                  <c:v>-0.34756269729783867</c:v>
                </c:pt>
                <c:pt idx="1893">
                  <c:v>-0.34657529777653301</c:v>
                </c:pt>
                <c:pt idx="1894">
                  <c:v>-0.34559320331770632</c:v>
                </c:pt>
                <c:pt idx="1895">
                  <c:v>-0.34461639632361674</c:v>
                </c:pt>
                <c:pt idx="1896">
                  <c:v>-0.34364485877041001</c:v>
                </c:pt>
                <c:pt idx="1897">
                  <c:v>-0.34267857303205768</c:v>
                </c:pt>
                <c:pt idx="1898">
                  <c:v>-0.34171752091948498</c:v>
                </c:pt>
                <c:pt idx="1899">
                  <c:v>-0.34076168325776474</c:v>
                </c:pt>
                <c:pt idx="1900">
                  <c:v>-0.33981104004982887</c:v>
                </c:pt>
                <c:pt idx="1901">
                  <c:v>-0.33886557058717187</c:v>
                </c:pt>
                <c:pt idx="1902">
                  <c:v>-0.33792525374679938</c:v>
                </c:pt>
                <c:pt idx="1903">
                  <c:v>-0.33699006828692685</c:v>
                </c:pt>
                <c:pt idx="1904">
                  <c:v>-0.33605999301308864</c:v>
                </c:pt>
                <c:pt idx="1905">
                  <c:v>-0.33513500664361801</c:v>
                </c:pt>
                <c:pt idx="1906">
                  <c:v>-0.33421508779830705</c:v>
                </c:pt>
                <c:pt idx="1907">
                  <c:v>-0.33330021475778887</c:v>
                </c:pt>
                <c:pt idx="1908">
                  <c:v>-0.33239036515391668</c:v>
                </c:pt>
                <c:pt idx="1909">
                  <c:v>-0.3314855159984057</c:v>
                </c:pt>
                <c:pt idx="1910">
                  <c:v>-0.33058564366988952</c:v>
                </c:pt>
                <c:pt idx="1911">
                  <c:v>-0.32969072388369675</c:v>
                </c:pt>
                <c:pt idx="1912">
                  <c:v>-0.32880073170498797</c:v>
                </c:pt>
                <c:pt idx="1913">
                  <c:v>-0.32791564160767978</c:v>
                </c:pt>
                <c:pt idx="1914">
                  <c:v>-0.32703542816465703</c:v>
                </c:pt>
                <c:pt idx="1915">
                  <c:v>-0.32616006350766158</c:v>
                </c:pt>
                <c:pt idx="1916">
                  <c:v>-0.32528952106969045</c:v>
                </c:pt>
                <c:pt idx="1917">
                  <c:v>-0.32442377425669805</c:v>
                </c:pt>
                <c:pt idx="1918">
                  <c:v>-0.32356279630358487</c:v>
                </c:pt>
                <c:pt idx="1919">
                  <c:v>-0.32270656019522442</c:v>
                </c:pt>
                <c:pt idx="1920">
                  <c:v>-0.32185503863481008</c:v>
                </c:pt>
                <c:pt idx="1921">
                  <c:v>-0.32100820402141533</c:v>
                </c:pt>
                <c:pt idx="1922">
                  <c:v>-0.32016602845483288</c:v>
                </c:pt>
                <c:pt idx="1923">
                  <c:v>-0.31932848376608347</c:v>
                </c:pt>
                <c:pt idx="1924">
                  <c:v>-0.31849554153943732</c:v>
                </c:pt>
                <c:pt idx="1925">
                  <c:v>-0.31766717745528888</c:v>
                </c:pt>
                <c:pt idx="1926">
                  <c:v>-0.31684336217016607</c:v>
                </c:pt>
                <c:pt idx="1927">
                  <c:v>-0.31602406596813765</c:v>
                </c:pt>
                <c:pt idx="1928">
                  <c:v>-0.31520925871301603</c:v>
                </c:pt>
                <c:pt idx="1929">
                  <c:v>-0.31439891021379646</c:v>
                </c:pt>
                <c:pt idx="1930">
                  <c:v>-0.31359299054353501</c:v>
                </c:pt>
                <c:pt idx="1931">
                  <c:v>-0.312791470090789</c:v>
                </c:pt>
                <c:pt idx="1932">
                  <c:v>-0.31199431952301498</c:v>
                </c:pt>
                <c:pt idx="1933">
                  <c:v>-0.31120150975398908</c:v>
                </c:pt>
                <c:pt idx="1934">
                  <c:v>-0.31041301177565445</c:v>
                </c:pt>
                <c:pt idx="1935">
                  <c:v>-0.30962879661750048</c:v>
                </c:pt>
                <c:pt idx="1936">
                  <c:v>-0.30884883534464941</c:v>
                </c:pt>
                <c:pt idx="1937">
                  <c:v>-0.30807309897118201</c:v>
                </c:pt>
                <c:pt idx="1938">
                  <c:v>-0.30730155838267925</c:v>
                </c:pt>
                <c:pt idx="1939">
                  <c:v>-0.306534184405378</c:v>
                </c:pt>
                <c:pt idx="1940">
                  <c:v>-0.30577094780010056</c:v>
                </c:pt>
                <c:pt idx="1941">
                  <c:v>-0.30501181925913584</c:v>
                </c:pt>
                <c:pt idx="1942">
                  <c:v>-0.30425676940579632</c:v>
                </c:pt>
                <c:pt idx="1943">
                  <c:v>-0.30350576876421442</c:v>
                </c:pt>
                <c:pt idx="1944">
                  <c:v>-0.30275878970987968</c:v>
                </c:pt>
                <c:pt idx="1945">
                  <c:v>-0.30201580296437747</c:v>
                </c:pt>
                <c:pt idx="1946">
                  <c:v>-0.30127677892244403</c:v>
                </c:pt>
                <c:pt idx="1947">
                  <c:v>-0.30054168832191802</c:v>
                </c:pt>
                <c:pt idx="1948">
                  <c:v>-0.29981050213668714</c:v>
                </c:pt>
                <c:pt idx="1949">
                  <c:v>-0.29908319147833901</c:v>
                </c:pt>
                <c:pt idx="1950">
                  <c:v>-0.29835972755341528</c:v>
                </c:pt>
                <c:pt idx="1951">
                  <c:v>-0.29764008173209505</c:v>
                </c:pt>
                <c:pt idx="1952">
                  <c:v>-0.29692422565338705</c:v>
                </c:pt>
                <c:pt idx="1953">
                  <c:v>-0.29621213139442776</c:v>
                </c:pt>
                <c:pt idx="1954">
                  <c:v>-0.29550377157062985</c:v>
                </c:pt>
                <c:pt idx="1955">
                  <c:v>-0.29479911914940632</c:v>
                </c:pt>
                <c:pt idx="1956">
                  <c:v>-0.29409814761710601</c:v>
                </c:pt>
                <c:pt idx="1957">
                  <c:v>-0.29340083153810997</c:v>
                </c:pt>
                <c:pt idx="1958">
                  <c:v>-0.29270714671460002</c:v>
                </c:pt>
                <c:pt idx="1959">
                  <c:v>-0.29201706787567544</c:v>
                </c:pt>
                <c:pt idx="1960">
                  <c:v>-0.29133057020330105</c:v>
                </c:pt>
                <c:pt idx="1961">
                  <c:v>-0.29064762929313093</c:v>
                </c:pt>
                <c:pt idx="1962">
                  <c:v>-0.28996822116672238</c:v>
                </c:pt>
                <c:pt idx="1963">
                  <c:v>-0.28929232230904833</c:v>
                </c:pt>
                <c:pt idx="1964">
                  <c:v>-0.28861990972527085</c:v>
                </c:pt>
                <c:pt idx="1965">
                  <c:v>-0.28795096087292693</c:v>
                </c:pt>
                <c:pt idx="1966">
                  <c:v>-0.28728545360045732</c:v>
                </c:pt>
                <c:pt idx="1967">
                  <c:v>-0.28662336611383532</c:v>
                </c:pt>
                <c:pt idx="1968">
                  <c:v>-0.28596467698109984</c:v>
                </c:pt>
                <c:pt idx="1969">
                  <c:v>-0.28530936516187766</c:v>
                </c:pt>
                <c:pt idx="1970">
                  <c:v>-0.28465741002325701</c:v>
                </c:pt>
                <c:pt idx="1971">
                  <c:v>-0.28400879158721676</c:v>
                </c:pt>
                <c:pt idx="1972">
                  <c:v>-0.28336349061315802</c:v>
                </c:pt>
                <c:pt idx="1973">
                  <c:v>-0.282721487476985</c:v>
                </c:pt>
                <c:pt idx="1974">
                  <c:v>-0.28208276291585133</c:v>
                </c:pt>
                <c:pt idx="1975">
                  <c:v>-0.28144729813212499</c:v>
                </c:pt>
                <c:pt idx="1976">
                  <c:v>-0.28081507477253198</c:v>
                </c:pt>
                <c:pt idx="1977">
                  <c:v>-0.28018607495685638</c:v>
                </c:pt>
                <c:pt idx="1978">
                  <c:v>-0.27956028137259736</c:v>
                </c:pt>
                <c:pt idx="1979">
                  <c:v>-0.27893767734078012</c:v>
                </c:pt>
                <c:pt idx="1980">
                  <c:v>-0.27831824666146332</c:v>
                </c:pt>
                <c:pt idx="1981">
                  <c:v>-0.27770197349627102</c:v>
                </c:pt>
                <c:pt idx="1982">
                  <c:v>-0.27708884231725989</c:v>
                </c:pt>
                <c:pt idx="1983">
                  <c:v>-0.27647883791197703</c:v>
                </c:pt>
                <c:pt idx="1984">
                  <c:v>-0.27587194531887893</c:v>
                </c:pt>
                <c:pt idx="1985">
                  <c:v>-0.27526814984142101</c:v>
                </c:pt>
                <c:pt idx="1986">
                  <c:v>-0.274667437108989</c:v>
                </c:pt>
                <c:pt idx="1987">
                  <c:v>-0.27406979313921948</c:v>
                </c:pt>
                <c:pt idx="1988">
                  <c:v>-0.27347520442364298</c:v>
                </c:pt>
                <c:pt idx="1989">
                  <c:v>-0.27288365800882602</c:v>
                </c:pt>
                <c:pt idx="1990">
                  <c:v>-0.27229514155101409</c:v>
                </c:pt>
                <c:pt idx="1991">
                  <c:v>-0.27170964363246308</c:v>
                </c:pt>
                <c:pt idx="1992">
                  <c:v>-0.27112715340169374</c:v>
                </c:pt>
                <c:pt idx="1993">
                  <c:v>-0.27054766034432598</c:v>
                </c:pt>
                <c:pt idx="1994">
                  <c:v>-0.26997115461959093</c:v>
                </c:pt>
                <c:pt idx="1995">
                  <c:v>-0.26939762706322101</c:v>
                </c:pt>
                <c:pt idx="1996">
                  <c:v>-0.26882706910519932</c:v>
                </c:pt>
                <c:pt idx="1997">
                  <c:v>-0.26825947273042999</c:v>
                </c:pt>
                <c:pt idx="1998">
                  <c:v>-0.26769483046265802</c:v>
                </c:pt>
                <c:pt idx="1999">
                  <c:v>-0.26713313533524302</c:v>
                </c:pt>
                <c:pt idx="2000">
                  <c:v>-0.26657438085590912</c:v>
                </c:pt>
                <c:pt idx="2001">
                  <c:v>-0.26601856096822857</c:v>
                </c:pt>
                <c:pt idx="2002">
                  <c:v>-0.26546567001748272</c:v>
                </c:pt>
                <c:pt idx="2003">
                  <c:v>-0.26491570272478498</c:v>
                </c:pt>
                <c:pt idx="2004">
                  <c:v>-0.26436865417126232</c:v>
                </c:pt>
                <c:pt idx="2005">
                  <c:v>-0.26382451979572002</c:v>
                </c:pt>
                <c:pt idx="2006">
                  <c:v>-0.26328329541296802</c:v>
                </c:pt>
                <c:pt idx="2007">
                  <c:v>-0.26274497722775986</c:v>
                </c:pt>
                <c:pt idx="2008">
                  <c:v>-0.26220956183992511</c:v>
                </c:pt>
                <c:pt idx="2009">
                  <c:v>-0.26167704623610993</c:v>
                </c:pt>
                <c:pt idx="2010">
                  <c:v>-0.26114742778107075</c:v>
                </c:pt>
                <c:pt idx="2011">
                  <c:v>-0.26062070421363898</c:v>
                </c:pt>
                <c:pt idx="2012">
                  <c:v>-0.26009687364917705</c:v>
                </c:pt>
                <c:pt idx="2013">
                  <c:v>-0.25957593458238193</c:v>
                </c:pt>
                <c:pt idx="2014">
                  <c:v>-0.25905788589929585</c:v>
                </c:pt>
                <c:pt idx="2015">
                  <c:v>-0.25854272691364538</c:v>
                </c:pt>
                <c:pt idx="2016">
                  <c:v>-0.258030457352106</c:v>
                </c:pt>
                <c:pt idx="2017">
                  <c:v>-0.25752107735142032</c:v>
                </c:pt>
                <c:pt idx="2018">
                  <c:v>-0.25701458746582384</c:v>
                </c:pt>
                <c:pt idx="2019">
                  <c:v>-0.25651098867694438</c:v>
                </c:pt>
                <c:pt idx="2020">
                  <c:v>-0.25601028239858997</c:v>
                </c:pt>
                <c:pt idx="2021">
                  <c:v>-0.25551247047963932</c:v>
                </c:pt>
                <c:pt idx="2022">
                  <c:v>-0.25501755520533476</c:v>
                </c:pt>
                <c:pt idx="2023">
                  <c:v>-0.25452553929727584</c:v>
                </c:pt>
                <c:pt idx="2024">
                  <c:v>-0.25403642611229099</c:v>
                </c:pt>
                <c:pt idx="2025">
                  <c:v>-0.25355021925653293</c:v>
                </c:pt>
                <c:pt idx="2026">
                  <c:v>-0.25306692271228998</c:v>
                </c:pt>
                <c:pt idx="2027">
                  <c:v>-0.25258654089495503</c:v>
                </c:pt>
                <c:pt idx="2028">
                  <c:v>-0.25210907865576299</c:v>
                </c:pt>
                <c:pt idx="2029">
                  <c:v>-0.25163454128375201</c:v>
                </c:pt>
                <c:pt idx="2030">
                  <c:v>-0.25116293450745197</c:v>
                </c:pt>
                <c:pt idx="2031">
                  <c:v>-0.25069426449876903</c:v>
                </c:pt>
                <c:pt idx="2032">
                  <c:v>-0.25022853787399402</c:v>
                </c:pt>
                <c:pt idx="2033">
                  <c:v>-0.24976576169185499</c:v>
                </c:pt>
                <c:pt idx="2034">
                  <c:v>-0.24930594345263024</c:v>
                </c:pt>
                <c:pt idx="2035">
                  <c:v>-0.24884909109776907</c:v>
                </c:pt>
                <c:pt idx="2036">
                  <c:v>-0.24839521301235606</c:v>
                </c:pt>
                <c:pt idx="2037">
                  <c:v>-0.24794431802898373</c:v>
                </c:pt>
                <c:pt idx="2038">
                  <c:v>-0.24749641543164103</c:v>
                </c:pt>
                <c:pt idx="2039">
                  <c:v>-0.24705151495696701</c:v>
                </c:pt>
                <c:pt idx="2040">
                  <c:v>-0.24660962679149662</c:v>
                </c:pt>
                <c:pt idx="2041">
                  <c:v>-0.246170761575665</c:v>
                </c:pt>
                <c:pt idx="2042">
                  <c:v>-0.24573493039658012</c:v>
                </c:pt>
                <c:pt idx="2043">
                  <c:v>-0.24530214474967199</c:v>
                </c:pt>
                <c:pt idx="2044">
                  <c:v>-0.24487241652852301</c:v>
                </c:pt>
                <c:pt idx="2045">
                  <c:v>-0.24444575801411841</c:v>
                </c:pt>
                <c:pt idx="2046">
                  <c:v>-0.2440221818653778</c:v>
                </c:pt>
                <c:pt idx="2047">
                  <c:v>-0.24360170111247931</c:v>
                </c:pt>
                <c:pt idx="2048">
                  <c:v>-0.24318432915522994</c:v>
                </c:pt>
                <c:pt idx="2049">
                  <c:v>-0.24277007976316201</c:v>
                </c:pt>
                <c:pt idx="2050">
                  <c:v>-0.24235896707828997</c:v>
                </c:pt>
                <c:pt idx="2051">
                  <c:v>-0.241951005621585</c:v>
                </c:pt>
                <c:pt idx="2052">
                  <c:v>-0.24154621030227003</c:v>
                </c:pt>
                <c:pt idx="2053">
                  <c:v>-0.241144596428951</c:v>
                </c:pt>
                <c:pt idx="2054">
                  <c:v>-0.24074617972174644</c:v>
                </c:pt>
                <c:pt idx="2055">
                  <c:v>-0.24035097632522201</c:v>
                </c:pt>
                <c:pt idx="2056">
                  <c:v>-0.23995900282222851</c:v>
                </c:pt>
                <c:pt idx="2057">
                  <c:v>-0.23957027624653787</c:v>
                </c:pt>
                <c:pt idx="2058">
                  <c:v>-0.239184814092083</c:v>
                </c:pt>
                <c:pt idx="2059">
                  <c:v>-0.23880263431678</c:v>
                </c:pt>
                <c:pt idx="2060">
                  <c:v>-0.238423755340884</c:v>
                </c:pt>
                <c:pt idx="2061">
                  <c:v>-0.23804819604097052</c:v>
                </c:pt>
                <c:pt idx="2062">
                  <c:v>-0.23767597574145588</c:v>
                </c:pt>
                <c:pt idx="2063">
                  <c:v>-0.23730711420532499</c:v>
                </c:pt>
                <c:pt idx="2064">
                  <c:v>-0.23694163162524218</c:v>
                </c:pt>
                <c:pt idx="2065">
                  <c:v>-0.23657954861632799</c:v>
                </c:pt>
                <c:pt idx="2066">
                  <c:v>-0.23622088621110399</c:v>
                </c:pt>
                <c:pt idx="2067">
                  <c:v>-0.23586566585662541</c:v>
                </c:pt>
                <c:pt idx="2068">
                  <c:v>-0.235513909413686</c:v>
                </c:pt>
                <c:pt idx="2069">
                  <c:v>-0.23516563915754801</c:v>
                </c:pt>
                <c:pt idx="2070">
                  <c:v>-0.23482087777960287</c:v>
                </c:pt>
                <c:pt idx="2071">
                  <c:v>-0.23447964838937199</c:v>
                </c:pt>
                <c:pt idx="2072">
                  <c:v>-0.23414197451636598</c:v>
                </c:pt>
                <c:pt idx="2073">
                  <c:v>-0.23380788011155901</c:v>
                </c:pt>
                <c:pt idx="2074">
                  <c:v>-0.23347738954856945</c:v>
                </c:pt>
                <c:pt idx="2075">
                  <c:v>-0.23315052762305802</c:v>
                </c:pt>
                <c:pt idx="2076">
                  <c:v>-0.23282731955025901</c:v>
                </c:pt>
                <c:pt idx="2077">
                  <c:v>-0.232507790965509</c:v>
                </c:pt>
                <c:pt idx="2078">
                  <c:v>-0.23219196792855404</c:v>
                </c:pt>
                <c:pt idx="2079">
                  <c:v>-0.23187987691834167</c:v>
                </c:pt>
                <c:pt idx="2080">
                  <c:v>-0.231571544826006</c:v>
                </c:pt>
                <c:pt idx="2081">
                  <c:v>-0.23126699894655101</c:v>
                </c:pt>
                <c:pt idx="2082">
                  <c:v>-0.230966266969648</c:v>
                </c:pt>
                <c:pt idx="2083">
                  <c:v>-0.23066937696964787</c:v>
                </c:pt>
                <c:pt idx="2084">
                  <c:v>-0.23037635739507101</c:v>
                </c:pt>
                <c:pt idx="2085">
                  <c:v>-0.23008723705848699</c:v>
                </c:pt>
                <c:pt idx="2086">
                  <c:v>-0.22980204512671701</c:v>
                </c:pt>
                <c:pt idx="2087">
                  <c:v>-0.229520811111212</c:v>
                </c:pt>
                <c:pt idx="2088">
                  <c:v>-0.22924356485958797</c:v>
                </c:pt>
                <c:pt idx="2089">
                  <c:v>-0.22897033654737081</c:v>
                </c:pt>
                <c:pt idx="2090">
                  <c:v>-0.22870115666952301</c:v>
                </c:pt>
                <c:pt idx="2091">
                  <c:v>-0.22843605603179781</c:v>
                </c:pt>
                <c:pt idx="2092">
                  <c:v>-0.228175065741827</c:v>
                </c:pt>
                <c:pt idx="2093">
                  <c:v>-0.22791821720073199</c:v>
                </c:pt>
                <c:pt idx="2094">
                  <c:v>-0.22766554209429701</c:v>
                </c:pt>
                <c:pt idx="2095">
                  <c:v>-0.22741707238437261</c:v>
                </c:pt>
                <c:pt idx="2096">
                  <c:v>-0.22717284030068333</c:v>
                </c:pt>
                <c:pt idx="2097">
                  <c:v>-0.22693287833286399</c:v>
                </c:pt>
                <c:pt idx="2098">
                  <c:v>-0.22669721922231101</c:v>
                </c:pt>
                <c:pt idx="2099">
                  <c:v>-0.22646589595386801</c:v>
                </c:pt>
                <c:pt idx="2100">
                  <c:v>-0.22623894174708922</c:v>
                </c:pt>
                <c:pt idx="2101">
                  <c:v>-0.22601639004714913</c:v>
                </c:pt>
                <c:pt idx="2102">
                  <c:v>-0.22579827451551299</c:v>
                </c:pt>
                <c:pt idx="2103">
                  <c:v>-0.22558462902047097</c:v>
                </c:pt>
                <c:pt idx="2104">
                  <c:v>-0.22537548762753201</c:v>
                </c:pt>
                <c:pt idx="2105">
                  <c:v>-0.225170884589878</c:v>
                </c:pt>
                <c:pt idx="2106">
                  <c:v>-0.22497085433878067</c:v>
                </c:pt>
                <c:pt idx="2107">
                  <c:v>-0.22477543147401999</c:v>
                </c:pt>
                <c:pt idx="2108">
                  <c:v>-0.22458465075419801</c:v>
                </c:pt>
                <c:pt idx="2109">
                  <c:v>-0.22439854708682599</c:v>
                </c:pt>
                <c:pt idx="2110">
                  <c:v>-0.22421715551803101</c:v>
                </c:pt>
                <c:pt idx="2111">
                  <c:v>-0.224040511221794</c:v>
                </c:pt>
                <c:pt idx="2112">
                  <c:v>-0.22386864948879001</c:v>
                </c:pt>
                <c:pt idx="2113">
                  <c:v>-0.22370160571466688</c:v>
                </c:pt>
                <c:pt idx="2114">
                  <c:v>-0.22353941538782723</c:v>
                </c:pt>
                <c:pt idx="2115">
                  <c:v>-0.22338211407657887</c:v>
                </c:pt>
                <c:pt idx="2116">
                  <c:v>-0.22322973741582899</c:v>
                </c:pt>
                <c:pt idx="2117">
                  <c:v>-0.22308232109316001</c:v>
                </c:pt>
                <c:pt idx="2118">
                  <c:v>-0.22293990083789886</c:v>
                </c:pt>
                <c:pt idx="2119">
                  <c:v>-0.222802512412063</c:v>
                </c:pt>
                <c:pt idx="2120">
                  <c:v>-0.22267019158347301</c:v>
                </c:pt>
                <c:pt idx="2121">
                  <c:v>-0.22254297410847701</c:v>
                </c:pt>
                <c:pt idx="2122">
                  <c:v>-0.22242089571463897</c:v>
                </c:pt>
                <c:pt idx="2123">
                  <c:v>-0.22230399208332399</c:v>
                </c:pt>
                <c:pt idx="2124">
                  <c:v>-0.22219229883352801</c:v>
                </c:pt>
                <c:pt idx="2125">
                  <c:v>-0.222085851504252</c:v>
                </c:pt>
                <c:pt idx="2126">
                  <c:v>-0.22198468553789644</c:v>
                </c:pt>
                <c:pt idx="2127">
                  <c:v>-0.221888836271248</c:v>
                </c:pt>
                <c:pt idx="2128">
                  <c:v>-0.22179833890817799</c:v>
                </c:pt>
                <c:pt idx="2129">
                  <c:v>-0.221713228494749</c:v>
                </c:pt>
                <c:pt idx="2130">
                  <c:v>-0.22163353990326387</c:v>
                </c:pt>
                <c:pt idx="2131">
                  <c:v>-0.22155930782958697</c:v>
                </c:pt>
                <c:pt idx="2132">
                  <c:v>-0.22149056677950088</c:v>
                </c:pt>
                <c:pt idx="2133">
                  <c:v>-0.22142735102333044</c:v>
                </c:pt>
                <c:pt idx="2134">
                  <c:v>-0.22136969458421801</c:v>
                </c:pt>
                <c:pt idx="2135">
                  <c:v>-0.221317631273765</c:v>
                </c:pt>
                <c:pt idx="2136">
                  <c:v>-0.22127119464351452</c:v>
                </c:pt>
                <c:pt idx="2137">
                  <c:v>-0.22123041792470588</c:v>
                </c:pt>
                <c:pt idx="2138">
                  <c:v>-0.22119533410635525</c:v>
                </c:pt>
                <c:pt idx="2139">
                  <c:v>-0.22116597590688467</c:v>
                </c:pt>
                <c:pt idx="2140">
                  <c:v>-0.22114237572726644</c:v>
                </c:pt>
                <c:pt idx="2141">
                  <c:v>-0.22112456560366023</c:v>
                </c:pt>
                <c:pt idx="2142">
                  <c:v>-0.22111257717470667</c:v>
                </c:pt>
                <c:pt idx="2143">
                  <c:v>-0.22110644161133541</c:v>
                </c:pt>
                <c:pt idx="2144">
                  <c:v>-0.22110618972291901</c:v>
                </c:pt>
                <c:pt idx="2145">
                  <c:v>-0.22111185196108388</c:v>
                </c:pt>
                <c:pt idx="2146">
                  <c:v>-0.22112345837360867</c:v>
                </c:pt>
                <c:pt idx="2147">
                  <c:v>-0.22114103856721046</c:v>
                </c:pt>
                <c:pt idx="2148">
                  <c:v>-0.22116462167448167</c:v>
                </c:pt>
                <c:pt idx="2149">
                  <c:v>-0.22119423634377897</c:v>
                </c:pt>
                <c:pt idx="2150">
                  <c:v>-0.22122991072501688</c:v>
                </c:pt>
                <c:pt idx="2151">
                  <c:v>-0.22127167237311079</c:v>
                </c:pt>
                <c:pt idx="2152">
                  <c:v>-0.22131954823963787</c:v>
                </c:pt>
                <c:pt idx="2153">
                  <c:v>-0.22137356466686567</c:v>
                </c:pt>
                <c:pt idx="2154">
                  <c:v>-0.22143374749203962</c:v>
                </c:pt>
                <c:pt idx="2155">
                  <c:v>-0.22150012200722699</c:v>
                </c:pt>
                <c:pt idx="2156">
                  <c:v>-0.22157271292246</c:v>
                </c:pt>
                <c:pt idx="2157">
                  <c:v>-0.22165154433379367</c:v>
                </c:pt>
                <c:pt idx="2158">
                  <c:v>-0.22173663969386501</c:v>
                </c:pt>
                <c:pt idx="2159">
                  <c:v>-0.22182802178479497</c:v>
                </c:pt>
                <c:pt idx="2160">
                  <c:v>-0.22192571269457487</c:v>
                </c:pt>
                <c:pt idx="2161">
                  <c:v>-0.22202973379601801</c:v>
                </c:pt>
                <c:pt idx="2162">
                  <c:v>-0.22214010571773801</c:v>
                </c:pt>
                <c:pt idx="2163">
                  <c:v>-0.222256848321636</c:v>
                </c:pt>
                <c:pt idx="2164">
                  <c:v>-0.22237998068622244</c:v>
                </c:pt>
                <c:pt idx="2165">
                  <c:v>-0.22250952104325517</c:v>
                </c:pt>
                <c:pt idx="2166">
                  <c:v>-0.22264548684765842</c:v>
                </c:pt>
                <c:pt idx="2167">
                  <c:v>-0.222787894774156</c:v>
                </c:pt>
                <c:pt idx="2168">
                  <c:v>-0.22293676067544199</c:v>
                </c:pt>
                <c:pt idx="2169">
                  <c:v>-0.22309209954594941</c:v>
                </c:pt>
                <c:pt idx="2170">
                  <c:v>-0.22325392549006101</c:v>
                </c:pt>
                <c:pt idx="2171">
                  <c:v>-0.223422251694013</c:v>
                </c:pt>
                <c:pt idx="2172">
                  <c:v>-0.22359709040027112</c:v>
                </c:pt>
                <c:pt idx="2173">
                  <c:v>-0.22377845288297113</c:v>
                </c:pt>
                <c:pt idx="2174">
                  <c:v>-0.22396634942631802</c:v>
                </c:pt>
                <c:pt idx="2175">
                  <c:v>-0.224160789305383</c:v>
                </c:pt>
                <c:pt idx="2176">
                  <c:v>-0.22436178076731444</c:v>
                </c:pt>
                <c:pt idx="2177">
                  <c:v>-0.22456933100660276</c:v>
                </c:pt>
                <c:pt idx="2178">
                  <c:v>-0.22478344614614246</c:v>
                </c:pt>
                <c:pt idx="2179">
                  <c:v>-0.22500413122823301</c:v>
                </c:pt>
                <c:pt idx="2180">
                  <c:v>-0.22523139020112684</c:v>
                </c:pt>
                <c:pt idx="2181">
                  <c:v>-0.22546522586083109</c:v>
                </c:pt>
                <c:pt idx="2182">
                  <c:v>-0.225705639853155</c:v>
                </c:pt>
                <c:pt idx="2183">
                  <c:v>-0.22595263272383301</c:v>
                </c:pt>
                <c:pt idx="2184">
                  <c:v>-0.22620620386826612</c:v>
                </c:pt>
                <c:pt idx="2185">
                  <c:v>-0.22646635149673394</c:v>
                </c:pt>
                <c:pt idx="2186">
                  <c:v>-0.22673307260352088</c:v>
                </c:pt>
                <c:pt idx="2187">
                  <c:v>-0.22700636293910301</c:v>
                </c:pt>
                <c:pt idx="2188">
                  <c:v>-0.22728621698076301</c:v>
                </c:pt>
                <c:pt idx="2189">
                  <c:v>-0.22757262790583868</c:v>
                </c:pt>
                <c:pt idx="2190">
                  <c:v>-0.22786558757285599</c:v>
                </c:pt>
                <c:pt idx="2191">
                  <c:v>-0.22816508650231526</c:v>
                </c:pt>
                <c:pt idx="2192">
                  <c:v>-0.22847111385617441</c:v>
                </c:pt>
                <c:pt idx="2193">
                  <c:v>-0.228783657416883</c:v>
                </c:pt>
                <c:pt idx="2194">
                  <c:v>-0.22910270353752299</c:v>
                </c:pt>
                <c:pt idx="2195">
                  <c:v>-0.22942823714013547</c:v>
                </c:pt>
                <c:pt idx="2196">
                  <c:v>-0.22976024173880299</c:v>
                </c:pt>
                <c:pt idx="2197">
                  <c:v>-0.23009869940597599</c:v>
                </c:pt>
                <c:pt idx="2198">
                  <c:v>-0.23044359074947923</c:v>
                </c:pt>
                <c:pt idx="2199">
                  <c:v>-0.23079489489345095</c:v>
                </c:pt>
                <c:pt idx="2200">
                  <c:v>-0.23115258946289499</c:v>
                </c:pt>
                <c:pt idx="2201">
                  <c:v>-0.23151665057171444</c:v>
                </c:pt>
                <c:pt idx="2202">
                  <c:v>-0.23188705281348501</c:v>
                </c:pt>
                <c:pt idx="2203">
                  <c:v>-0.23226376925349301</c:v>
                </c:pt>
                <c:pt idx="2204">
                  <c:v>-0.23264677142649673</c:v>
                </c:pt>
                <c:pt idx="2205">
                  <c:v>-0.233036029338621</c:v>
                </c:pt>
                <c:pt idx="2206">
                  <c:v>-0.23343151146012941</c:v>
                </c:pt>
                <c:pt idx="2207">
                  <c:v>-0.23383318472480299</c:v>
                </c:pt>
                <c:pt idx="2208">
                  <c:v>-0.23424101456834662</c:v>
                </c:pt>
                <c:pt idx="2209">
                  <c:v>-0.23465496493551333</c:v>
                </c:pt>
                <c:pt idx="2210">
                  <c:v>-0.235074998288968</c:v>
                </c:pt>
                <c:pt idx="2211">
                  <c:v>-0.23550107562198697</c:v>
                </c:pt>
                <c:pt idx="2212">
                  <c:v>-0.23593315647275018</c:v>
                </c:pt>
                <c:pt idx="2213">
                  <c:v>-0.23637119889172944</c:v>
                </c:pt>
                <c:pt idx="2214">
                  <c:v>-0.23681515951886944</c:v>
                </c:pt>
                <c:pt idx="2215">
                  <c:v>-0.2372649936371907</c:v>
                </c:pt>
                <c:pt idx="2216">
                  <c:v>-0.23772065519710694</c:v>
                </c:pt>
                <c:pt idx="2217">
                  <c:v>-0.23818209684418601</c:v>
                </c:pt>
                <c:pt idx="2218">
                  <c:v>-0.23864926994113941</c:v>
                </c:pt>
                <c:pt idx="2219">
                  <c:v>-0.23912212459856988</c:v>
                </c:pt>
                <c:pt idx="2220">
                  <c:v>-0.23960060975321187</c:v>
                </c:pt>
                <c:pt idx="2221">
                  <c:v>-0.24008467320391633</c:v>
                </c:pt>
                <c:pt idx="2222">
                  <c:v>-0.240574261656159</c:v>
                </c:pt>
                <c:pt idx="2223">
                  <c:v>-0.24106932082328741</c:v>
                </c:pt>
                <c:pt idx="2224">
                  <c:v>-0.24156979548223481</c:v>
                </c:pt>
                <c:pt idx="2225">
                  <c:v>-0.24207562954126299</c:v>
                </c:pt>
                <c:pt idx="2226">
                  <c:v>-0.24258676611450997</c:v>
                </c:pt>
                <c:pt idx="2227">
                  <c:v>-0.243103147602553</c:v>
                </c:pt>
                <c:pt idx="2228">
                  <c:v>-0.24362471577925088</c:v>
                </c:pt>
                <c:pt idx="2229">
                  <c:v>-0.24415141188490899</c:v>
                </c:pt>
                <c:pt idx="2230">
                  <c:v>-0.24468317672596099</c:v>
                </c:pt>
                <c:pt idx="2231">
                  <c:v>-0.24521995078125494</c:v>
                </c:pt>
                <c:pt idx="2232">
                  <c:v>-0.24576167431493001</c:v>
                </c:pt>
                <c:pt idx="2233">
                  <c:v>-0.24630828749598047</c:v>
                </c:pt>
                <c:pt idx="2234">
                  <c:v>-0.24685973052419544</c:v>
                </c:pt>
                <c:pt idx="2235">
                  <c:v>-0.24741594376269793</c:v>
                </c:pt>
                <c:pt idx="2236">
                  <c:v>-0.24797686787669618</c:v>
                </c:pt>
                <c:pt idx="2237">
                  <c:v>-0.24854244397850522</c:v>
                </c:pt>
                <c:pt idx="2238">
                  <c:v>-0.24911261377851887</c:v>
                </c:pt>
                <c:pt idx="2239">
                  <c:v>-0.24968731974207728</c:v>
                </c:pt>
                <c:pt idx="2240">
                  <c:v>-0.25026650525188432</c:v>
                </c:pt>
                <c:pt idx="2241">
                  <c:v>-0.25085011477589397</c:v>
                </c:pt>
                <c:pt idx="2242">
                  <c:v>-0.25143809404027101</c:v>
                </c:pt>
                <c:pt idx="2243">
                  <c:v>-0.25203039020727802</c:v>
                </c:pt>
                <c:pt idx="2244">
                  <c:v>-0.25262695205778102</c:v>
                </c:pt>
                <c:pt idx="2245">
                  <c:v>-0.25322773017810174</c:v>
                </c:pt>
                <c:pt idx="2246">
                  <c:v>-0.25383267715093188</c:v>
                </c:pt>
                <c:pt idx="2247">
                  <c:v>-0.25444174775</c:v>
                </c:pt>
                <c:pt idx="2248">
                  <c:v>-0.25505489913822632</c:v>
                </c:pt>
                <c:pt idx="2249">
                  <c:v>-0.25567209106897298</c:v>
                </c:pt>
                <c:pt idx="2250">
                  <c:v>-0.25629328609012864</c:v>
                </c:pt>
                <c:pt idx="2251">
                  <c:v>-0.25691844975068584</c:v>
                </c:pt>
                <c:pt idx="2252">
                  <c:v>-0.25754755080924202</c:v>
                </c:pt>
                <c:pt idx="2253">
                  <c:v>-0.25818056144449503</c:v>
                </c:pt>
                <c:pt idx="2254">
                  <c:v>-0.25881745746669599</c:v>
                </c:pt>
                <c:pt idx="2255">
                  <c:v>-0.25945821853025602</c:v>
                </c:pt>
                <c:pt idx="2256">
                  <c:v>-0.260102828346505</c:v>
                </c:pt>
                <c:pt idx="2257">
                  <c:v>-0.26075127489648475</c:v>
                </c:pt>
                <c:pt idx="2258">
                  <c:v>-0.26140355064305593</c:v>
                </c:pt>
                <c:pt idx="2259">
                  <c:v>-0.26205965274178916</c:v>
                </c:pt>
                <c:pt idx="2260">
                  <c:v>-0.26271958325012501</c:v>
                </c:pt>
                <c:pt idx="2261">
                  <c:v>-0.26338334933399732</c:v>
                </c:pt>
                <c:pt idx="2262">
                  <c:v>-0.26405096347150298</c:v>
                </c:pt>
                <c:pt idx="2263">
                  <c:v>-0.26472244365268532</c:v>
                </c:pt>
                <c:pt idx="2264">
                  <c:v>-0.26539781357478298</c:v>
                </c:pt>
                <c:pt idx="2265">
                  <c:v>-0.26607710283214708</c:v>
                </c:pt>
                <c:pt idx="2266">
                  <c:v>-0.2667603470448659</c:v>
                </c:pt>
                <c:pt idx="2267">
                  <c:v>-0.26744758810793001</c:v>
                </c:pt>
                <c:pt idx="2268">
                  <c:v>-0.26813887443747708</c:v>
                </c:pt>
                <c:pt idx="2269">
                  <c:v>-0.26883426101769903</c:v>
                </c:pt>
                <c:pt idx="2270">
                  <c:v>-0.269533809555279</c:v>
                </c:pt>
                <c:pt idx="2271">
                  <c:v>-0.27023758862213137</c:v>
                </c:pt>
                <c:pt idx="2272">
                  <c:v>-0.27094567378555884</c:v>
                </c:pt>
                <c:pt idx="2273">
                  <c:v>-0.27165814772511493</c:v>
                </c:pt>
                <c:pt idx="2274">
                  <c:v>-0.27237510033557188</c:v>
                </c:pt>
                <c:pt idx="2275">
                  <c:v>-0.27309662881462132</c:v>
                </c:pt>
                <c:pt idx="2276">
                  <c:v>-0.27382283773493593</c:v>
                </c:pt>
                <c:pt idx="2277">
                  <c:v>-0.2745538390992594</c:v>
                </c:pt>
                <c:pt idx="2278">
                  <c:v>-0.27528975237800002</c:v>
                </c:pt>
                <c:pt idx="2279">
                  <c:v>-0.27603070452809175</c:v>
                </c:pt>
                <c:pt idx="2280">
                  <c:v>-0.27677682999237974</c:v>
                </c:pt>
                <c:pt idx="2281">
                  <c:v>-0.27752827067857838</c:v>
                </c:pt>
                <c:pt idx="2282">
                  <c:v>-0.27828517591699597</c:v>
                </c:pt>
                <c:pt idx="2283">
                  <c:v>-0.27904770239589038</c:v>
                </c:pt>
                <c:pt idx="2284">
                  <c:v>-0.27981601407381085</c:v>
                </c:pt>
                <c:pt idx="2285">
                  <c:v>-0.28059028206794884</c:v>
                </c:pt>
                <c:pt idx="2286">
                  <c:v>-0.28137068451763991</c:v>
                </c:pt>
                <c:pt idx="2287">
                  <c:v>-0.28215740642215675</c:v>
                </c:pt>
                <c:pt idx="2288">
                  <c:v>-0.28295063945209697</c:v>
                </c:pt>
                <c:pt idx="2289">
                  <c:v>-0.28375058173334738</c:v>
                </c:pt>
                <c:pt idx="2290">
                  <c:v>-0.28455743760308799</c:v>
                </c:pt>
                <c:pt idx="2291">
                  <c:v>-0.28537141733695642</c:v>
                </c:pt>
                <c:pt idx="2292">
                  <c:v>-0.286192736846683</c:v>
                </c:pt>
                <c:pt idx="2293">
                  <c:v>-0.28702161734782039</c:v>
                </c:pt>
                <c:pt idx="2294">
                  <c:v>-0.28785828499659732</c:v>
                </c:pt>
                <c:pt idx="2295">
                  <c:v>-0.28870297049607102</c:v>
                </c:pt>
                <c:pt idx="2296">
                  <c:v>-0.28955590867049502</c:v>
                </c:pt>
                <c:pt idx="2297">
                  <c:v>-0.29041733800802899</c:v>
                </c:pt>
                <c:pt idx="2298">
                  <c:v>-0.29128750011294985</c:v>
                </c:pt>
                <c:pt idx="2299">
                  <c:v>-0.29216663917519098</c:v>
                </c:pt>
                <c:pt idx="2300">
                  <c:v>-0.29305500171323901</c:v>
                </c:pt>
                <c:pt idx="2301">
                  <c:v>-0.29395283572639702</c:v>
                </c:pt>
                <c:pt idx="2302">
                  <c:v>-0.29486039007997145</c:v>
                </c:pt>
                <c:pt idx="2303">
                  <c:v>-0.29577791355129202</c:v>
                </c:pt>
                <c:pt idx="2304">
                  <c:v>-0.29670565452880793</c:v>
                </c:pt>
                <c:pt idx="2305">
                  <c:v>-0.29764386062318399</c:v>
                </c:pt>
                <c:pt idx="2306">
                  <c:v>-0.29859277754999203</c:v>
                </c:pt>
                <c:pt idx="2307">
                  <c:v>-0.29955264836773998</c:v>
                </c:pt>
                <c:pt idx="2308">
                  <c:v>-0.30052371268981926</c:v>
                </c:pt>
                <c:pt idx="2309">
                  <c:v>-0.30150620587187055</c:v>
                </c:pt>
                <c:pt idx="2310">
                  <c:v>-0.302500358177131</c:v>
                </c:pt>
                <c:pt idx="2311">
                  <c:v>-0.30350639392122786</c:v>
                </c:pt>
                <c:pt idx="2312">
                  <c:v>-0.30452453059939188</c:v>
                </c:pt>
                <c:pt idx="2313">
                  <c:v>-0.30555497791671493</c:v>
                </c:pt>
                <c:pt idx="2314">
                  <c:v>-0.30659793669003499</c:v>
                </c:pt>
                <c:pt idx="2315">
                  <c:v>-0.30765359885152499</c:v>
                </c:pt>
                <c:pt idx="2316">
                  <c:v>-0.30872214583010332</c:v>
                </c:pt>
                <c:pt idx="2317">
                  <c:v>-0.30980374767390184</c:v>
                </c:pt>
                <c:pt idx="2318">
                  <c:v>-0.31089856216066386</c:v>
                </c:pt>
                <c:pt idx="2319">
                  <c:v>-0.31200673391321293</c:v>
                </c:pt>
                <c:pt idx="2320">
                  <c:v>-0.31312839352524713</c:v>
                </c:pt>
                <c:pt idx="2321">
                  <c:v>-0.31426365670253975</c:v>
                </c:pt>
                <c:pt idx="2322">
                  <c:v>-0.31541262309075768</c:v>
                </c:pt>
                <c:pt idx="2323">
                  <c:v>-0.31657537576790568</c:v>
                </c:pt>
                <c:pt idx="2324">
                  <c:v>-0.31775198122250714</c:v>
                </c:pt>
                <c:pt idx="2325">
                  <c:v>-0.31894248775845208</c:v>
                </c:pt>
                <c:pt idx="2326">
                  <c:v>-0.32014692482539697</c:v>
                </c:pt>
                <c:pt idx="2327">
                  <c:v>-0.32136530238728711</c:v>
                </c:pt>
                <c:pt idx="2328">
                  <c:v>-0.32259761033583967</c:v>
                </c:pt>
                <c:pt idx="2329">
                  <c:v>-0.32384381795562162</c:v>
                </c:pt>
                <c:pt idx="2330">
                  <c:v>-0.32510387241073802</c:v>
                </c:pt>
                <c:pt idx="2331">
                  <c:v>-0.32637770052642207</c:v>
                </c:pt>
                <c:pt idx="2332">
                  <c:v>-0.32766520758771911</c:v>
                </c:pt>
                <c:pt idx="2333">
                  <c:v>-0.32896627661726469</c:v>
                </c:pt>
                <c:pt idx="2334">
                  <c:v>-0.33028076821141772</c:v>
                </c:pt>
                <c:pt idx="2335">
                  <c:v>-0.33160852044492672</c:v>
                </c:pt>
                <c:pt idx="2336">
                  <c:v>-0.33294934885711108</c:v>
                </c:pt>
                <c:pt idx="2337">
                  <c:v>-0.33430304557450596</c:v>
                </c:pt>
                <c:pt idx="2338">
                  <c:v>-0.33566938069105484</c:v>
                </c:pt>
                <c:pt idx="2339">
                  <c:v>-0.33704810340976493</c:v>
                </c:pt>
                <c:pt idx="2340">
                  <c:v>-0.33843894099866362</c:v>
                </c:pt>
                <c:pt idx="2341">
                  <c:v>-0.33984159923372764</c:v>
                </c:pt>
                <c:pt idx="2342">
                  <c:v>-0.34125576292245885</c:v>
                </c:pt>
                <c:pt idx="2343">
                  <c:v>-0.34268109604418101</c:v>
                </c:pt>
                <c:pt idx="2344">
                  <c:v>-0.34411724164109603</c:v>
                </c:pt>
                <c:pt idx="2345">
                  <c:v>-0.34556382620348308</c:v>
                </c:pt>
                <c:pt idx="2346">
                  <c:v>-0.34702045804497178</c:v>
                </c:pt>
                <c:pt idx="2347">
                  <c:v>-0.34848672825379584</c:v>
                </c:pt>
                <c:pt idx="2348">
                  <c:v>-0.34996221171830738</c:v>
                </c:pt>
                <c:pt idx="2349">
                  <c:v>-0.35144646632256793</c:v>
                </c:pt>
                <c:pt idx="2350">
                  <c:v>-0.35293903781943697</c:v>
                </c:pt>
                <c:pt idx="2351">
                  <c:v>-0.35443945987055298</c:v>
                </c:pt>
                <c:pt idx="2352">
                  <c:v>-0.35594725456933479</c:v>
                </c:pt>
                <c:pt idx="2353">
                  <c:v>-0.35746193377250385</c:v>
                </c:pt>
                <c:pt idx="2354">
                  <c:v>-0.35898300047058401</c:v>
                </c:pt>
                <c:pt idx="2355">
                  <c:v>-0.36050995019120002</c:v>
                </c:pt>
                <c:pt idx="2356">
                  <c:v>-0.36204227172928644</c:v>
                </c:pt>
                <c:pt idx="2357">
                  <c:v>-0.36357944833326156</c:v>
                </c:pt>
                <c:pt idx="2358">
                  <c:v>-0.36512096246727166</c:v>
                </c:pt>
                <c:pt idx="2359">
                  <c:v>-0.36666629466130901</c:v>
                </c:pt>
                <c:pt idx="2360">
                  <c:v>-0.36821492455499438</c:v>
                </c:pt>
                <c:pt idx="2361">
                  <c:v>-0.369766332926727</c:v>
                </c:pt>
                <c:pt idx="2362">
                  <c:v>-0.37132000314106645</c:v>
                </c:pt>
                <c:pt idx="2363">
                  <c:v>-0.37287542283307684</c:v>
                </c:pt>
                <c:pt idx="2364">
                  <c:v>-0.37443208571049447</c:v>
                </c:pt>
                <c:pt idx="2365">
                  <c:v>-0.37598949270461768</c:v>
                </c:pt>
                <c:pt idx="2366">
                  <c:v>-0.377547152624987</c:v>
                </c:pt>
                <c:pt idx="2367">
                  <c:v>-0.37910458317051116</c:v>
                </c:pt>
                <c:pt idx="2368">
                  <c:v>-0.38066131306541123</c:v>
                </c:pt>
                <c:pt idx="2369">
                  <c:v>-0.38221688290031203</c:v>
                </c:pt>
                <c:pt idx="2370">
                  <c:v>-0.38377084574244308</c:v>
                </c:pt>
                <c:pt idx="2371">
                  <c:v>-0.38532276784106284</c:v>
                </c:pt>
                <c:pt idx="2372">
                  <c:v>-0.38687223005729887</c:v>
                </c:pt>
                <c:pt idx="2373">
                  <c:v>-0.38841882892015361</c:v>
                </c:pt>
                <c:pt idx="2374">
                  <c:v>-0.38996217700899216</c:v>
                </c:pt>
                <c:pt idx="2375">
                  <c:v>-0.39150190408585894</c:v>
                </c:pt>
                <c:pt idx="2376">
                  <c:v>-0.39303765769936538</c:v>
                </c:pt>
                <c:pt idx="2377">
                  <c:v>-0.39456910382586569</c:v>
                </c:pt>
                <c:pt idx="2378">
                  <c:v>-0.39609592713867037</c:v>
                </c:pt>
                <c:pt idx="2379">
                  <c:v>-0.39761783146226193</c:v>
                </c:pt>
                <c:pt idx="2380">
                  <c:v>-0.39913454006903798</c:v>
                </c:pt>
                <c:pt idx="2381">
                  <c:v>-0.40064579558227698</c:v>
                </c:pt>
                <c:pt idx="2382">
                  <c:v>-0.40215135687697579</c:v>
                </c:pt>
                <c:pt idx="2383">
                  <c:v>-0.40365100717040697</c:v>
                </c:pt>
                <c:pt idx="2384">
                  <c:v>-0.40514454938506361</c:v>
                </c:pt>
                <c:pt idx="2385">
                  <c:v>-0.40663180613741201</c:v>
                </c:pt>
                <c:pt idx="2386">
                  <c:v>-0.40811261938213805</c:v>
                </c:pt>
                <c:pt idx="2387">
                  <c:v>-0.40958685031788583</c:v>
                </c:pt>
                <c:pt idx="2388">
                  <c:v>-0.41105437936271172</c:v>
                </c:pt>
                <c:pt idx="2389">
                  <c:v>-0.41251510581310702</c:v>
                </c:pt>
                <c:pt idx="2390">
                  <c:v>-0.41396894747025087</c:v>
                </c:pt>
                <c:pt idx="2391">
                  <c:v>-0.41541584022622702</c:v>
                </c:pt>
                <c:pt idx="2392">
                  <c:v>-0.41685573760375288</c:v>
                </c:pt>
                <c:pt idx="2393">
                  <c:v>-0.41828861028405662</c:v>
                </c:pt>
                <c:pt idx="2394">
                  <c:v>-0.41971444560788274</c:v>
                </c:pt>
                <c:pt idx="2395">
                  <c:v>-0.42113324704003574</c:v>
                </c:pt>
                <c:pt idx="2396">
                  <c:v>-0.422545033605156</c:v>
                </c:pt>
                <c:pt idx="2397">
                  <c:v>-0.4239498392989029</c:v>
                </c:pt>
                <c:pt idx="2398">
                  <c:v>-0.42534771246590902</c:v>
                </c:pt>
                <c:pt idx="2399">
                  <c:v>-0.42673871515189432</c:v>
                </c:pt>
                <c:pt idx="2400">
                  <c:v>-0.42812292252035156</c:v>
                </c:pt>
                <c:pt idx="2401">
                  <c:v>-0.42950042223550505</c:v>
                </c:pt>
                <c:pt idx="2402">
                  <c:v>-0.43087131382502958</c:v>
                </c:pt>
                <c:pt idx="2403">
                  <c:v>-0.43223570803877293</c:v>
                </c:pt>
                <c:pt idx="2404">
                  <c:v>-0.43359372620674502</c:v>
                </c:pt>
                <c:pt idx="2405">
                  <c:v>-0.43494549959795314</c:v>
                </c:pt>
                <c:pt idx="2406">
                  <c:v>-0.43629116878299201</c:v>
                </c:pt>
                <c:pt idx="2407">
                  <c:v>-0.4376308827443105</c:v>
                </c:pt>
                <c:pt idx="2408">
                  <c:v>-0.43896479821142514</c:v>
                </c:pt>
                <c:pt idx="2409">
                  <c:v>-0.44029307961135633</c:v>
                </c:pt>
                <c:pt idx="2410">
                  <c:v>-0.44161589836983384</c:v>
                </c:pt>
                <c:pt idx="2411">
                  <c:v>-0.44293343228232679</c:v>
                </c:pt>
                <c:pt idx="2412">
                  <c:v>-0.44424586491842299</c:v>
                </c:pt>
                <c:pt idx="2413">
                  <c:v>-0.44555338505981074</c:v>
                </c:pt>
                <c:pt idx="2414">
                  <c:v>-0.44685618616127032</c:v>
                </c:pt>
                <c:pt idx="2415">
                  <c:v>-0.44815446583568103</c:v>
                </c:pt>
                <c:pt idx="2416">
                  <c:v>-0.44944842533366403</c:v>
                </c:pt>
                <c:pt idx="2417">
                  <c:v>-0.450738269052334</c:v>
                </c:pt>
                <c:pt idx="2418">
                  <c:v>-0.45202420411263144</c:v>
                </c:pt>
                <c:pt idx="2419">
                  <c:v>-0.45330643995109432</c:v>
                </c:pt>
                <c:pt idx="2420">
                  <c:v>-0.45458518791753638</c:v>
                </c:pt>
                <c:pt idx="2421">
                  <c:v>-0.45586066088223487</c:v>
                </c:pt>
                <c:pt idx="2422">
                  <c:v>-0.45713307285503779</c:v>
                </c:pt>
                <c:pt idx="2423">
                  <c:v>-0.45840263861767405</c:v>
                </c:pt>
                <c:pt idx="2424">
                  <c:v>-0.45966957336994052</c:v>
                </c:pt>
                <c:pt idx="2425">
                  <c:v>-0.46093409239077598</c:v>
                </c:pt>
                <c:pt idx="2426">
                  <c:v>-0.46219641071057299</c:v>
                </c:pt>
                <c:pt idx="2427">
                  <c:v>-0.46345674279741622</c:v>
                </c:pt>
                <c:pt idx="2428">
                  <c:v>-0.46471530226232599</c:v>
                </c:pt>
                <c:pt idx="2429">
                  <c:v>-0.46597230158310032</c:v>
                </c:pt>
                <c:pt idx="2430">
                  <c:v>-0.46722795184256088</c:v>
                </c:pt>
                <c:pt idx="2431">
                  <c:v>-0.46848246247879732</c:v>
                </c:pt>
                <c:pt idx="2432">
                  <c:v>-0.46973604104525801</c:v>
                </c:pt>
                <c:pt idx="2433">
                  <c:v>-0.47098889297900143</c:v>
                </c:pt>
                <c:pt idx="2434">
                  <c:v>-0.47224122137534402</c:v>
                </c:pt>
                <c:pt idx="2435">
                  <c:v>-0.47349322676717193</c:v>
                </c:pt>
                <c:pt idx="2436">
                  <c:v>-0.47474510690778299</c:v>
                </c:pt>
                <c:pt idx="2437">
                  <c:v>-0.47599705655698465</c:v>
                </c:pt>
                <c:pt idx="2438">
                  <c:v>-0.47724926726920924</c:v>
                </c:pt>
                <c:pt idx="2439">
                  <c:v>-0.47850192718195361</c:v>
                </c:pt>
                <c:pt idx="2440">
                  <c:v>-0.47975522080318844</c:v>
                </c:pt>
                <c:pt idx="2441">
                  <c:v>-0.48100932879575797</c:v>
                </c:pt>
                <c:pt idx="2442">
                  <c:v>-0.48226442775741085</c:v>
                </c:pt>
                <c:pt idx="2443">
                  <c:v>-0.48352068999527276</c:v>
                </c:pt>
                <c:pt idx="2444">
                  <c:v>-0.48477828307853998</c:v>
                </c:pt>
                <c:pt idx="2445">
                  <c:v>-0.48603736906175132</c:v>
                </c:pt>
                <c:pt idx="2446">
                  <c:v>-0.48729810520750738</c:v>
                </c:pt>
                <c:pt idx="2447">
                  <c:v>-0.48856064389162462</c:v>
                </c:pt>
                <c:pt idx="2448">
                  <c:v>-0.48982513221362284</c:v>
                </c:pt>
                <c:pt idx="2449">
                  <c:v>-0.49109171162957238</c:v>
                </c:pt>
                <c:pt idx="2450">
                  <c:v>-0.49236051760020022</c:v>
                </c:pt>
                <c:pt idx="2451">
                  <c:v>-0.49363167923436113</c:v>
                </c:pt>
                <c:pt idx="2452">
                  <c:v>-0.49490531887479505</c:v>
                </c:pt>
                <c:pt idx="2453">
                  <c:v>-0.49618155177053208</c:v>
                </c:pt>
                <c:pt idx="2454">
                  <c:v>-0.49746048582400143</c:v>
                </c:pt>
                <c:pt idx="2455">
                  <c:v>-0.49874222130571105</c:v>
                </c:pt>
                <c:pt idx="2456">
                  <c:v>-0.50002685054468365</c:v>
                </c:pt>
                <c:pt idx="2457">
                  <c:v>-0.50131445759871862</c:v>
                </c:pt>
                <c:pt idx="2458">
                  <c:v>-0.50260511793155505</c:v>
                </c:pt>
                <c:pt idx="2459">
                  <c:v>-0.50389889808352206</c:v>
                </c:pt>
                <c:pt idx="2460">
                  <c:v>-0.50519585530810718</c:v>
                </c:pt>
                <c:pt idx="2461">
                  <c:v>-0.50649603727031001</c:v>
                </c:pt>
                <c:pt idx="2462">
                  <c:v>-0.50779948172650702</c:v>
                </c:pt>
                <c:pt idx="2463">
                  <c:v>-0.50910621620463403</c:v>
                </c:pt>
                <c:pt idx="2464">
                  <c:v>-0.51041625770151655</c:v>
                </c:pt>
                <c:pt idx="2465">
                  <c:v>-0.51172961239103643</c:v>
                </c:pt>
                <c:pt idx="2466">
                  <c:v>-0.51304627533890002</c:v>
                </c:pt>
                <c:pt idx="2467">
                  <c:v>-0.51436623022572259</c:v>
                </c:pt>
                <c:pt idx="2468">
                  <c:v>-0.51568944908475001</c:v>
                </c:pt>
                <c:pt idx="2469">
                  <c:v>-0.51701589204795451</c:v>
                </c:pt>
                <c:pt idx="2470">
                  <c:v>-0.51834550709943195</c:v>
                </c:pt>
                <c:pt idx="2471">
                  <c:v>-0.51967822983779</c:v>
                </c:pt>
                <c:pt idx="2472">
                  <c:v>-0.52101398325135251</c:v>
                </c:pt>
                <c:pt idx="2473">
                  <c:v>-0.52235267750584802</c:v>
                </c:pt>
                <c:pt idx="2474">
                  <c:v>-0.5236942097492</c:v>
                </c:pt>
                <c:pt idx="2475">
                  <c:v>-0.52503846393549303</c:v>
                </c:pt>
                <c:pt idx="2476">
                  <c:v>-0.526385310651724</c:v>
                </c:pt>
                <c:pt idx="2477">
                  <c:v>-0.52773460696960195</c:v>
                </c:pt>
                <c:pt idx="2478">
                  <c:v>-0.52908619634120457</c:v>
                </c:pt>
                <c:pt idx="2479">
                  <c:v>-0.53043990847121159</c:v>
                </c:pt>
                <c:pt idx="2480">
                  <c:v>-0.531795559216237</c:v>
                </c:pt>
                <c:pt idx="2481">
                  <c:v>-0.53315295050575151</c:v>
                </c:pt>
                <c:pt idx="2482">
                  <c:v>-0.53451187027899305</c:v>
                </c:pt>
                <c:pt idx="2483">
                  <c:v>-0.53587209244024603</c:v>
                </c:pt>
                <c:pt idx="2484">
                  <c:v>-0.5372333768341655</c:v>
                </c:pt>
                <c:pt idx="2485">
                  <c:v>-0.53859546924352564</c:v>
                </c:pt>
                <c:pt idx="2486">
                  <c:v>-0.53995810141530898</c:v>
                </c:pt>
                <c:pt idx="2487">
                  <c:v>-0.54132099112380205</c:v>
                </c:pt>
                <c:pt idx="2488">
                  <c:v>-0.54268384225590005</c:v>
                </c:pt>
                <c:pt idx="2489">
                  <c:v>-0.54404634492671655</c:v>
                </c:pt>
                <c:pt idx="2490">
                  <c:v>-0.54540817562813304</c:v>
                </c:pt>
                <c:pt idx="2491">
                  <c:v>-0.54676899741143503</c:v>
                </c:pt>
                <c:pt idx="2492">
                  <c:v>-0.54808081171666156</c:v>
                </c:pt>
                <c:pt idx="2493">
                  <c:v>-0.54935337408680496</c:v>
                </c:pt>
                <c:pt idx="2494">
                  <c:v>-0.5505932671702185</c:v>
                </c:pt>
                <c:pt idx="2495">
                  <c:v>-0.55180041864790563</c:v>
                </c:pt>
                <c:pt idx="2496">
                  <c:v>-0.55303436040413501</c:v>
                </c:pt>
                <c:pt idx="2497">
                  <c:v>-0.55429711582771657</c:v>
                </c:pt>
                <c:pt idx="2498">
                  <c:v>-0.55551820024569798</c:v>
                </c:pt>
                <c:pt idx="2499">
                  <c:v>-0.55676925854443871</c:v>
                </c:pt>
                <c:pt idx="2500">
                  <c:v>-0.55797977667425658</c:v>
                </c:pt>
                <c:pt idx="2501">
                  <c:v>-0.55915527921881958</c:v>
                </c:pt>
                <c:pt idx="2502">
                  <c:v>-0.560357636751044</c:v>
                </c:pt>
                <c:pt idx="2503">
                  <c:v>-0.561557530377501</c:v>
                </c:pt>
                <c:pt idx="2504">
                  <c:v>-0.56272924267043511</c:v>
                </c:pt>
                <c:pt idx="2505">
                  <c:v>-0.563882691850778</c:v>
                </c:pt>
                <c:pt idx="2506">
                  <c:v>-0.56506375006220622</c:v>
                </c:pt>
                <c:pt idx="2507">
                  <c:v>-0.56626482222660901</c:v>
                </c:pt>
                <c:pt idx="2508">
                  <c:v>-0.567479963317434</c:v>
                </c:pt>
                <c:pt idx="2509">
                  <c:v>-0.56870446998800761</c:v>
                </c:pt>
                <c:pt idx="2510">
                  <c:v>-0.56993456051368863</c:v>
                </c:pt>
                <c:pt idx="2511">
                  <c:v>-0.57109187683769747</c:v>
                </c:pt>
                <c:pt idx="2512">
                  <c:v>-0.57234439077523758</c:v>
                </c:pt>
                <c:pt idx="2513">
                  <c:v>-0.57351808224910295</c:v>
                </c:pt>
                <c:pt idx="2514">
                  <c:v>-0.5746993431374261</c:v>
                </c:pt>
                <c:pt idx="2515">
                  <c:v>-0.575884348043463</c:v>
                </c:pt>
                <c:pt idx="2516">
                  <c:v>-0.57707000963149135</c:v>
                </c:pt>
                <c:pt idx="2517">
                  <c:v>-0.57825380024720796</c:v>
                </c:pt>
                <c:pt idx="2518">
                  <c:v>-0.57943361607252364</c:v>
                </c:pt>
                <c:pt idx="2519">
                  <c:v>-0.58060766832083699</c:v>
                </c:pt>
                <c:pt idx="2520">
                  <c:v>-0.5817744247225145</c:v>
                </c:pt>
                <c:pt idx="2521">
                  <c:v>-0.58293255236097297</c:v>
                </c:pt>
                <c:pt idx="2522">
                  <c:v>-0.584080897064431</c:v>
                </c:pt>
                <c:pt idx="2523">
                  <c:v>-0.58521842578697547</c:v>
                </c:pt>
                <c:pt idx="2524">
                  <c:v>-0.58634420478897897</c:v>
                </c:pt>
                <c:pt idx="2525">
                  <c:v>-0.58745740960538451</c:v>
                </c:pt>
                <c:pt idx="2526">
                  <c:v>-0.58855730301939657</c:v>
                </c:pt>
                <c:pt idx="2527">
                  <c:v>-0.58964321059249658</c:v>
                </c:pt>
                <c:pt idx="2528">
                  <c:v>-0.59071449420222955</c:v>
                </c:pt>
                <c:pt idx="2529">
                  <c:v>-0.59177058112281256</c:v>
                </c:pt>
                <c:pt idx="2530">
                  <c:v>-0.59281095256354432</c:v>
                </c:pt>
                <c:pt idx="2531">
                  <c:v>-0.59383513302754198</c:v>
                </c:pt>
                <c:pt idx="2532">
                  <c:v>-0.59484268320768696</c:v>
                </c:pt>
                <c:pt idx="2533">
                  <c:v>-0.59583319689283631</c:v>
                </c:pt>
                <c:pt idx="2534">
                  <c:v>-0.59680629639862204</c:v>
                </c:pt>
                <c:pt idx="2535">
                  <c:v>-0.59776162846585301</c:v>
                </c:pt>
                <c:pt idx="2536">
                  <c:v>-0.59859445394806499</c:v>
                </c:pt>
                <c:pt idx="2537">
                  <c:v>-0.59954120356287965</c:v>
                </c:pt>
                <c:pt idx="2538">
                  <c:v>-0.60035186231374493</c:v>
                </c:pt>
                <c:pt idx="2539">
                  <c:v>-0.60127963438945531</c:v>
                </c:pt>
                <c:pt idx="2540">
                  <c:v>-0.60219430006900065</c:v>
                </c:pt>
                <c:pt idx="2541">
                  <c:v>-0.60295869205327324</c:v>
                </c:pt>
                <c:pt idx="2542">
                  <c:v>-0.60372057499766796</c:v>
                </c:pt>
                <c:pt idx="2543">
                  <c:v>-0.60460870430069158</c:v>
                </c:pt>
                <c:pt idx="2544">
                  <c:v>-0.60532629285144701</c:v>
                </c:pt>
                <c:pt idx="2545">
                  <c:v>-0.60603859180306097</c:v>
                </c:pt>
                <c:pt idx="2546">
                  <c:v>-0.60674234156851758</c:v>
                </c:pt>
                <c:pt idx="2547">
                  <c:v>-0.60758312313202356</c:v>
                </c:pt>
                <c:pt idx="2548">
                  <c:v>-0.60823074272009803</c:v>
                </c:pt>
                <c:pt idx="2549">
                  <c:v>-0.60887087588700495</c:v>
                </c:pt>
                <c:pt idx="2550">
                  <c:v>-0.60950071974360298</c:v>
                </c:pt>
                <c:pt idx="2551">
                  <c:v>-0.61011815525918356</c:v>
                </c:pt>
                <c:pt idx="2552">
                  <c:v>-0.61072157226455936</c:v>
                </c:pt>
                <c:pt idx="2553">
                  <c:v>-0.6114787499537635</c:v>
                </c:pt>
                <c:pt idx="2554">
                  <c:v>-0.61201399762923903</c:v>
                </c:pt>
                <c:pt idx="2555">
                  <c:v>-0.61254028324590903</c:v>
                </c:pt>
                <c:pt idx="2556">
                  <c:v>-0.61305519385231799</c:v>
                </c:pt>
                <c:pt idx="2557">
                  <c:v>-0.61355693804344602</c:v>
                </c:pt>
                <c:pt idx="2558">
                  <c:v>-0.61404418246649306</c:v>
                </c:pt>
                <c:pt idx="2559">
                  <c:v>-0.61451593808597405</c:v>
                </c:pt>
                <c:pt idx="2560">
                  <c:v>-0.61497147704020705</c:v>
                </c:pt>
                <c:pt idx="2561">
                  <c:v>-0.61541027170701856</c:v>
                </c:pt>
                <c:pt idx="2562">
                  <c:v>-0.61583194964216303</c:v>
                </c:pt>
                <c:pt idx="2563">
                  <c:v>-0.61623626038704449</c:v>
                </c:pt>
                <c:pt idx="2564">
                  <c:v>-0.61662305088546665</c:v>
                </c:pt>
                <c:pt idx="2565">
                  <c:v>-0.61699224551860465</c:v>
                </c:pt>
                <c:pt idx="2566">
                  <c:v>-0.61734382843742164</c:v>
                </c:pt>
                <c:pt idx="2567">
                  <c:v>-0.61767783273605759</c:v>
                </c:pt>
                <c:pt idx="2568">
                  <c:v>-0.61799432972312562</c:v>
                </c:pt>
                <c:pt idx="2569">
                  <c:v>-0.61829342400623699</c:v>
                </c:pt>
                <c:pt idx="2570">
                  <c:v>-0.61857524933011365</c:v>
                </c:pt>
                <c:pt idx="2571">
                  <c:v>-0.61883996460791102</c:v>
                </c:pt>
                <c:pt idx="2572">
                  <c:v>-0.61908775037973363</c:v>
                </c:pt>
                <c:pt idx="2573">
                  <c:v>-0.61931880613785295</c:v>
                </c:pt>
                <c:pt idx="2574">
                  <c:v>-0.619533346678939</c:v>
                </c:pt>
                <c:pt idx="2575">
                  <c:v>-0.61973159767031838</c:v>
                </c:pt>
                <c:pt idx="2576">
                  <c:v>-0.61991379524101498</c:v>
                </c:pt>
                <c:pt idx="2577">
                  <c:v>-0.62008018436506696</c:v>
                </c:pt>
                <c:pt idx="2578">
                  <c:v>-0.62023101704547912</c:v>
                </c:pt>
                <c:pt idx="2579">
                  <c:v>-0.6203665509748999</c:v>
                </c:pt>
                <c:pt idx="2580">
                  <c:v>-0.62048704842035496</c:v>
                </c:pt>
                <c:pt idx="2581">
                  <c:v>-0.62059277524694156</c:v>
                </c:pt>
                <c:pt idx="2582">
                  <c:v>-0.62068400005820656</c:v>
                </c:pt>
                <c:pt idx="2583">
                  <c:v>-0.62076099357595205</c:v>
                </c:pt>
                <c:pt idx="2584">
                  <c:v>-0.62082402796135305</c:v>
                </c:pt>
                <c:pt idx="2585">
                  <c:v>-0.6208733759913575</c:v>
                </c:pt>
                <c:pt idx="2586">
                  <c:v>-0.62090931024937479</c:v>
                </c:pt>
                <c:pt idx="2587">
                  <c:v>-0.62093210246500463</c:v>
                </c:pt>
                <c:pt idx="2588">
                  <c:v>-0.62094202300884882</c:v>
                </c:pt>
                <c:pt idx="2589">
                  <c:v>-0.62093934051422395</c:v>
                </c:pt>
                <c:pt idx="2590">
                  <c:v>-0.62092432159195898</c:v>
                </c:pt>
                <c:pt idx="2591">
                  <c:v>-0.62089723060669699</c:v>
                </c:pt>
                <c:pt idx="2592">
                  <c:v>-0.62085832948723196</c:v>
                </c:pt>
                <c:pt idx="2593">
                  <c:v>-0.62080787756893896</c:v>
                </c:pt>
                <c:pt idx="2594">
                  <c:v>-0.62074613144922364</c:v>
                </c:pt>
                <c:pt idx="2595">
                  <c:v>-0.62067334490788995</c:v>
                </c:pt>
                <c:pt idx="2596">
                  <c:v>-0.62058976881984196</c:v>
                </c:pt>
                <c:pt idx="2597">
                  <c:v>-0.62049565100638771</c:v>
                </c:pt>
                <c:pt idx="2598">
                  <c:v>-0.62039123607507574</c:v>
                </c:pt>
                <c:pt idx="2599">
                  <c:v>-0.62027676543412602</c:v>
                </c:pt>
                <c:pt idx="2600">
                  <c:v>-0.62015247714227695</c:v>
                </c:pt>
                <c:pt idx="2601">
                  <c:v>-0.62001860562559696</c:v>
                </c:pt>
                <c:pt idx="2602">
                  <c:v>-0.61987538143041065</c:v>
                </c:pt>
                <c:pt idx="2603">
                  <c:v>-0.61972303099474124</c:v>
                </c:pt>
                <c:pt idx="2604">
                  <c:v>-0.6195617767605901</c:v>
                </c:pt>
                <c:pt idx="2605">
                  <c:v>-0.61939183742223258</c:v>
                </c:pt>
                <c:pt idx="2606">
                  <c:v>-0.61921342817774649</c:v>
                </c:pt>
                <c:pt idx="2607">
                  <c:v>-0.61902676088523256</c:v>
                </c:pt>
                <c:pt idx="2608">
                  <c:v>-0.61883204412641801</c:v>
                </c:pt>
                <c:pt idx="2609">
                  <c:v>-0.61862948323333578</c:v>
                </c:pt>
                <c:pt idx="2610">
                  <c:v>-0.61841928030839965</c:v>
                </c:pt>
                <c:pt idx="2611">
                  <c:v>-0.61820163422353336</c:v>
                </c:pt>
                <c:pt idx="2612">
                  <c:v>-0.61797674066615005</c:v>
                </c:pt>
                <c:pt idx="2613">
                  <c:v>-0.61774479220026168</c:v>
                </c:pt>
                <c:pt idx="2614">
                  <c:v>-0.61750597829098963</c:v>
                </c:pt>
                <c:pt idx="2615">
                  <c:v>-0.617260485338328</c:v>
                </c:pt>
                <c:pt idx="2616">
                  <c:v>-0.61700849671365565</c:v>
                </c:pt>
                <c:pt idx="2617">
                  <c:v>-0.61675019279910959</c:v>
                </c:pt>
                <c:pt idx="2618">
                  <c:v>-0.61648575102939063</c:v>
                </c:pt>
                <c:pt idx="2619">
                  <c:v>-0.61621534593662142</c:v>
                </c:pt>
                <c:pt idx="2620">
                  <c:v>-0.61593914919802095</c:v>
                </c:pt>
                <c:pt idx="2621">
                  <c:v>-0.61565732968666798</c:v>
                </c:pt>
                <c:pt idx="2622">
                  <c:v>-0.61537005355373531</c:v>
                </c:pt>
                <c:pt idx="2623">
                  <c:v>-0.61507748432564002</c:v>
                </c:pt>
                <c:pt idx="2624">
                  <c:v>-0.61477978302263703</c:v>
                </c:pt>
                <c:pt idx="2625">
                  <c:v>-0.61447710824281399</c:v>
                </c:pt>
                <c:pt idx="2626">
                  <c:v>-0.6141696152939361</c:v>
                </c:pt>
                <c:pt idx="2627">
                  <c:v>-0.61385745671176695</c:v>
                </c:pt>
                <c:pt idx="2628">
                  <c:v>-0.61354078272703449</c:v>
                </c:pt>
                <c:pt idx="2629">
                  <c:v>-0.61321974146384295</c:v>
                </c:pt>
                <c:pt idx="2630">
                  <c:v>-0.6128944789847377</c:v>
                </c:pt>
                <c:pt idx="2631">
                  <c:v>-0.61256513927752398</c:v>
                </c:pt>
                <c:pt idx="2632">
                  <c:v>-0.61223186423710962</c:v>
                </c:pt>
                <c:pt idx="2633">
                  <c:v>-0.61189479365987021</c:v>
                </c:pt>
                <c:pt idx="2634">
                  <c:v>-0.61155406525393097</c:v>
                </c:pt>
                <c:pt idx="2635">
                  <c:v>-0.61120981466216096</c:v>
                </c:pt>
                <c:pt idx="2636">
                  <c:v>-0.61086217549177901</c:v>
                </c:pt>
                <c:pt idx="2637">
                  <c:v>-0.61051127934674698</c:v>
                </c:pt>
                <c:pt idx="2638">
                  <c:v>-0.61015725585783898</c:v>
                </c:pt>
                <c:pt idx="2639">
                  <c:v>-0.60980023270851635</c:v>
                </c:pt>
                <c:pt idx="2640">
                  <c:v>-0.60944033565445066</c:v>
                </c:pt>
                <c:pt idx="2641">
                  <c:v>-0.60907768853667965</c:v>
                </c:pt>
                <c:pt idx="2642">
                  <c:v>-0.60871241329260062</c:v>
                </c:pt>
                <c:pt idx="2643">
                  <c:v>-0.60834462996578664</c:v>
                </c:pt>
                <c:pt idx="2644">
                  <c:v>-0.60797445670370243</c:v>
                </c:pt>
                <c:pt idx="2645">
                  <c:v>-0.60760200973985001</c:v>
                </c:pt>
                <c:pt idx="2646">
                  <c:v>-0.60722740336671865</c:v>
                </c:pt>
                <c:pt idx="2647">
                  <c:v>-0.606850749905538</c:v>
                </c:pt>
                <c:pt idx="2648">
                  <c:v>-0.60647215967804502</c:v>
                </c:pt>
                <c:pt idx="2649">
                  <c:v>-0.606091740981753</c:v>
                </c:pt>
                <c:pt idx="2650">
                  <c:v>-0.60570960006918684</c:v>
                </c:pt>
                <c:pt idx="2651">
                  <c:v>-0.60532584113030763</c:v>
                </c:pt>
                <c:pt idx="2652">
                  <c:v>-0.60494056627775705</c:v>
                </c:pt>
                <c:pt idx="2653">
                  <c:v>-0.60455387553321305</c:v>
                </c:pt>
                <c:pt idx="2654">
                  <c:v>-0.60416586681515305</c:v>
                </c:pt>
                <c:pt idx="2655">
                  <c:v>-0.60377663592718844</c:v>
                </c:pt>
                <c:pt idx="2656">
                  <c:v>-0.60338627654698263</c:v>
                </c:pt>
                <c:pt idx="2657">
                  <c:v>-0.6029948802201166</c:v>
                </c:pt>
                <c:pt idx="2658">
                  <c:v>-0.60260253635915506</c:v>
                </c:pt>
                <c:pt idx="2659">
                  <c:v>-0.60220933223934558</c:v>
                </c:pt>
                <c:pt idx="2660">
                  <c:v>-0.60181535298667665</c:v>
                </c:pt>
                <c:pt idx="2661">
                  <c:v>-0.60142068156266149</c:v>
                </c:pt>
                <c:pt idx="2662">
                  <c:v>-0.60102539875055061</c:v>
                </c:pt>
                <c:pt idx="2663">
                  <c:v>-0.60062958314623605</c:v>
                </c:pt>
                <c:pt idx="2664">
                  <c:v>-0.60023331115525158</c:v>
                </c:pt>
                <c:pt idx="2665">
                  <c:v>-0.59983665699583599</c:v>
                </c:pt>
                <c:pt idx="2666">
                  <c:v>-0.59943969270728859</c:v>
                </c:pt>
                <c:pt idx="2667">
                  <c:v>-0.59904248816270556</c:v>
                </c:pt>
                <c:pt idx="2668">
                  <c:v>-0.59864511108510365</c:v>
                </c:pt>
                <c:pt idx="2669">
                  <c:v>-0.59824762706608103</c:v>
                </c:pt>
                <c:pt idx="2670">
                  <c:v>-0.59785009958637203</c:v>
                </c:pt>
                <c:pt idx="2671">
                  <c:v>-0.59745259003758056</c:v>
                </c:pt>
                <c:pt idx="2672">
                  <c:v>-0.59705515774476658</c:v>
                </c:pt>
                <c:pt idx="2673">
                  <c:v>-0.59665786033658863</c:v>
                </c:pt>
                <c:pt idx="2674">
                  <c:v>-0.59626075354515451</c:v>
                </c:pt>
                <c:pt idx="2675">
                  <c:v>-0.59586389000354301</c:v>
                </c:pt>
                <c:pt idx="2676">
                  <c:v>-0.59546732000111913</c:v>
                </c:pt>
                <c:pt idx="2677">
                  <c:v>-0.59507109193879304</c:v>
                </c:pt>
                <c:pt idx="2678">
                  <c:v>-0.59467525253103171</c:v>
                </c:pt>
                <c:pt idx="2679">
                  <c:v>-0.59427984686840662</c:v>
                </c:pt>
                <c:pt idx="2680">
                  <c:v>-0.593884918410295</c:v>
                </c:pt>
                <c:pt idx="2681">
                  <c:v>-0.59349050894983157</c:v>
                </c:pt>
                <c:pt idx="2682">
                  <c:v>-0.59309665857556704</c:v>
                </c:pt>
                <c:pt idx="2683">
                  <c:v>-0.59270340564155499</c:v>
                </c:pt>
                <c:pt idx="2684">
                  <c:v>-0.59231078674972693</c:v>
                </c:pt>
                <c:pt idx="2685">
                  <c:v>-0.59191883674438295</c:v>
                </c:pt>
                <c:pt idx="2686">
                  <c:v>-0.59152758871762068</c:v>
                </c:pt>
                <c:pt idx="2687">
                  <c:v>-0.59113707402391658</c:v>
                </c:pt>
                <c:pt idx="2688">
                  <c:v>-0.59074732230059679</c:v>
                </c:pt>
                <c:pt idx="2689">
                  <c:v>-0.5903583614947443</c:v>
                </c:pt>
                <c:pt idx="2690">
                  <c:v>-0.58997021788618564</c:v>
                </c:pt>
                <c:pt idx="2691">
                  <c:v>-0.58958291611532732</c:v>
                </c:pt>
                <c:pt idx="2692">
                  <c:v>-0.58919647921771356</c:v>
                </c:pt>
                <c:pt idx="2693">
                  <c:v>-0.58881092864724804</c:v>
                </c:pt>
                <c:pt idx="2694">
                  <c:v>-0.58842628430312949</c:v>
                </c:pt>
                <c:pt idx="2695">
                  <c:v>-0.5880425645591365</c:v>
                </c:pt>
                <c:pt idx="2696">
                  <c:v>-0.58765978629521598</c:v>
                </c:pt>
                <c:pt idx="2697">
                  <c:v>-0.58727796493007856</c:v>
                </c:pt>
                <c:pt idx="2698">
                  <c:v>-0.58689711445450365</c:v>
                </c:pt>
                <c:pt idx="2699">
                  <c:v>-0.58651724746412959</c:v>
                </c:pt>
                <c:pt idx="2700">
                  <c:v>-0.58613837518982559</c:v>
                </c:pt>
                <c:pt idx="2701">
                  <c:v>-0.58576050752486797</c:v>
                </c:pt>
                <c:pt idx="2702">
                  <c:v>-0.58538365305272089</c:v>
                </c:pt>
                <c:pt idx="2703">
                  <c:v>-0.58500781907544597</c:v>
                </c:pt>
                <c:pt idx="2704">
                  <c:v>-0.58463301164334003</c:v>
                </c:pt>
                <c:pt idx="2705">
                  <c:v>-0.58425923558683801</c:v>
                </c:pt>
                <c:pt idx="2706">
                  <c:v>-0.58388649455875596</c:v>
                </c:pt>
                <c:pt idx="2707">
                  <c:v>-0.5835147910746612</c:v>
                </c:pt>
                <c:pt idx="2708">
                  <c:v>-0.5831441265919115</c:v>
                </c:pt>
                <c:pt idx="2709">
                  <c:v>-0.58277450188248459</c:v>
                </c:pt>
                <c:pt idx="2710">
                  <c:v>-0.5824059159703493</c:v>
                </c:pt>
                <c:pt idx="2711">
                  <c:v>-0.58203836631063044</c:v>
                </c:pt>
                <c:pt idx="2712">
                  <c:v>-0.58167184928049864</c:v>
                </c:pt>
                <c:pt idx="2713">
                  <c:v>-0.5813063604245855</c:v>
                </c:pt>
                <c:pt idx="2714">
                  <c:v>-0.58094189456308343</c:v>
                </c:pt>
                <c:pt idx="2715">
                  <c:v>-0.580578445835646</c:v>
                </c:pt>
                <c:pt idx="2716">
                  <c:v>-0.5802160077921209</c:v>
                </c:pt>
                <c:pt idx="2717">
                  <c:v>-0.57985457311335664</c:v>
                </c:pt>
                <c:pt idx="2718">
                  <c:v>-0.57949413330683264</c:v>
                </c:pt>
                <c:pt idx="2719">
                  <c:v>-0.57913467935255103</c:v>
                </c:pt>
                <c:pt idx="2720">
                  <c:v>-0.57877620174559563</c:v>
                </c:pt>
                <c:pt idx="2721">
                  <c:v>-0.57841869050453265</c:v>
                </c:pt>
                <c:pt idx="2722">
                  <c:v>-0.57806213517893856</c:v>
                </c:pt>
                <c:pt idx="2723">
                  <c:v>-0.57770652477967699</c:v>
                </c:pt>
                <c:pt idx="2724">
                  <c:v>-0.57735184770414705</c:v>
                </c:pt>
                <c:pt idx="2725">
                  <c:v>-0.57699809194320395</c:v>
                </c:pt>
                <c:pt idx="2726">
                  <c:v>-0.57664524532194605</c:v>
                </c:pt>
                <c:pt idx="2727">
                  <c:v>-0.57629329541868612</c:v>
                </c:pt>
                <c:pt idx="2728">
                  <c:v>-0.57594222951813456</c:v>
                </c:pt>
                <c:pt idx="2729">
                  <c:v>-0.57559203458971164</c:v>
                </c:pt>
                <c:pt idx="2730">
                  <c:v>-0.57524269728351896</c:v>
                </c:pt>
                <c:pt idx="2731">
                  <c:v>-0.57489420394046165</c:v>
                </c:pt>
                <c:pt idx="2732">
                  <c:v>-0.57454654061375598</c:v>
                </c:pt>
                <c:pt idx="2733">
                  <c:v>-0.57419969309742458</c:v>
                </c:pt>
                <c:pt idx="2734">
                  <c:v>-0.57385364695258856</c:v>
                </c:pt>
                <c:pt idx="2735">
                  <c:v>-0.57350403977123532</c:v>
                </c:pt>
                <c:pt idx="2736">
                  <c:v>-0.57315546141750062</c:v>
                </c:pt>
                <c:pt idx="2737">
                  <c:v>-0.57280790219015565</c:v>
                </c:pt>
                <c:pt idx="2738">
                  <c:v>-0.5724613479317493</c:v>
                </c:pt>
                <c:pt idx="2739">
                  <c:v>-0.57211577878254749</c:v>
                </c:pt>
                <c:pt idx="2740">
                  <c:v>-0.57177117100597563</c:v>
                </c:pt>
                <c:pt idx="2741">
                  <c:v>-0.57142749832979556</c:v>
                </c:pt>
                <c:pt idx="2742">
                  <c:v>-0.57108473292990003</c:v>
                </c:pt>
                <c:pt idx="2743">
                  <c:v>-0.57074284614914506</c:v>
                </c:pt>
                <c:pt idx="2744">
                  <c:v>-0.57040180901820003</c:v>
                </c:pt>
                <c:pt idx="2745">
                  <c:v>-0.57006159262941758</c:v>
                </c:pt>
                <c:pt idx="2746">
                  <c:v>-0.56972216840233258</c:v>
                </c:pt>
                <c:pt idx="2747">
                  <c:v>-0.569383508278826</c:v>
                </c:pt>
                <c:pt idx="2748">
                  <c:v>-0.5690455848492515</c:v>
                </c:pt>
                <c:pt idx="2749">
                  <c:v>-0.56870837141137764</c:v>
                </c:pt>
                <c:pt idx="2750">
                  <c:v>-0.56837184199863899</c:v>
                </c:pt>
                <c:pt idx="2751">
                  <c:v>-0.56803597139353035</c:v>
                </c:pt>
                <c:pt idx="2752">
                  <c:v>-0.56770073511825703</c:v>
                </c:pt>
                <c:pt idx="2753">
                  <c:v>-0.5673661093883845</c:v>
                </c:pt>
                <c:pt idx="2754">
                  <c:v>-0.56703207113825449</c:v>
                </c:pt>
                <c:pt idx="2755">
                  <c:v>-0.56669859804642064</c:v>
                </c:pt>
                <c:pt idx="2756">
                  <c:v>-0.56636566852394199</c:v>
                </c:pt>
                <c:pt idx="2757">
                  <c:v>-0.56603326168874901</c:v>
                </c:pt>
                <c:pt idx="2758">
                  <c:v>-0.56570135733442206</c:v>
                </c:pt>
                <c:pt idx="2759">
                  <c:v>-0.565369934490633</c:v>
                </c:pt>
                <c:pt idx="2760">
                  <c:v>-0.56503897298452765</c:v>
                </c:pt>
                <c:pt idx="2761">
                  <c:v>-0.56470845416990212</c:v>
                </c:pt>
                <c:pt idx="2762">
                  <c:v>-0.56437836048636658</c:v>
                </c:pt>
                <c:pt idx="2763">
                  <c:v>-0.56404867517150459</c:v>
                </c:pt>
                <c:pt idx="2764">
                  <c:v>-0.56371938207903505</c:v>
                </c:pt>
                <c:pt idx="2765">
                  <c:v>-0.56339046556814065</c:v>
                </c:pt>
                <c:pt idx="2766">
                  <c:v>-0.56306191043869258</c:v>
                </c:pt>
                <c:pt idx="2767">
                  <c:v>-0.56273370189731031</c:v>
                </c:pt>
                <c:pt idx="2768">
                  <c:v>-0.56240582554322305</c:v>
                </c:pt>
                <c:pt idx="2769">
                  <c:v>-0.56207826736553756</c:v>
                </c:pt>
                <c:pt idx="2770">
                  <c:v>-0.56175101374760295</c:v>
                </c:pt>
                <c:pt idx="2771">
                  <c:v>-0.56142405147493901</c:v>
                </c:pt>
                <c:pt idx="2772">
                  <c:v>-0.5610973677382135</c:v>
                </c:pt>
                <c:pt idx="2773">
                  <c:v>-0.56077095013557576</c:v>
                </c:pt>
                <c:pt idx="2774">
                  <c:v>-0.56044478668206998</c:v>
                </c:pt>
                <c:pt idx="2775">
                  <c:v>-0.56011886582788251</c:v>
                </c:pt>
                <c:pt idx="2776">
                  <c:v>-0.55979317647532756</c:v>
                </c:pt>
                <c:pt idx="2777">
                  <c:v>-0.55946770799185208</c:v>
                </c:pt>
                <c:pt idx="2778">
                  <c:v>-0.5591424502184561</c:v>
                </c:pt>
                <c:pt idx="2779">
                  <c:v>-0.55881739347310766</c:v>
                </c:pt>
                <c:pt idx="2780">
                  <c:v>-0.55849252855150799</c:v>
                </c:pt>
                <c:pt idx="2781">
                  <c:v>-0.55816784672548803</c:v>
                </c:pt>
                <c:pt idx="2782">
                  <c:v>-0.55784333974036659</c:v>
                </c:pt>
                <c:pt idx="2783">
                  <c:v>-0.55751899981192288</c:v>
                </c:pt>
                <c:pt idx="2784">
                  <c:v>-0.55719481962335016</c:v>
                </c:pt>
                <c:pt idx="2785">
                  <c:v>-0.55687079232173964</c:v>
                </c:pt>
                <c:pt idx="2786">
                  <c:v>-0.55654691151513702</c:v>
                </c:pt>
                <c:pt idx="2787">
                  <c:v>-0.55622317126669396</c:v>
                </c:pt>
                <c:pt idx="2788">
                  <c:v>-0.55589956608813673</c:v>
                </c:pt>
                <c:pt idx="2789">
                  <c:v>-0.555576090934506</c:v>
                </c:pt>
                <c:pt idx="2790">
                  <c:v>-0.55525274120133483</c:v>
                </c:pt>
                <c:pt idx="2791">
                  <c:v>-0.554929512722935</c:v>
                </c:pt>
                <c:pt idx="2792">
                  <c:v>-0.55460640177068699</c:v>
                </c:pt>
                <c:pt idx="2793">
                  <c:v>-0.55428340505072549</c:v>
                </c:pt>
                <c:pt idx="2794">
                  <c:v>-0.55396051970007598</c:v>
                </c:pt>
                <c:pt idx="2795">
                  <c:v>-0.55363774328151305</c:v>
                </c:pt>
                <c:pt idx="2796">
                  <c:v>-0.55331507377722744</c:v>
                </c:pt>
                <c:pt idx="2797">
                  <c:v>-0.55299250958157564</c:v>
                </c:pt>
                <c:pt idx="2798">
                  <c:v>-0.55267004949244902</c:v>
                </c:pt>
                <c:pt idx="2799">
                  <c:v>-0.55234769270195749</c:v>
                </c:pt>
                <c:pt idx="2800">
                  <c:v>-0.55202543878668764</c:v>
                </c:pt>
                <c:pt idx="2801">
                  <c:v>-0.55170328769851074</c:v>
                </c:pt>
                <c:pt idx="2802">
                  <c:v>-0.55138123975603359</c:v>
                </c:pt>
                <c:pt idx="2803">
                  <c:v>-0.55105929563696998</c:v>
                </c:pt>
                <c:pt idx="2804">
                  <c:v>-0.55073745637050509</c:v>
                </c:pt>
                <c:pt idx="2805">
                  <c:v>-0.55041572332970701</c:v>
                </c:pt>
                <c:pt idx="2806">
                  <c:v>-0.55009409822373057</c:v>
                </c:pt>
                <c:pt idx="2807">
                  <c:v>-0.54977258308899501</c:v>
                </c:pt>
                <c:pt idx="2808">
                  <c:v>-0.54945118028050399</c:v>
                </c:pt>
                <c:pt idx="2809">
                  <c:v>-0.54912989246260779</c:v>
                </c:pt>
                <c:pt idx="2810">
                  <c:v>-0.54880872259985558</c:v>
                </c:pt>
                <c:pt idx="2811">
                  <c:v>-0.54848767416968103</c:v>
                </c:pt>
                <c:pt idx="2812">
                  <c:v>-0.54816675088055256</c:v>
                </c:pt>
                <c:pt idx="2813">
                  <c:v>-0.54784595625344712</c:v>
                </c:pt>
                <c:pt idx="2814">
                  <c:v>-0.54752529400342964</c:v>
                </c:pt>
                <c:pt idx="2815">
                  <c:v>-0.54720476815219998</c:v>
                </c:pt>
                <c:pt idx="2816">
                  <c:v>-0.54688438306683851</c:v>
                </c:pt>
                <c:pt idx="2817">
                  <c:v>-0.54656414347007498</c:v>
                </c:pt>
                <c:pt idx="2818">
                  <c:v>-0.54624405442176904</c:v>
                </c:pt>
                <c:pt idx="2819">
                  <c:v>-0.54592412128286749</c:v>
                </c:pt>
                <c:pt idx="2820">
                  <c:v>-0.54560434967854265</c:v>
                </c:pt>
                <c:pt idx="2821">
                  <c:v>-0.54528474546869699</c:v>
                </c:pt>
                <c:pt idx="2822">
                  <c:v>-0.54496531472686549</c:v>
                </c:pt>
                <c:pt idx="2823">
                  <c:v>-0.54464606372605151</c:v>
                </c:pt>
                <c:pt idx="2824">
                  <c:v>-0.54432699892965419</c:v>
                </c:pt>
                <c:pt idx="2825">
                  <c:v>-0.54400812698572598</c:v>
                </c:pt>
                <c:pt idx="2826">
                  <c:v>-0.54368945472285402</c:v>
                </c:pt>
                <c:pt idx="2827">
                  <c:v>-0.54337098914718596</c:v>
                </c:pt>
                <c:pt idx="2828">
                  <c:v>-0.54263640484827003</c:v>
                </c:pt>
                <c:pt idx="2829">
                  <c:v>-0.54201015481140058</c:v>
                </c:pt>
                <c:pt idx="2830">
                  <c:v>-0.54146746386613431</c:v>
                </c:pt>
                <c:pt idx="2831">
                  <c:v>-0.54098908273118895</c:v>
                </c:pt>
                <c:pt idx="2832">
                  <c:v>-0.54055985263384176</c:v>
                </c:pt>
                <c:pt idx="2833">
                  <c:v>-0.54016788911294367</c:v>
                </c:pt>
                <c:pt idx="2834">
                  <c:v>-0.53980391692160001</c:v>
                </c:pt>
                <c:pt idx="2835">
                  <c:v>-0.53946073289495156</c:v>
                </c:pt>
                <c:pt idx="2836">
                  <c:v>-0.53913277371835056</c:v>
                </c:pt>
                <c:pt idx="2837">
                  <c:v>-0.53881576931094932</c:v>
                </c:pt>
                <c:pt idx="2838">
                  <c:v>-0.53850646480010556</c:v>
                </c:pt>
                <c:pt idx="2839">
                  <c:v>-0.5382023997353963</c:v>
                </c:pt>
                <c:pt idx="2840">
                  <c:v>-0.53790173565653165</c:v>
                </c:pt>
                <c:pt idx="2841">
                  <c:v>-0.53760311592245658</c:v>
                </c:pt>
                <c:pt idx="2842">
                  <c:v>-0.53696057822131149</c:v>
                </c:pt>
                <c:pt idx="2843">
                  <c:v>-0.53641222738285099</c:v>
                </c:pt>
                <c:pt idx="2844">
                  <c:v>-0.53593646966667596</c:v>
                </c:pt>
                <c:pt idx="2845">
                  <c:v>-0.53551630909848658</c:v>
                </c:pt>
                <c:pt idx="2846">
                  <c:v>-0.53513839561566756</c:v>
                </c:pt>
                <c:pt idx="2847">
                  <c:v>-0.53479226742484265</c:v>
                </c:pt>
                <c:pt idx="2848">
                  <c:v>-0.53446974964601257</c:v>
                </c:pt>
                <c:pt idx="2849">
                  <c:v>-0.53416447768349551</c:v>
                </c:pt>
                <c:pt idx="2850">
                  <c:v>-0.53387151927554188</c:v>
                </c:pt>
                <c:pt idx="2851">
                  <c:v>-0.53358707462462396</c:v>
                </c:pt>
                <c:pt idx="2852">
                  <c:v>-0.53330823827006202</c:v>
                </c:pt>
                <c:pt idx="2853">
                  <c:v>-0.53303280973731948</c:v>
                </c:pt>
                <c:pt idx="2854">
                  <c:v>-0.53275914748067565</c:v>
                </c:pt>
                <c:pt idx="2855">
                  <c:v>-0.53248605062644649</c:v>
                </c:pt>
                <c:pt idx="2856">
                  <c:v>-0.53221265282774044</c:v>
                </c:pt>
                <c:pt idx="2857">
                  <c:v>-0.53193834785288197</c:v>
                </c:pt>
                <c:pt idx="2858">
                  <c:v>-0.53166273032593458</c:v>
                </c:pt>
                <c:pt idx="2859">
                  <c:v>-0.53109607778241796</c:v>
                </c:pt>
                <c:pt idx="2860">
                  <c:v>-0.53050197145986999</c:v>
                </c:pt>
                <c:pt idx="2861">
                  <c:v>-0.52999505489412224</c:v>
                </c:pt>
                <c:pt idx="2862">
                  <c:v>-0.52955523312173403</c:v>
                </c:pt>
                <c:pt idx="2863">
                  <c:v>-0.52916668477952356</c:v>
                </c:pt>
                <c:pt idx="2864">
                  <c:v>-0.52881696440653259</c:v>
                </c:pt>
                <c:pt idx="2865">
                  <c:v>-0.52849631631342964</c:v>
                </c:pt>
                <c:pt idx="2866">
                  <c:v>-0.5281971229169985</c:v>
                </c:pt>
                <c:pt idx="2867">
                  <c:v>-0.52791345892554098</c:v>
                </c:pt>
                <c:pt idx="2868">
                  <c:v>-0.52764074059420063</c:v>
                </c:pt>
                <c:pt idx="2869">
                  <c:v>-0.52737544560039495</c:v>
                </c:pt>
                <c:pt idx="2870">
                  <c:v>-0.52711488925203431</c:v>
                </c:pt>
                <c:pt idx="2871">
                  <c:v>-0.52685704654503662</c:v>
                </c:pt>
                <c:pt idx="2872">
                  <c:v>-0.52660040969752664</c:v>
                </c:pt>
                <c:pt idx="2873">
                  <c:v>-0.52634387540779504</c:v>
                </c:pt>
                <c:pt idx="2874">
                  <c:v>-0.52608665545124556</c:v>
                </c:pt>
                <c:pt idx="2875">
                  <c:v>-0.52582820606441583</c:v>
                </c:pt>
                <c:pt idx="2876">
                  <c:v>-0.52556817234408804</c:v>
                </c:pt>
                <c:pt idx="2877">
                  <c:v>-0.52530634674523335</c:v>
                </c:pt>
                <c:pt idx="2878">
                  <c:v>-0.52504262990763839</c:v>
                </c:pt>
                <c:pt idx="2879">
                  <c:v>-0.52477700161770402</c:v>
                </c:pt>
                <c:pt idx="2880">
                  <c:v>-0.52422517795451262</c:v>
                </c:pt>
                <c:pt idx="2881">
                  <c:v>-0.52378446646360965</c:v>
                </c:pt>
                <c:pt idx="2882">
                  <c:v>-0.52339285275926051</c:v>
                </c:pt>
                <c:pt idx="2883">
                  <c:v>-0.5230388683309195</c:v>
                </c:pt>
                <c:pt idx="2884">
                  <c:v>-0.52271346503113458</c:v>
                </c:pt>
                <c:pt idx="2885">
                  <c:v>-0.52240955180618598</c:v>
                </c:pt>
                <c:pt idx="2886">
                  <c:v>-0.52212159074942999</c:v>
                </c:pt>
                <c:pt idx="2887">
                  <c:v>-0.52184527529933356</c:v>
                </c:pt>
                <c:pt idx="2888">
                  <c:v>-0.52157727422991951</c:v>
                </c:pt>
                <c:pt idx="2889">
                  <c:v>-0.52131502817041997</c:v>
                </c:pt>
                <c:pt idx="2890">
                  <c:v>-0.52105658910440456</c:v>
                </c:pt>
                <c:pt idx="2891">
                  <c:v>-0.52080048737114104</c:v>
                </c:pt>
                <c:pt idx="2892">
                  <c:v>-0.52054562766745005</c:v>
                </c:pt>
                <c:pt idx="2893">
                  <c:v>-0.52029120812694196</c:v>
                </c:pt>
                <c:pt idx="2894">
                  <c:v>-0.52003665578183556</c:v>
                </c:pt>
                <c:pt idx="2895">
                  <c:v>-0.51978157403460001</c:v>
                </c:pt>
                <c:pt idx="2896">
                  <c:v>-0.51952570221249705</c:v>
                </c:pt>
                <c:pt idx="2897">
                  <c:v>-0.51926888357981504</c:v>
                </c:pt>
                <c:pt idx="2898">
                  <c:v>-0.51901104008973198</c:v>
                </c:pt>
                <c:pt idx="2899">
                  <c:v>-0.51875215251621798</c:v>
                </c:pt>
                <c:pt idx="2900">
                  <c:v>-0.5184922449075815</c:v>
                </c:pt>
                <c:pt idx="2901">
                  <c:v>-0.51823137451023049</c:v>
                </c:pt>
                <c:pt idx="2902">
                  <c:v>-0.51796961996959556</c:v>
                </c:pt>
                <c:pt idx="2903">
                  <c:v>-0.51770707308729502</c:v>
                </c:pt>
                <c:pt idx="2904">
                  <c:v>-0.51744383366520064</c:v>
                </c:pt>
                <c:pt idx="2905">
                  <c:v>-0.51696942479791197</c:v>
                </c:pt>
                <c:pt idx="2906">
                  <c:v>-0.51655146971434129</c:v>
                </c:pt>
                <c:pt idx="2907">
                  <c:v>-0.51617758061257302</c:v>
                </c:pt>
                <c:pt idx="2908">
                  <c:v>-0.51583792527472849</c:v>
                </c:pt>
                <c:pt idx="2909">
                  <c:v>-0.515524718349056</c:v>
                </c:pt>
                <c:pt idx="2910">
                  <c:v>-0.51523180077794473</c:v>
                </c:pt>
                <c:pt idx="2911">
                  <c:v>-0.51495428748052163</c:v>
                </c:pt>
                <c:pt idx="2912">
                  <c:v>-0.5146883469422513</c:v>
                </c:pt>
                <c:pt idx="2913">
                  <c:v>-0.51443098636861351</c:v>
                </c:pt>
                <c:pt idx="2914">
                  <c:v>-0.51417988077022259</c:v>
                </c:pt>
                <c:pt idx="2915">
                  <c:v>-0.51393323584489503</c:v>
                </c:pt>
                <c:pt idx="2916">
                  <c:v>-0.51368967817225597</c:v>
                </c:pt>
                <c:pt idx="2917">
                  <c:v>-0.51344816731230558</c:v>
                </c:pt>
                <c:pt idx="2918">
                  <c:v>-0.51305407027320704</c:v>
                </c:pt>
                <c:pt idx="2919">
                  <c:v>-0.51269945352512536</c:v>
                </c:pt>
                <c:pt idx="2920">
                  <c:v>-0.51237734836999249</c:v>
                </c:pt>
                <c:pt idx="2921">
                  <c:v>-0.51208041178733354</c:v>
                </c:pt>
                <c:pt idx="2922">
                  <c:v>-0.51180281686612705</c:v>
                </c:pt>
                <c:pt idx="2923">
                  <c:v>-0.51153995907330296</c:v>
                </c:pt>
                <c:pt idx="2924">
                  <c:v>-0.51128821646541256</c:v>
                </c:pt>
                <c:pt idx="2925">
                  <c:v>-0.51104475430216401</c:v>
                </c:pt>
                <c:pt idx="2926">
                  <c:v>-0.51080736661202397</c:v>
                </c:pt>
                <c:pt idx="2927">
                  <c:v>-0.51057434838755156</c:v>
                </c:pt>
                <c:pt idx="2928">
                  <c:v>-0.51016060934572849</c:v>
                </c:pt>
                <c:pt idx="2929">
                  <c:v>-0.50979878734467965</c:v>
                </c:pt>
                <c:pt idx="2930">
                  <c:v>-0.50947730947057202</c:v>
                </c:pt>
                <c:pt idx="2931">
                  <c:v>-0.50918698623670189</c:v>
                </c:pt>
                <c:pt idx="2932">
                  <c:v>-0.50892054635525397</c:v>
                </c:pt>
                <c:pt idx="2933">
                  <c:v>-0.508672257837679</c:v>
                </c:pt>
                <c:pt idx="2934">
                  <c:v>-0.508437620629688</c:v>
                </c:pt>
                <c:pt idx="2935">
                  <c:v>-0.50821310547469656</c:v>
                </c:pt>
                <c:pt idx="2936">
                  <c:v>-0.50799594174444951</c:v>
                </c:pt>
                <c:pt idx="2937">
                  <c:v>-0.50778398971393568</c:v>
                </c:pt>
                <c:pt idx="2938">
                  <c:v>-0.50757560855435602</c:v>
                </c:pt>
                <c:pt idx="2939">
                  <c:v>-0.50736955219291757</c:v>
                </c:pt>
                <c:pt idx="2940">
                  <c:v>-0.50716488587189956</c:v>
                </c:pt>
                <c:pt idx="2941">
                  <c:v>-0.50696091960492651</c:v>
                </c:pt>
                <c:pt idx="2942">
                  <c:v>-0.50660203334975162</c:v>
                </c:pt>
                <c:pt idx="2943">
                  <c:v>-0.506096745443531</c:v>
                </c:pt>
                <c:pt idx="2944">
                  <c:v>-0.50569988961280965</c:v>
                </c:pt>
                <c:pt idx="2945">
                  <c:v>-0.5053635807351734</c:v>
                </c:pt>
                <c:pt idx="2946">
                  <c:v>-0.50507427268438565</c:v>
                </c:pt>
                <c:pt idx="2947">
                  <c:v>-0.50482120009535902</c:v>
                </c:pt>
                <c:pt idx="2948">
                  <c:v>-0.50459581108727802</c:v>
                </c:pt>
                <c:pt idx="2949">
                  <c:v>-0.504245366739556</c:v>
                </c:pt>
                <c:pt idx="2950">
                  <c:v>-0.50395457797099397</c:v>
                </c:pt>
                <c:pt idx="2951">
                  <c:v>-0.50370988559730501</c:v>
                </c:pt>
                <c:pt idx="2952">
                  <c:v>-0.50350033660495597</c:v>
                </c:pt>
                <c:pt idx="2953">
                  <c:v>-0.50331713140110657</c:v>
                </c:pt>
                <c:pt idx="2954">
                  <c:v>-0.50315323138931101</c:v>
                </c:pt>
                <c:pt idx="2955">
                  <c:v>-0.50300303762133802</c:v>
                </c:pt>
                <c:pt idx="2956">
                  <c:v>-0.50286210756915051</c:v>
                </c:pt>
                <c:pt idx="2957">
                  <c:v>-0.50272694008438101</c:v>
                </c:pt>
                <c:pt idx="2958">
                  <c:v>-0.50259481923240601</c:v>
                </c:pt>
                <c:pt idx="2959">
                  <c:v>-0.50246366652954899</c:v>
                </c:pt>
                <c:pt idx="2960">
                  <c:v>-0.50233191967577095</c:v>
                </c:pt>
                <c:pt idx="2961">
                  <c:v>-0.50219843327575464</c:v>
                </c:pt>
                <c:pt idx="2962">
                  <c:v>-0.50206239629200256</c:v>
                </c:pt>
                <c:pt idx="2963">
                  <c:v>-0.50192326458582803</c:v>
                </c:pt>
                <c:pt idx="2964">
                  <c:v>-0.50178070546658404</c:v>
                </c:pt>
                <c:pt idx="2965">
                  <c:v>-0.50163455137072599</c:v>
                </c:pt>
                <c:pt idx="2966">
                  <c:v>-0.50148476213452398</c:v>
                </c:pt>
                <c:pt idx="2967">
                  <c:v>-0.50133139462138898</c:v>
                </c:pt>
                <c:pt idx="2968">
                  <c:v>-0.501174578395712</c:v>
                </c:pt>
                <c:pt idx="2969">
                  <c:v>-0.50101449574942558</c:v>
                </c:pt>
                <c:pt idx="2970">
                  <c:v>-0.50085136573052658</c:v>
                </c:pt>
                <c:pt idx="2971">
                  <c:v>-0.50068543048768765</c:v>
                </c:pt>
                <c:pt idx="2972">
                  <c:v>-0.50051694431817151</c:v>
                </c:pt>
                <c:pt idx="2973">
                  <c:v>-0.50034617038149298</c:v>
                </c:pt>
                <c:pt idx="2974">
                  <c:v>-0.50017337409517904</c:v>
                </c:pt>
                <c:pt idx="2975">
                  <c:v>-0.49999881779422461</c:v>
                </c:pt>
                <c:pt idx="2976">
                  <c:v>-0.49982275610151705</c:v>
                </c:pt>
                <c:pt idx="2977">
                  <c:v>-0.49964543342067302</c:v>
                </c:pt>
                <c:pt idx="2978">
                  <c:v>-0.49946708229937553</c:v>
                </c:pt>
                <c:pt idx="2979">
                  <c:v>-0.49928792242828601</c:v>
                </c:pt>
                <c:pt idx="2980">
                  <c:v>-0.49910816008235376</c:v>
                </c:pt>
                <c:pt idx="2981">
                  <c:v>-0.49892798792821869</c:v>
                </c:pt>
                <c:pt idx="2982">
                  <c:v>-0.49874758511162298</c:v>
                </c:pt>
                <c:pt idx="2983">
                  <c:v>-0.49856711755735905</c:v>
                </c:pt>
                <c:pt idx="2984">
                  <c:v>-0.49838673842557285</c:v>
                </c:pt>
                <c:pt idx="2985">
                  <c:v>-0.49820658867898232</c:v>
                </c:pt>
                <c:pt idx="2986">
                  <c:v>-0.49802679772059327</c:v>
                </c:pt>
                <c:pt idx="2987">
                  <c:v>-0.49784748406851098</c:v>
                </c:pt>
                <c:pt idx="2988">
                  <c:v>-0.497668756055335</c:v>
                </c:pt>
                <c:pt idx="2989">
                  <c:v>-0.49749071249875032</c:v>
                </c:pt>
                <c:pt idx="2990">
                  <c:v>-0.49731344340097505</c:v>
                </c:pt>
                <c:pt idx="2991">
                  <c:v>-0.49713703068532283</c:v>
                </c:pt>
                <c:pt idx="2992">
                  <c:v>-0.49696154888020388</c:v>
                </c:pt>
                <c:pt idx="2993">
                  <c:v>-0.49678706574947168</c:v>
                </c:pt>
                <c:pt idx="2994">
                  <c:v>-0.49661364285361498</c:v>
                </c:pt>
                <c:pt idx="2995">
                  <c:v>-0.49644133601491602</c:v>
                </c:pt>
                <c:pt idx="2996">
                  <c:v>-0.49627019561441893</c:v>
                </c:pt>
                <c:pt idx="2997">
                  <c:v>-0.49610026606045987</c:v>
                </c:pt>
                <c:pt idx="2998">
                  <c:v>-0.49593158870288684</c:v>
                </c:pt>
                <c:pt idx="2999">
                  <c:v>-0.49576420207231497</c:v>
                </c:pt>
                <c:pt idx="3000">
                  <c:v>-0.49559813786873402</c:v>
                </c:pt>
                <c:pt idx="3001">
                  <c:v>-0.49543342696878201</c:v>
                </c:pt>
                <c:pt idx="3002">
                  <c:v>-0.49527010036515395</c:v>
                </c:pt>
                <c:pt idx="3003">
                  <c:v>-0.49510818760805325</c:v>
                </c:pt>
                <c:pt idx="3004">
                  <c:v>-0.49494771600273102</c:v>
                </c:pt>
                <c:pt idx="3005">
                  <c:v>-0.49478871025384458</c:v>
                </c:pt>
                <c:pt idx="3006">
                  <c:v>-0.49463119239548298</c:v>
                </c:pt>
                <c:pt idx="3007">
                  <c:v>-0.49447518191073503</c:v>
                </c:pt>
                <c:pt idx="3008">
                  <c:v>-0.49432069594170558</c:v>
                </c:pt>
                <c:pt idx="3009">
                  <c:v>-0.49416774954335901</c:v>
                </c:pt>
                <c:pt idx="3010">
                  <c:v>-0.49401635593294502</c:v>
                </c:pt>
                <c:pt idx="3011">
                  <c:v>-0.49386652668994679</c:v>
                </c:pt>
                <c:pt idx="3012">
                  <c:v>-0.49371827202072532</c:v>
                </c:pt>
                <c:pt idx="3013">
                  <c:v>-0.49357160068157302</c:v>
                </c:pt>
                <c:pt idx="3014">
                  <c:v>-0.49342651488125705</c:v>
                </c:pt>
                <c:pt idx="3015">
                  <c:v>-0.49328301664511476</c:v>
                </c:pt>
                <c:pt idx="3016">
                  <c:v>-0.49314111474385502</c:v>
                </c:pt>
                <c:pt idx="3017">
                  <c:v>-0.49300082047236232</c:v>
                </c:pt>
                <c:pt idx="3018">
                  <c:v>-0.49286214559032498</c:v>
                </c:pt>
                <c:pt idx="3019">
                  <c:v>-0.49272510116733897</c:v>
                </c:pt>
                <c:pt idx="3020">
                  <c:v>-0.49258969700964883</c:v>
                </c:pt>
                <c:pt idx="3021">
                  <c:v>-0.492455941426168</c:v>
                </c:pt>
                <c:pt idx="3022">
                  <c:v>-0.49232384116506261</c:v>
                </c:pt>
                <c:pt idx="3023">
                  <c:v>-0.49219340146367702</c:v>
                </c:pt>
                <c:pt idx="3024">
                  <c:v>-0.49206462610518298</c:v>
                </c:pt>
                <c:pt idx="3025">
                  <c:v>-0.49193751796645391</c:v>
                </c:pt>
                <c:pt idx="3026">
                  <c:v>-0.4918120793834192</c:v>
                </c:pt>
                <c:pt idx="3027">
                  <c:v>-0.49168831236723992</c:v>
                </c:pt>
                <c:pt idx="3028">
                  <c:v>-0.49156621880546802</c:v>
                </c:pt>
                <c:pt idx="3029">
                  <c:v>-0.49144580055450432</c:v>
                </c:pt>
                <c:pt idx="3030">
                  <c:v>-0.49132705946510302</c:v>
                </c:pt>
                <c:pt idx="3031">
                  <c:v>-0.49120999737396287</c:v>
                </c:pt>
                <c:pt idx="3032">
                  <c:v>-0.49109461607963867</c:v>
                </c:pt>
                <c:pt idx="3033">
                  <c:v>-0.49098091730957416</c:v>
                </c:pt>
                <c:pt idx="3034">
                  <c:v>-0.49086890268837885</c:v>
                </c:pt>
                <c:pt idx="3035">
                  <c:v>-0.49075857371317738</c:v>
                </c:pt>
                <c:pt idx="3036">
                  <c:v>-0.49064993169758198</c:v>
                </c:pt>
                <c:pt idx="3037">
                  <c:v>-0.49054297770828253</c:v>
                </c:pt>
                <c:pt idx="3038">
                  <c:v>-0.49043771266938702</c:v>
                </c:pt>
                <c:pt idx="3039">
                  <c:v>-0.49033413742056597</c:v>
                </c:pt>
                <c:pt idx="3040">
                  <c:v>-0.49023225273006299</c:v>
                </c:pt>
                <c:pt idx="3041">
                  <c:v>-0.49013205928501402</c:v>
                </c:pt>
                <c:pt idx="3042">
                  <c:v>-0.49003355766930801</c:v>
                </c:pt>
                <c:pt idx="3043">
                  <c:v>-0.48993674832989753</c:v>
                </c:pt>
                <c:pt idx="3044">
                  <c:v>-0.48984163154449484</c:v>
                </c:pt>
                <c:pt idx="3045">
                  <c:v>-0.48974820739262792</c:v>
                </c:pt>
                <c:pt idx="3046">
                  <c:v>-0.48965647574482768</c:v>
                </c:pt>
                <c:pt idx="3047">
                  <c:v>-0.48956643626669138</c:v>
                </c:pt>
                <c:pt idx="3048">
                  <c:v>-0.48947808843285762</c:v>
                </c:pt>
                <c:pt idx="3049">
                  <c:v>-0.48939143152849801</c:v>
                </c:pt>
                <c:pt idx="3050">
                  <c:v>-0.48930646464047822</c:v>
                </c:pt>
                <c:pt idx="3051">
                  <c:v>-0.48922318665369702</c:v>
                </c:pt>
                <c:pt idx="3052">
                  <c:v>-0.489141596251432</c:v>
                </c:pt>
                <c:pt idx="3053">
                  <c:v>-0.48906169191150084</c:v>
                </c:pt>
                <c:pt idx="3054">
                  <c:v>-0.48898347154533084</c:v>
                </c:pt>
                <c:pt idx="3055">
                  <c:v>-0.48890693236539784</c:v>
                </c:pt>
                <c:pt idx="3056">
                  <c:v>-0.48883207136302687</c:v>
                </c:pt>
                <c:pt idx="3057">
                  <c:v>-0.48875888561291503</c:v>
                </c:pt>
                <c:pt idx="3058">
                  <c:v>-0.48868737232837928</c:v>
                </c:pt>
                <c:pt idx="3059">
                  <c:v>-0.48861752880525638</c:v>
                </c:pt>
                <c:pt idx="3060">
                  <c:v>-0.48854935230679875</c:v>
                </c:pt>
                <c:pt idx="3061">
                  <c:v>-0.48848283993992203</c:v>
                </c:pt>
                <c:pt idx="3062">
                  <c:v>-0.48841798856531432</c:v>
                </c:pt>
                <c:pt idx="3063">
                  <c:v>-0.48835479473349103</c:v>
                </c:pt>
                <c:pt idx="3064">
                  <c:v>-0.48829325446186223</c:v>
                </c:pt>
                <c:pt idx="3065">
                  <c:v>-0.48823336289207397</c:v>
                </c:pt>
                <c:pt idx="3066">
                  <c:v>-0.488175114736214</c:v>
                </c:pt>
                <c:pt idx="3067">
                  <c:v>-0.48811850450182998</c:v>
                </c:pt>
                <c:pt idx="3068">
                  <c:v>-0.48806352614364784</c:v>
                </c:pt>
                <c:pt idx="3069">
                  <c:v>-0.48801017310559935</c:v>
                </c:pt>
                <c:pt idx="3070">
                  <c:v>-0.48795843886448598</c:v>
                </c:pt>
                <c:pt idx="3071">
                  <c:v>-0.48790831709271293</c:v>
                </c:pt>
                <c:pt idx="3072">
                  <c:v>-0.48785980160817832</c:v>
                </c:pt>
                <c:pt idx="3073">
                  <c:v>-0.48781288621723667</c:v>
                </c:pt>
                <c:pt idx="3074">
                  <c:v>-0.48776756454008102</c:v>
                </c:pt>
                <c:pt idx="3075">
                  <c:v>-0.48772382986877238</c:v>
                </c:pt>
                <c:pt idx="3076">
                  <c:v>-0.48768167507523003</c:v>
                </c:pt>
                <c:pt idx="3077">
                  <c:v>-0.48764109255490201</c:v>
                </c:pt>
                <c:pt idx="3078">
                  <c:v>-0.48760207426186303</c:v>
                </c:pt>
                <c:pt idx="3079">
                  <c:v>-0.48756461168895693</c:v>
                </c:pt>
                <c:pt idx="3080">
                  <c:v>-0.48752869559888468</c:v>
                </c:pt>
                <c:pt idx="3081">
                  <c:v>-0.48749431618867484</c:v>
                </c:pt>
                <c:pt idx="3082">
                  <c:v>-0.48746146309171395</c:v>
                </c:pt>
                <c:pt idx="3083">
                  <c:v>-0.48743012541385322</c:v>
                </c:pt>
                <c:pt idx="3084">
                  <c:v>-0.48740029178029576</c:v>
                </c:pt>
                <c:pt idx="3085">
                  <c:v>-0.48737195037681452</c:v>
                </c:pt>
                <c:pt idx="3086">
                  <c:v>-0.48734508898096912</c:v>
                </c:pt>
                <c:pt idx="3087">
                  <c:v>-0.48731969498278704</c:v>
                </c:pt>
                <c:pt idx="3088">
                  <c:v>-0.48729575539666098</c:v>
                </c:pt>
                <c:pt idx="3089">
                  <c:v>-0.48727325686623879</c:v>
                </c:pt>
                <c:pt idx="3090">
                  <c:v>-0.48725218566185785</c:v>
                </c:pt>
                <c:pt idx="3091">
                  <c:v>-0.48723252767358599</c:v>
                </c:pt>
                <c:pt idx="3092">
                  <c:v>-0.48721426840183502</c:v>
                </c:pt>
                <c:pt idx="3093">
                  <c:v>-0.48719739294811976</c:v>
                </c:pt>
                <c:pt idx="3094">
                  <c:v>-0.48718188600641832</c:v>
                </c:pt>
                <c:pt idx="3095">
                  <c:v>-0.48716773185386503</c:v>
                </c:pt>
                <c:pt idx="3096">
                  <c:v>-0.487154914342947</c:v>
                </c:pt>
                <c:pt idx="3097">
                  <c:v>-0.48714341689808999</c:v>
                </c:pt>
                <c:pt idx="3098">
                  <c:v>-0.48713322251550473</c:v>
                </c:pt>
                <c:pt idx="3099">
                  <c:v>-0.48712431376436105</c:v>
                </c:pt>
                <c:pt idx="3100">
                  <c:v>-0.48711667278782789</c:v>
                </c:pt>
                <c:pt idx="3101">
                  <c:v>-0.48711028130307316</c:v>
                </c:pt>
                <c:pt idx="3102">
                  <c:v>-0.48710512059963001</c:v>
                </c:pt>
                <c:pt idx="3103">
                  <c:v>-0.48710117153552901</c:v>
                </c:pt>
                <c:pt idx="3104">
                  <c:v>-0.48709841449996188</c:v>
                </c:pt>
                <c:pt idx="3105">
                  <c:v>-0.48709682937099985</c:v>
                </c:pt>
                <c:pt idx="3106">
                  <c:v>-0.48709639550992018</c:v>
                </c:pt>
                <c:pt idx="3107">
                  <c:v>-0.48709709179609101</c:v>
                </c:pt>
                <c:pt idx="3108">
                  <c:v>-0.48709889666392808</c:v>
                </c:pt>
                <c:pt idx="3109">
                  <c:v>-0.48710178812546207</c:v>
                </c:pt>
                <c:pt idx="3110">
                  <c:v>-0.48710574377919008</c:v>
                </c:pt>
                <c:pt idx="3111">
                  <c:v>-0.48711074079388267</c:v>
                </c:pt>
                <c:pt idx="3112">
                  <c:v>-0.48711675586686748</c:v>
                </c:pt>
                <c:pt idx="3113">
                  <c:v>-0.487123765213062</c:v>
                </c:pt>
                <c:pt idx="3114">
                  <c:v>-0.48713174458672859</c:v>
                </c:pt>
                <c:pt idx="3115">
                  <c:v>-0.48714066931402411</c:v>
                </c:pt>
                <c:pt idx="3116">
                  <c:v>-0.48715051431657208</c:v>
                </c:pt>
                <c:pt idx="3117">
                  <c:v>-0.48716125412491901</c:v>
                </c:pt>
                <c:pt idx="3118">
                  <c:v>-0.48717286286793987</c:v>
                </c:pt>
                <c:pt idx="3119">
                  <c:v>-0.48718531419145888</c:v>
                </c:pt>
                <c:pt idx="3120">
                  <c:v>-0.48719858123116438</c:v>
                </c:pt>
                <c:pt idx="3121">
                  <c:v>-0.48721263664009901</c:v>
                </c:pt>
                <c:pt idx="3122">
                  <c:v>-0.48722745263415401</c:v>
                </c:pt>
                <c:pt idx="3123">
                  <c:v>-0.48724300103292401</c:v>
                </c:pt>
                <c:pt idx="3124">
                  <c:v>-0.48725925329803099</c:v>
                </c:pt>
                <c:pt idx="3125">
                  <c:v>-0.48727618055189897</c:v>
                </c:pt>
                <c:pt idx="3126">
                  <c:v>-0.48729375358790999</c:v>
                </c:pt>
                <c:pt idx="3127">
                  <c:v>-0.48731194287283103</c:v>
                </c:pt>
                <c:pt idx="3128">
                  <c:v>-0.487330718545332</c:v>
                </c:pt>
                <c:pt idx="3129">
                  <c:v>-0.48735005041441898</c:v>
                </c:pt>
                <c:pt idx="3130">
                  <c:v>-0.48736990795971685</c:v>
                </c:pt>
                <c:pt idx="3131">
                  <c:v>-0.48739026033439142</c:v>
                </c:pt>
                <c:pt idx="3132">
                  <c:v>-0.48741107636950193</c:v>
                </c:pt>
                <c:pt idx="3133">
                  <c:v>-0.48743232457872893</c:v>
                </c:pt>
                <c:pt idx="3134">
                  <c:v>-0.48745397316644123</c:v>
                </c:pt>
                <c:pt idx="3135">
                  <c:v>-0.48747599003971953</c:v>
                </c:pt>
                <c:pt idx="3136">
                  <c:v>-0.48749834282262638</c:v>
                </c:pt>
                <c:pt idx="3137">
                  <c:v>-0.48752099887228462</c:v>
                </c:pt>
                <c:pt idx="3138">
                  <c:v>-0.48754392529599205</c:v>
                </c:pt>
                <c:pt idx="3139">
                  <c:v>-0.487567088971323</c:v>
                </c:pt>
                <c:pt idx="3140">
                  <c:v>-0.48759045656896699</c:v>
                </c:pt>
                <c:pt idx="3141">
                  <c:v>-0.48761399457755339</c:v>
                </c:pt>
                <c:pt idx="3142">
                  <c:v>-0.48763766932859298</c:v>
                </c:pt>
                <c:pt idx="3143">
                  <c:v>-0.48766144702015002</c:v>
                </c:pt>
                <c:pt idx="3144">
                  <c:v>-0.48768529373812308</c:v>
                </c:pt>
                <c:pt idx="3145">
                  <c:v>-0.48770917547100301</c:v>
                </c:pt>
                <c:pt idx="3146">
                  <c:v>-0.48773305812209095</c:v>
                </c:pt>
                <c:pt idx="3147">
                  <c:v>-0.48775690753220985</c:v>
                </c:pt>
                <c:pt idx="3148">
                  <c:v>-0.48778068948703557</c:v>
                </c:pt>
                <c:pt idx="3149">
                  <c:v>-0.48780436972419389</c:v>
                </c:pt>
                <c:pt idx="3150">
                  <c:v>-0.48782791394327568</c:v>
                </c:pt>
                <c:pt idx="3151">
                  <c:v>-0.48785128781872888</c:v>
                </c:pt>
                <c:pt idx="3152">
                  <c:v>-0.48787445701262616</c:v>
                </c:pt>
                <c:pt idx="3153">
                  <c:v>-0.48789738718729503</c:v>
                </c:pt>
                <c:pt idx="3154">
                  <c:v>-0.48792004401962263</c:v>
                </c:pt>
                <c:pt idx="3155">
                  <c:v>-0.48794239321713684</c:v>
                </c:pt>
                <c:pt idx="3156">
                  <c:v>-0.48796440053541257</c:v>
                </c:pt>
                <c:pt idx="3157">
                  <c:v>-0.48798603179546568</c:v>
                </c:pt>
                <c:pt idx="3158">
                  <c:v>-0.48800725289983632</c:v>
                </c:pt>
                <c:pt idx="3159">
                  <c:v>-0.48802802984649285</c:v>
                </c:pt>
                <c:pt idx="3160">
                  <c:v>-0.48804832874023701</c:v>
                </c:pt>
                <c:pt idx="3161">
                  <c:v>-0.48806811580296977</c:v>
                </c:pt>
                <c:pt idx="3162">
                  <c:v>-0.48808735738263698</c:v>
                </c:pt>
                <c:pt idx="3163">
                  <c:v>-0.48810601995780928</c:v>
                </c:pt>
                <c:pt idx="3164">
                  <c:v>-0.48812407014018488</c:v>
                </c:pt>
                <c:pt idx="3165">
                  <c:v>-0.48814147468082508</c:v>
                </c:pt>
                <c:pt idx="3166">
                  <c:v>-0.48815820048248898</c:v>
                </c:pt>
                <c:pt idx="3167">
                  <c:v>-0.48817421461728305</c:v>
                </c:pt>
                <c:pt idx="3168">
                  <c:v>-0.48818948434735787</c:v>
                </c:pt>
                <c:pt idx="3169">
                  <c:v>-0.48820397714647684</c:v>
                </c:pt>
                <c:pt idx="3170">
                  <c:v>-0.48821766072073308</c:v>
                </c:pt>
                <c:pt idx="3171">
                  <c:v>-0.48823050300756898</c:v>
                </c:pt>
                <c:pt idx="3172">
                  <c:v>-0.48824247216545985</c:v>
                </c:pt>
                <c:pt idx="3173">
                  <c:v>-0.48825353667122279</c:v>
                </c:pt>
                <c:pt idx="3174">
                  <c:v>-0.48826366532807847</c:v>
                </c:pt>
                <c:pt idx="3175">
                  <c:v>-0.48827282725806087</c:v>
                </c:pt>
                <c:pt idx="3176">
                  <c:v>-0.48828099189957208</c:v>
                </c:pt>
                <c:pt idx="3177">
                  <c:v>-0.48828812900852908</c:v>
                </c:pt>
                <c:pt idx="3178">
                  <c:v>-0.488294208662374</c:v>
                </c:pt>
                <c:pt idx="3179">
                  <c:v>-0.48829920125966403</c:v>
                </c:pt>
                <c:pt idx="3180">
                  <c:v>-0.48830307751691998</c:v>
                </c:pt>
                <c:pt idx="3181">
                  <c:v>-0.48830580851543398</c:v>
                </c:pt>
                <c:pt idx="3182">
                  <c:v>-0.48830736570819488</c:v>
                </c:pt>
                <c:pt idx="3183">
                  <c:v>-0.48830772092055708</c:v>
                </c:pt>
                <c:pt idx="3184">
                  <c:v>-0.48830684635502863</c:v>
                </c:pt>
                <c:pt idx="3185">
                  <c:v>-0.48830471459899188</c:v>
                </c:pt>
                <c:pt idx="3186">
                  <c:v>-0.48830129863459398</c:v>
                </c:pt>
                <c:pt idx="3187">
                  <c:v>-0.48829657185019132</c:v>
                </c:pt>
                <c:pt idx="3188">
                  <c:v>-0.48829050805286472</c:v>
                </c:pt>
                <c:pt idx="3189">
                  <c:v>-0.48828308147814498</c:v>
                </c:pt>
                <c:pt idx="3190">
                  <c:v>-0.48827426680687303</c:v>
                </c:pt>
                <c:pt idx="3191">
                  <c:v>-0.48826403918245864</c:v>
                </c:pt>
                <c:pt idx="3192">
                  <c:v>-0.48825237421897238</c:v>
                </c:pt>
                <c:pt idx="3193">
                  <c:v>-0.48823924801151836</c:v>
                </c:pt>
                <c:pt idx="3194">
                  <c:v>-0.48822463714646913</c:v>
                </c:pt>
                <c:pt idx="3195">
                  <c:v>-0.48820851871124432</c:v>
                </c:pt>
                <c:pt idx="3196">
                  <c:v>-0.48819087030423403</c:v>
                </c:pt>
                <c:pt idx="3197">
                  <c:v>-0.48817167004437967</c:v>
                </c:pt>
                <c:pt idx="3198">
                  <c:v>-0.48815089653514132</c:v>
                </c:pt>
                <c:pt idx="3199">
                  <c:v>-0.48812852883555785</c:v>
                </c:pt>
                <c:pt idx="3200">
                  <c:v>-0.488104546616697</c:v>
                </c:pt>
                <c:pt idx="3201">
                  <c:v>-0.48807893016495468</c:v>
                </c:pt>
                <c:pt idx="3202">
                  <c:v>-0.48805166037083897</c:v>
                </c:pt>
                <c:pt idx="3203">
                  <c:v>-0.48802271872307607</c:v>
                </c:pt>
                <c:pt idx="3204">
                  <c:v>-0.48799208730593135</c:v>
                </c:pt>
                <c:pt idx="3205">
                  <c:v>-0.48795974879999998</c:v>
                </c:pt>
                <c:pt idx="3206">
                  <c:v>-0.48792568648569984</c:v>
                </c:pt>
                <c:pt idx="3207">
                  <c:v>-0.48788988424727947</c:v>
                </c:pt>
                <c:pt idx="3208">
                  <c:v>-0.48785232657747085</c:v>
                </c:pt>
                <c:pt idx="3209">
                  <c:v>-0.48781299858028887</c:v>
                </c:pt>
                <c:pt idx="3210">
                  <c:v>-0.48777188597145416</c:v>
                </c:pt>
                <c:pt idx="3211">
                  <c:v>-0.48772897508011875</c:v>
                </c:pt>
                <c:pt idx="3212">
                  <c:v>-0.48768425285075784</c:v>
                </c:pt>
                <c:pt idx="3213">
                  <c:v>-0.48763770684475932</c:v>
                </c:pt>
                <c:pt idx="3214">
                  <c:v>-0.48758932514955394</c:v>
                </c:pt>
                <c:pt idx="3215">
                  <c:v>-0.48753909640210075</c:v>
                </c:pt>
                <c:pt idx="3216">
                  <c:v>-0.48748700998623501</c:v>
                </c:pt>
                <c:pt idx="3217">
                  <c:v>-0.48743305597227798</c:v>
                </c:pt>
                <c:pt idx="3218">
                  <c:v>-0.48737722507923747</c:v>
                </c:pt>
                <c:pt idx="3219">
                  <c:v>-0.48731950864950124</c:v>
                </c:pt>
                <c:pt idx="3220">
                  <c:v>-0.48725989863142199</c:v>
                </c:pt>
                <c:pt idx="3221">
                  <c:v>-0.48719838756732498</c:v>
                </c:pt>
                <c:pt idx="3222">
                  <c:v>-0.48713496858536398</c:v>
                </c:pt>
                <c:pt idx="3223">
                  <c:v>-0.48706963539411058</c:v>
                </c:pt>
                <c:pt idx="3224">
                  <c:v>-0.48700238227877757</c:v>
                </c:pt>
                <c:pt idx="3225">
                  <c:v>-0.486933204098564</c:v>
                </c:pt>
                <c:pt idx="3226">
                  <c:v>-0.48686209628446547</c:v>
                </c:pt>
                <c:pt idx="3227">
                  <c:v>-0.48678905491469232</c:v>
                </c:pt>
                <c:pt idx="3228">
                  <c:v>-0.48671407655710408</c:v>
                </c:pt>
                <c:pt idx="3229">
                  <c:v>-0.48663715833649579</c:v>
                </c:pt>
                <c:pt idx="3230">
                  <c:v>-0.48655829794378003</c:v>
                </c:pt>
                <c:pt idx="3231">
                  <c:v>-0.4864774936248652</c:v>
                </c:pt>
                <c:pt idx="3232">
                  <c:v>-0.48639474417657802</c:v>
                </c:pt>
                <c:pt idx="3233">
                  <c:v>-0.48631004894311097</c:v>
                </c:pt>
                <c:pt idx="3234">
                  <c:v>-0.48622340781179202</c:v>
                </c:pt>
                <c:pt idx="3235">
                  <c:v>-0.48613482120877038</c:v>
                </c:pt>
                <c:pt idx="3236">
                  <c:v>-0.48604429009439898</c:v>
                </c:pt>
                <c:pt idx="3237">
                  <c:v>-0.48595181595849668</c:v>
                </c:pt>
                <c:pt idx="3238">
                  <c:v>-0.48585740081538298</c:v>
                </c:pt>
                <c:pt idx="3239">
                  <c:v>-0.48576104719852176</c:v>
                </c:pt>
                <c:pt idx="3240">
                  <c:v>-0.48566275815499632</c:v>
                </c:pt>
                <c:pt idx="3241">
                  <c:v>-0.48556253724050885</c:v>
                </c:pt>
                <c:pt idx="3242">
                  <c:v>-0.48546038851397288</c:v>
                </c:pt>
                <c:pt idx="3243">
                  <c:v>-0.485356316531731</c:v>
                </c:pt>
                <c:pt idx="3244">
                  <c:v>-0.485250326341233</c:v>
                </c:pt>
                <c:pt idx="3245">
                  <c:v>-0.48514242347443298</c:v>
                </c:pt>
                <c:pt idx="3246">
                  <c:v>-0.48503261394086494</c:v>
                </c:pt>
                <c:pt idx="3247">
                  <c:v>-0.48492090422036527</c:v>
                </c:pt>
                <c:pt idx="3248">
                  <c:v>-0.48480730125572086</c:v>
                </c:pt>
                <c:pt idx="3249">
                  <c:v>-0.48469181244493276</c:v>
                </c:pt>
                <c:pt idx="3250">
                  <c:v>-0.48457444563336438</c:v>
                </c:pt>
                <c:pt idx="3251">
                  <c:v>-0.48445520910551398</c:v>
                </c:pt>
                <c:pt idx="3252">
                  <c:v>-0.48433411157667838</c:v>
                </c:pt>
                <c:pt idx="3253">
                  <c:v>-0.48421116218113375</c:v>
                </c:pt>
                <c:pt idx="3254">
                  <c:v>-0.48408637045892838</c:v>
                </c:pt>
                <c:pt idx="3255">
                  <c:v>-0.48395974635382188</c:v>
                </c:pt>
                <c:pt idx="3256">
                  <c:v>-0.48383130020736997</c:v>
                </c:pt>
                <c:pt idx="3257">
                  <c:v>-0.48370104274959375</c:v>
                </c:pt>
                <c:pt idx="3258">
                  <c:v>-0.48356898508777968</c:v>
                </c:pt>
                <c:pt idx="3259">
                  <c:v>-0.48343513869434301</c:v>
                </c:pt>
                <c:pt idx="3260">
                  <c:v>-0.48329951539471488</c:v>
                </c:pt>
                <c:pt idx="3261">
                  <c:v>-0.48316212735515285</c:v>
                </c:pt>
                <c:pt idx="3262">
                  <c:v>-0.48302298707125868</c:v>
                </c:pt>
                <c:pt idx="3263">
                  <c:v>-0.48288210735691994</c:v>
                </c:pt>
                <c:pt idx="3264">
                  <c:v>-0.48273950133379101</c:v>
                </c:pt>
                <c:pt idx="3265">
                  <c:v>-0.48259518242122179</c:v>
                </c:pt>
                <c:pt idx="3266">
                  <c:v>-0.48244916432646301</c:v>
                </c:pt>
                <c:pt idx="3267">
                  <c:v>-0.48230146103435761</c:v>
                </c:pt>
                <c:pt idx="3268">
                  <c:v>-0.48215208679763188</c:v>
                </c:pt>
                <c:pt idx="3269">
                  <c:v>-0.48200105613533373</c:v>
                </c:pt>
                <c:pt idx="3270">
                  <c:v>-0.48184838382506567</c:v>
                </c:pt>
                <c:pt idx="3271">
                  <c:v>-0.48169408489483784</c:v>
                </c:pt>
                <c:pt idx="3272">
                  <c:v>-0.48153817461531601</c:v>
                </c:pt>
                <c:pt idx="3273">
                  <c:v>-0.48138066849203476</c:v>
                </c:pt>
                <c:pt idx="3274">
                  <c:v>-0.48122158225769468</c:v>
                </c:pt>
                <c:pt idx="3275">
                  <c:v>-0.48106093186464316</c:v>
                </c:pt>
                <c:pt idx="3276">
                  <c:v>-0.48089873347717332</c:v>
                </c:pt>
                <c:pt idx="3277">
                  <c:v>-0.48073500346394799</c:v>
                </c:pt>
                <c:pt idx="3278">
                  <c:v>-0.48056975838978117</c:v>
                </c:pt>
                <c:pt idx="3279">
                  <c:v>-0.48040301500835297</c:v>
                </c:pt>
                <c:pt idx="3280">
                  <c:v>-0.48023479025606508</c:v>
                </c:pt>
                <c:pt idx="3281">
                  <c:v>-0.48006510124523238</c:v>
                </c:pt>
                <c:pt idx="3282">
                  <c:v>-0.47989396525734668</c:v>
                </c:pt>
                <c:pt idx="3283">
                  <c:v>-0.47972139973647332</c:v>
                </c:pt>
                <c:pt idx="3284">
                  <c:v>-0.479547422283153</c:v>
                </c:pt>
                <c:pt idx="3285">
                  <c:v>-0.47937205064845095</c:v>
                </c:pt>
                <c:pt idx="3286">
                  <c:v>-0.47919530272814476</c:v>
                </c:pt>
                <c:pt idx="3287">
                  <c:v>-0.47901719655563102</c:v>
                </c:pt>
                <c:pt idx="3288">
                  <c:v>-0.47883775029906733</c:v>
                </c:pt>
                <c:pt idx="3289">
                  <c:v>-0.47865698225530884</c:v>
                </c:pt>
                <c:pt idx="3290">
                  <c:v>-0.47847491084255356</c:v>
                </c:pt>
                <c:pt idx="3291">
                  <c:v>-0.47829155460252515</c:v>
                </c:pt>
                <c:pt idx="3292">
                  <c:v>-0.47810693219596884</c:v>
                </c:pt>
                <c:pt idx="3293">
                  <c:v>-0.47792106239589893</c:v>
                </c:pt>
                <c:pt idx="3294">
                  <c:v>-0.47773396408077301</c:v>
                </c:pt>
                <c:pt idx="3295">
                  <c:v>-0.47754565622742001</c:v>
                </c:pt>
                <c:pt idx="3296">
                  <c:v>-0.47735615790404801</c:v>
                </c:pt>
                <c:pt idx="3297">
                  <c:v>-0.47716548826354932</c:v>
                </c:pt>
                <c:pt idx="3298">
                  <c:v>-0.47697366653726164</c:v>
                </c:pt>
                <c:pt idx="3299">
                  <c:v>-0.47678071202881728</c:v>
                </c:pt>
                <c:pt idx="3300">
                  <c:v>-0.47658664410857798</c:v>
                </c:pt>
                <c:pt idx="3301">
                  <c:v>-0.476391482208183</c:v>
                </c:pt>
                <c:pt idx="3302">
                  <c:v>-0.47619524581550793</c:v>
                </c:pt>
                <c:pt idx="3303">
                  <c:v>-0.47599795447173254</c:v>
                </c:pt>
                <c:pt idx="3304">
                  <c:v>-0.47579962776519474</c:v>
                </c:pt>
                <c:pt idx="3305">
                  <c:v>-0.47560028532421689</c:v>
                </c:pt>
                <c:pt idx="3306">
                  <c:v>-0.47539994681288938</c:v>
                </c:pt>
                <c:pt idx="3307">
                  <c:v>-0.47519863192657902</c:v>
                </c:pt>
                <c:pt idx="3308">
                  <c:v>-0.47499636038729648</c:v>
                </c:pt>
                <c:pt idx="3309">
                  <c:v>-0.47479315193907601</c:v>
                </c:pt>
                <c:pt idx="3310">
                  <c:v>-0.47458902634353001</c:v>
                </c:pt>
                <c:pt idx="3311">
                  <c:v>-0.47438400337597186</c:v>
                </c:pt>
                <c:pt idx="3312">
                  <c:v>-0.47417810282196332</c:v>
                </c:pt>
                <c:pt idx="3313">
                  <c:v>-0.47397134447418893</c:v>
                </c:pt>
                <c:pt idx="3314">
                  <c:v>-0.47376374812856376</c:v>
                </c:pt>
                <c:pt idx="3315">
                  <c:v>-0.47355533358109603</c:v>
                </c:pt>
                <c:pt idx="3316">
                  <c:v>-0.47334612062547998</c:v>
                </c:pt>
                <c:pt idx="3317">
                  <c:v>-0.47313612905065588</c:v>
                </c:pt>
                <c:pt idx="3318">
                  <c:v>-0.47292537863957357</c:v>
                </c:pt>
                <c:pt idx="3319">
                  <c:v>-0.47271388916796603</c:v>
                </c:pt>
                <c:pt idx="3320">
                  <c:v>-0.47250168040325302</c:v>
                </c:pt>
                <c:pt idx="3321">
                  <c:v>-0.47228877210373832</c:v>
                </c:pt>
                <c:pt idx="3322">
                  <c:v>-0.47207518401749432</c:v>
                </c:pt>
                <c:pt idx="3323">
                  <c:v>-0.47186093588090977</c:v>
                </c:pt>
                <c:pt idx="3324">
                  <c:v>-0.471646047417208</c:v>
                </c:pt>
                <c:pt idx="3325">
                  <c:v>-0.47143053833535198</c:v>
                </c:pt>
                <c:pt idx="3326">
                  <c:v>-0.47121442832892002</c:v>
                </c:pt>
                <c:pt idx="3327">
                  <c:v>-0.470997737075324</c:v>
                </c:pt>
                <c:pt idx="3328">
                  <c:v>-0.47078048423030039</c:v>
                </c:pt>
                <c:pt idx="3329">
                  <c:v>-0.47056268940922885</c:v>
                </c:pt>
                <c:pt idx="3330">
                  <c:v>-0.47034437219879038</c:v>
                </c:pt>
                <c:pt idx="3331">
                  <c:v>-0.47012555217591501</c:v>
                </c:pt>
                <c:pt idx="3332">
                  <c:v>-0.46990624891402138</c:v>
                </c:pt>
                <c:pt idx="3333">
                  <c:v>-0.46968648198109303</c:v>
                </c:pt>
                <c:pt idx="3334">
                  <c:v>-0.46946627093497562</c:v>
                </c:pt>
                <c:pt idx="3335">
                  <c:v>-0.46924563531999408</c:v>
                </c:pt>
                <c:pt idx="3336">
                  <c:v>-0.46902459466473884</c:v>
                </c:pt>
                <c:pt idx="3337">
                  <c:v>-0.46880316847981823</c:v>
                </c:pt>
                <c:pt idx="3338">
                  <c:v>-0.46858137625582885</c:v>
                </c:pt>
                <c:pt idx="3339">
                  <c:v>-0.46835923746118074</c:v>
                </c:pt>
                <c:pt idx="3340">
                  <c:v>-0.46813677154008132</c:v>
                </c:pt>
                <c:pt idx="3341">
                  <c:v>-0.46791399791060762</c:v>
                </c:pt>
                <c:pt idx="3342">
                  <c:v>-0.46769093595382832</c:v>
                </c:pt>
                <c:pt idx="3343">
                  <c:v>-0.46746760495612399</c:v>
                </c:pt>
                <c:pt idx="3344">
                  <c:v>-0.46724402409254001</c:v>
                </c:pt>
                <c:pt idx="3345">
                  <c:v>-0.46702021250071002</c:v>
                </c:pt>
                <c:pt idx="3346">
                  <c:v>-0.46679618939015732</c:v>
                </c:pt>
                <c:pt idx="3347">
                  <c:v>-0.46657197393027294</c:v>
                </c:pt>
                <c:pt idx="3348">
                  <c:v>-0.46634758531219284</c:v>
                </c:pt>
                <c:pt idx="3349">
                  <c:v>-0.46612304274313171</c:v>
                </c:pt>
                <c:pt idx="3350">
                  <c:v>-0.46589836543447055</c:v>
                </c:pt>
                <c:pt idx="3351">
                  <c:v>-0.46567357258958297</c:v>
                </c:pt>
                <c:pt idx="3352">
                  <c:v>-0.46544868339352158</c:v>
                </c:pt>
                <c:pt idx="3353">
                  <c:v>-0.46522371700451798</c:v>
                </c:pt>
                <c:pt idx="3354">
                  <c:v>-0.46499869254832399</c:v>
                </c:pt>
                <c:pt idx="3355">
                  <c:v>-0.46477362911465503</c:v>
                </c:pt>
                <c:pt idx="3356">
                  <c:v>-0.46454854575576332</c:v>
                </c:pt>
                <c:pt idx="3357">
                  <c:v>-0.46432346148676423</c:v>
                </c:pt>
                <c:pt idx="3358">
                  <c:v>-0.46409839528694885</c:v>
                </c:pt>
                <c:pt idx="3359">
                  <c:v>-0.46387336610205887</c:v>
                </c:pt>
                <c:pt idx="3360">
                  <c:v>-0.46364839284726456</c:v>
                </c:pt>
                <c:pt idx="3361">
                  <c:v>-0.463423494410728</c:v>
                </c:pt>
                <c:pt idx="3362">
                  <c:v>-0.46319868965679301</c:v>
                </c:pt>
                <c:pt idx="3363">
                  <c:v>-0.46297399742873702</c:v>
                </c:pt>
                <c:pt idx="3364">
                  <c:v>-0.46274943655082279</c:v>
                </c:pt>
                <c:pt idx="3365">
                  <c:v>-0.46252502583035898</c:v>
                </c:pt>
                <c:pt idx="3366">
                  <c:v>-0.46230078405949987</c:v>
                </c:pt>
                <c:pt idx="3367">
                  <c:v>-0.46207673001670402</c:v>
                </c:pt>
                <c:pt idx="3368">
                  <c:v>-0.46185288246807632</c:v>
                </c:pt>
                <c:pt idx="3369">
                  <c:v>-0.46162926016820832</c:v>
                </c:pt>
                <c:pt idx="3370">
                  <c:v>-0.46140588186095638</c:v>
                </c:pt>
                <c:pt idx="3371">
                  <c:v>-0.46118276627987298</c:v>
                </c:pt>
                <c:pt idx="3372">
                  <c:v>-0.460959932148512</c:v>
                </c:pt>
                <c:pt idx="3373">
                  <c:v>-0.460737398180668</c:v>
                </c:pt>
                <c:pt idx="3374">
                  <c:v>-0.46051518308031608</c:v>
                </c:pt>
                <c:pt idx="3375">
                  <c:v>-0.46029330554161879</c:v>
                </c:pt>
                <c:pt idx="3376">
                  <c:v>-0.4600717842486714</c:v>
                </c:pt>
                <c:pt idx="3377">
                  <c:v>-0.45985063787513508</c:v>
                </c:pt>
                <c:pt idx="3378">
                  <c:v>-0.45962988508408748</c:v>
                </c:pt>
                <c:pt idx="3379">
                  <c:v>-0.45940954452768701</c:v>
                </c:pt>
                <c:pt idx="3380">
                  <c:v>-0.45918963484704661</c:v>
                </c:pt>
                <c:pt idx="3381">
                  <c:v>-0.45897017467185924</c:v>
                </c:pt>
                <c:pt idx="3382">
                  <c:v>-0.45875118262027575</c:v>
                </c:pt>
                <c:pt idx="3383">
                  <c:v>-0.45853267729878538</c:v>
                </c:pt>
                <c:pt idx="3384">
                  <c:v>-0.4583146773020827</c:v>
                </c:pt>
                <c:pt idx="3385">
                  <c:v>-0.45809720121311975</c:v>
                </c:pt>
                <c:pt idx="3386">
                  <c:v>-0.45788026759944617</c:v>
                </c:pt>
                <c:pt idx="3387">
                  <c:v>-0.45766389500642402</c:v>
                </c:pt>
                <c:pt idx="3388">
                  <c:v>-0.45744810195450503</c:v>
                </c:pt>
                <c:pt idx="3389">
                  <c:v>-0.45723290694468338</c:v>
                </c:pt>
                <c:pt idx="3390">
                  <c:v>-0.45701832846618079</c:v>
                </c:pt>
                <c:pt idx="3391">
                  <c:v>-0.45680438500129256</c:v>
                </c:pt>
                <c:pt idx="3392">
                  <c:v>-0.45659109502842599</c:v>
                </c:pt>
                <c:pt idx="3393">
                  <c:v>-0.45637847702305961</c:v>
                </c:pt>
                <c:pt idx="3394">
                  <c:v>-0.45616654945659174</c:v>
                </c:pt>
                <c:pt idx="3395">
                  <c:v>-0.45595533082655293</c:v>
                </c:pt>
                <c:pt idx="3396">
                  <c:v>-0.45574483960826501</c:v>
                </c:pt>
                <c:pt idx="3397">
                  <c:v>-0.45553509423046401</c:v>
                </c:pt>
                <c:pt idx="3398">
                  <c:v>-0.45532611310566862</c:v>
                </c:pt>
                <c:pt idx="3399">
                  <c:v>-0.45511791462659879</c:v>
                </c:pt>
                <c:pt idx="3400">
                  <c:v>-0.45491051716279746</c:v>
                </c:pt>
                <c:pt idx="3401">
                  <c:v>-0.45470393905704698</c:v>
                </c:pt>
                <c:pt idx="3402">
                  <c:v>-0.45449819862234297</c:v>
                </c:pt>
                <c:pt idx="3403">
                  <c:v>-0.45429331413897861</c:v>
                </c:pt>
                <c:pt idx="3404">
                  <c:v>-0.45408930385222901</c:v>
                </c:pt>
                <c:pt idx="3405">
                  <c:v>-0.45388618597027186</c:v>
                </c:pt>
                <c:pt idx="3406">
                  <c:v>-0.453683978661791</c:v>
                </c:pt>
                <c:pt idx="3407">
                  <c:v>-0.45348270004011798</c:v>
                </c:pt>
                <c:pt idx="3408">
                  <c:v>-0.45328236814757705</c:v>
                </c:pt>
                <c:pt idx="3409">
                  <c:v>-0.453083000956094</c:v>
                </c:pt>
                <c:pt idx="3410">
                  <c:v>-0.45288461637838984</c:v>
                </c:pt>
                <c:pt idx="3411">
                  <c:v>-0.452687232281069</c:v>
                </c:pt>
                <c:pt idx="3412">
                  <c:v>-0.45249086649575398</c:v>
                </c:pt>
                <c:pt idx="3413">
                  <c:v>-0.45229553682626733</c:v>
                </c:pt>
                <c:pt idx="3414">
                  <c:v>-0.45210126105202197</c:v>
                </c:pt>
                <c:pt idx="3415">
                  <c:v>-0.45190805692789032</c:v>
                </c:pt>
                <c:pt idx="3416">
                  <c:v>-0.45171594218162275</c:v>
                </c:pt>
                <c:pt idx="3417">
                  <c:v>-0.45152493450945641</c:v>
                </c:pt>
                <c:pt idx="3418">
                  <c:v>-0.45133505157083875</c:v>
                </c:pt>
                <c:pt idx="3419">
                  <c:v>-0.45114631098117075</c:v>
                </c:pt>
                <c:pt idx="3420">
                  <c:v>-0.45095873030154432</c:v>
                </c:pt>
                <c:pt idx="3421">
                  <c:v>-0.450772327030035</c:v>
                </c:pt>
                <c:pt idx="3422">
                  <c:v>-0.45058711859596601</c:v>
                </c:pt>
                <c:pt idx="3423">
                  <c:v>-0.45040312240235175</c:v>
                </c:pt>
                <c:pt idx="3424">
                  <c:v>-0.45022035572958402</c:v>
                </c:pt>
                <c:pt idx="3425">
                  <c:v>-0.45003883578001902</c:v>
                </c:pt>
                <c:pt idx="3426">
                  <c:v>-0.44985857968873438</c:v>
                </c:pt>
                <c:pt idx="3427">
                  <c:v>-0.44967960452411493</c:v>
                </c:pt>
                <c:pt idx="3428">
                  <c:v>-0.44950192728125732</c:v>
                </c:pt>
                <c:pt idx="3429">
                  <c:v>-0.44932556485857805</c:v>
                </c:pt>
                <c:pt idx="3430">
                  <c:v>-0.44915053405114203</c:v>
                </c:pt>
                <c:pt idx="3431">
                  <c:v>-0.44897685155775785</c:v>
                </c:pt>
                <c:pt idx="3432">
                  <c:v>-0.44880453399519998</c:v>
                </c:pt>
                <c:pt idx="3433">
                  <c:v>-0.44863359791104301</c:v>
                </c:pt>
                <c:pt idx="3434">
                  <c:v>-0.44846405979247084</c:v>
                </c:pt>
                <c:pt idx="3435">
                  <c:v>-0.44829593606991475</c:v>
                </c:pt>
                <c:pt idx="3436">
                  <c:v>-0.44812924311651775</c:v>
                </c:pt>
                <c:pt idx="3437">
                  <c:v>-0.44796399724386204</c:v>
                </c:pt>
                <c:pt idx="3438">
                  <c:v>-0.44780021469388598</c:v>
                </c:pt>
                <c:pt idx="3439">
                  <c:v>-0.44763791162975308</c:v>
                </c:pt>
                <c:pt idx="3440">
                  <c:v>-0.44747710412632175</c:v>
                </c:pt>
                <c:pt idx="3441">
                  <c:v>-0.44731780816127498</c:v>
                </c:pt>
                <c:pt idx="3442">
                  <c:v>-0.44716003960713274</c:v>
                </c:pt>
                <c:pt idx="3443">
                  <c:v>-0.44700381422323893</c:v>
                </c:pt>
                <c:pt idx="3444">
                  <c:v>-0.44684914764206102</c:v>
                </c:pt>
                <c:pt idx="3445">
                  <c:v>-0.44669605535024898</c:v>
                </c:pt>
                <c:pt idx="3446">
                  <c:v>-0.44654455267840976</c:v>
                </c:pt>
                <c:pt idx="3447">
                  <c:v>-0.446394654819536</c:v>
                </c:pt>
                <c:pt idx="3448">
                  <c:v>-0.44624637675668999</c:v>
                </c:pt>
                <c:pt idx="3449">
                  <c:v>-0.44609973332920388</c:v>
                </c:pt>
                <c:pt idx="3450">
                  <c:v>-0.44595473924830198</c:v>
                </c:pt>
                <c:pt idx="3451">
                  <c:v>-0.44581140911299288</c:v>
                </c:pt>
                <c:pt idx="3452">
                  <c:v>-0.44566975742311815</c:v>
                </c:pt>
                <c:pt idx="3453">
                  <c:v>-0.44552979858879199</c:v>
                </c:pt>
                <c:pt idx="3454">
                  <c:v>-0.44539154693640293</c:v>
                </c:pt>
                <c:pt idx="3455">
                  <c:v>-0.44525501670985002</c:v>
                </c:pt>
                <c:pt idx="3456">
                  <c:v>-0.44512022206846102</c:v>
                </c:pt>
                <c:pt idx="3457">
                  <c:v>-0.44498717708289987</c:v>
                </c:pt>
                <c:pt idx="3458">
                  <c:v>-0.44485589572946338</c:v>
                </c:pt>
                <c:pt idx="3459">
                  <c:v>-0.44472639188348012</c:v>
                </c:pt>
                <c:pt idx="3460">
                  <c:v>-0.44459867931204289</c:v>
                </c:pt>
                <c:pt idx="3461">
                  <c:v>-0.44447277166649385</c:v>
                </c:pt>
                <c:pt idx="3462">
                  <c:v>-0.44434868247508702</c:v>
                </c:pt>
                <c:pt idx="3463">
                  <c:v>-0.44422642513604332</c:v>
                </c:pt>
                <c:pt idx="3464">
                  <c:v>-0.444106012910432</c:v>
                </c:pt>
                <c:pt idx="3465">
                  <c:v>-0.44398745891394298</c:v>
                </c:pt>
                <c:pt idx="3466">
                  <c:v>-0.4438707761073995</c:v>
                </c:pt>
                <c:pt idx="3467">
                  <c:v>-0.44375597728689298</c:v>
                </c:pt>
                <c:pt idx="3468">
                  <c:v>-0.44364307507547601</c:v>
                </c:pt>
                <c:pt idx="3469">
                  <c:v>-0.4435320819177474</c:v>
                </c:pt>
                <c:pt idx="3470">
                  <c:v>-0.44342301007831803</c:v>
                </c:pt>
                <c:pt idx="3471">
                  <c:v>-0.44331587164383185</c:v>
                </c:pt>
                <c:pt idx="3472">
                  <c:v>-0.44321067852649693</c:v>
                </c:pt>
                <c:pt idx="3473">
                  <c:v>-0.44310744248249279</c:v>
                </c:pt>
                <c:pt idx="3474">
                  <c:v>-0.44300617508028084</c:v>
                </c:pt>
                <c:pt idx="3475">
                  <c:v>-0.44290688771366493</c:v>
                </c:pt>
                <c:pt idx="3476">
                  <c:v>-0.44280959161708405</c:v>
                </c:pt>
                <c:pt idx="3477">
                  <c:v>-0.44271429786640998</c:v>
                </c:pt>
                <c:pt idx="3478">
                  <c:v>-0.44262101737969756</c:v>
                </c:pt>
                <c:pt idx="3479">
                  <c:v>-0.44252976091732038</c:v>
                </c:pt>
                <c:pt idx="3480">
                  <c:v>-0.442440539081496</c:v>
                </c:pt>
                <c:pt idx="3481">
                  <c:v>-0.44235336231511002</c:v>
                </c:pt>
                <c:pt idx="3482">
                  <c:v>-0.44226824089560701</c:v>
                </c:pt>
                <c:pt idx="3483">
                  <c:v>-0.44218518492862402</c:v>
                </c:pt>
                <c:pt idx="3484">
                  <c:v>-0.44210420434071401</c:v>
                </c:pt>
                <c:pt idx="3485">
                  <c:v>-0.442025308870795</c:v>
                </c:pt>
                <c:pt idx="3486">
                  <c:v>-0.44194850806083702</c:v>
                </c:pt>
                <c:pt idx="3487">
                  <c:v>-0.44187381124627584</c:v>
                </c:pt>
                <c:pt idx="3488">
                  <c:v>-0.44180122754643703</c:v>
                </c:pt>
                <c:pt idx="3489">
                  <c:v>-0.44173076585527798</c:v>
                </c:pt>
                <c:pt idx="3490">
                  <c:v>-0.44166243483228101</c:v>
                </c:pt>
                <c:pt idx="3491">
                  <c:v>-0.44159624289371679</c:v>
                </c:pt>
                <c:pt idx="3492">
                  <c:v>-0.44153219820398776</c:v>
                </c:pt>
                <c:pt idx="3493">
                  <c:v>-0.44147030866661102</c:v>
                </c:pt>
                <c:pt idx="3494">
                  <c:v>-0.44141058191440291</c:v>
                </c:pt>
                <c:pt idx="3495">
                  <c:v>-0.44135302529875597</c:v>
                </c:pt>
                <c:pt idx="3496">
                  <c:v>-0.44129764587846876</c:v>
                </c:pt>
                <c:pt idx="3497">
                  <c:v>-0.44124445040801735</c:v>
                </c:pt>
                <c:pt idx="3498">
                  <c:v>-0.441193445325816</c:v>
                </c:pt>
                <c:pt idx="3499">
                  <c:v>-0.44114463674224402</c:v>
                </c:pt>
                <c:pt idx="3500">
                  <c:v>-0.44109803042818163</c:v>
                </c:pt>
                <c:pt idx="3501">
                  <c:v>-0.441053631804177</c:v>
                </c:pt>
                <c:pt idx="3502">
                  <c:v>-0.44101144593056002</c:v>
                </c:pt>
                <c:pt idx="3503">
                  <c:v>-0.44097147749898302</c:v>
                </c:pt>
                <c:pt idx="3504">
                  <c:v>-0.440933730824979</c:v>
                </c:pt>
                <c:pt idx="3505">
                  <c:v>-0.44089820984154332</c:v>
                </c:pt>
                <c:pt idx="3506">
                  <c:v>-0.440864918093332</c:v>
                </c:pt>
                <c:pt idx="3507">
                  <c:v>-0.44083385873102815</c:v>
                </c:pt>
                <c:pt idx="3508">
                  <c:v>-0.44080503450335079</c:v>
                </c:pt>
                <c:pt idx="3509">
                  <c:v>-0.44077844773985903</c:v>
                </c:pt>
                <c:pt idx="3510">
                  <c:v>-0.44075410035875001</c:v>
                </c:pt>
                <c:pt idx="3511">
                  <c:v>-0.440731993859308</c:v>
                </c:pt>
                <c:pt idx="3512">
                  <c:v>-0.44071212930894332</c:v>
                </c:pt>
                <c:pt idx="3513">
                  <c:v>-0.44069450733052901</c:v>
                </c:pt>
                <c:pt idx="3514">
                  <c:v>-0.440679128088801</c:v>
                </c:pt>
                <c:pt idx="3515">
                  <c:v>-0.44066599126897832</c:v>
                </c:pt>
                <c:pt idx="3516">
                  <c:v>-0.44065509606018516</c:v>
                </c:pt>
                <c:pt idx="3517">
                  <c:v>-0.440646441138559</c:v>
                </c:pt>
                <c:pt idx="3518">
                  <c:v>-0.44064002464933039</c:v>
                </c:pt>
                <c:pt idx="3519">
                  <c:v>-0.44063584418869473</c:v>
                </c:pt>
                <c:pt idx="3520">
                  <c:v>-0.44063389678556875</c:v>
                </c:pt>
                <c:pt idx="3521">
                  <c:v>-0.44063417888391693</c:v>
                </c:pt>
                <c:pt idx="3522">
                  <c:v>-0.44063668632564784</c:v>
                </c:pt>
                <c:pt idx="3523">
                  <c:v>-0.440641414334148</c:v>
                </c:pt>
                <c:pt idx="3524">
                  <c:v>-0.44064835749856479</c:v>
                </c:pt>
                <c:pt idx="3525">
                  <c:v>-0.44065750975790602</c:v>
                </c:pt>
                <c:pt idx="3526">
                  <c:v>-0.44066886438283798</c:v>
                </c:pt>
                <c:pt idx="3527">
                  <c:v>-0.44068241396151597</c:v>
                </c:pt>
                <c:pt idx="3528">
                  <c:v>-0.44069815038966398</c:v>
                </c:pt>
                <c:pt idx="3529">
                  <c:v>-0.44071606485952702</c:v>
                </c:pt>
                <c:pt idx="3530">
                  <c:v>-0.44073614784858961</c:v>
                </c:pt>
                <c:pt idx="3531">
                  <c:v>-0.44075838910841397</c:v>
                </c:pt>
                <c:pt idx="3532">
                  <c:v>-0.44078277765393198</c:v>
                </c:pt>
                <c:pt idx="3533">
                  <c:v>-0.44080930175371602</c:v>
                </c:pt>
                <c:pt idx="3534">
                  <c:v>-0.440837948920763</c:v>
                </c:pt>
                <c:pt idx="3535">
                  <c:v>-0.44086870590341926</c:v>
                </c:pt>
                <c:pt idx="3536">
                  <c:v>-0.44090155867801695</c:v>
                </c:pt>
                <c:pt idx="3537">
                  <c:v>-0.44093649244347299</c:v>
                </c:pt>
                <c:pt idx="3538">
                  <c:v>-0.44097349161669702</c:v>
                </c:pt>
                <c:pt idx="3539">
                  <c:v>-0.44101253982867805</c:v>
                </c:pt>
                <c:pt idx="3540">
                  <c:v>-0.44105361992031</c:v>
                </c:pt>
                <c:pt idx="3541">
                  <c:v>-0.44109671393801808</c:v>
                </c:pt>
                <c:pt idx="3542">
                  <c:v>-0.44114180312881202</c:v>
                </c:pt>
                <c:pt idx="3543">
                  <c:v>-0.44118886793503775</c:v>
                </c:pt>
                <c:pt idx="3544">
                  <c:v>-0.441237887988771</c:v>
                </c:pt>
                <c:pt idx="3545">
                  <c:v>-0.44128884210651775</c:v>
                </c:pt>
                <c:pt idx="3546">
                  <c:v>-0.44134170828429797</c:v>
                </c:pt>
                <c:pt idx="3547">
                  <c:v>-0.44139646369223307</c:v>
                </c:pt>
                <c:pt idx="3548">
                  <c:v>-0.44145308466973793</c:v>
                </c:pt>
                <c:pt idx="3549">
                  <c:v>-0.44151154672251974</c:v>
                </c:pt>
                <c:pt idx="3550">
                  <c:v>-0.44157182452364302</c:v>
                </c:pt>
                <c:pt idx="3551">
                  <c:v>-0.44163389190518099</c:v>
                </c:pt>
                <c:pt idx="3552">
                  <c:v>-0.44169772185720202</c:v>
                </c:pt>
                <c:pt idx="3553">
                  <c:v>-0.44176328653121127</c:v>
                </c:pt>
                <c:pt idx="3554">
                  <c:v>-0.44183055724421932</c:v>
                </c:pt>
                <c:pt idx="3555">
                  <c:v>-0.44189950446322879</c:v>
                </c:pt>
                <c:pt idx="3556">
                  <c:v>-0.44197009782717084</c:v>
                </c:pt>
                <c:pt idx="3557">
                  <c:v>-0.44204230617948198</c:v>
                </c:pt>
                <c:pt idx="3558">
                  <c:v>-0.44211609756272102</c:v>
                </c:pt>
                <c:pt idx="3559">
                  <c:v>-0.44219143922724202</c:v>
                </c:pt>
                <c:pt idx="3560">
                  <c:v>-0.44226829764246833</c:v>
                </c:pt>
                <c:pt idx="3561">
                  <c:v>-0.44234663851029299</c:v>
                </c:pt>
                <c:pt idx="3562">
                  <c:v>-0.44242642678049432</c:v>
                </c:pt>
                <c:pt idx="3563">
                  <c:v>-0.44250762666763499</c:v>
                </c:pt>
                <c:pt idx="3564">
                  <c:v>-0.44259020166943308</c:v>
                </c:pt>
                <c:pt idx="3565">
                  <c:v>-0.44267411458618816</c:v>
                </c:pt>
                <c:pt idx="3566">
                  <c:v>-0.44275932754118069</c:v>
                </c:pt>
                <c:pt idx="3567">
                  <c:v>-0.44284580200175999</c:v>
                </c:pt>
                <c:pt idx="3568">
                  <c:v>-0.44293349880102995</c:v>
                </c:pt>
                <c:pt idx="3569">
                  <c:v>-0.44302237816016232</c:v>
                </c:pt>
                <c:pt idx="3570">
                  <c:v>-0.44311239971096805</c:v>
                </c:pt>
                <c:pt idx="3571">
                  <c:v>-0.44320352251905776</c:v>
                </c:pt>
                <c:pt idx="3572">
                  <c:v>-0.443295705107487</c:v>
                </c:pt>
                <c:pt idx="3573">
                  <c:v>-0.44338890548091353</c:v>
                </c:pt>
                <c:pt idx="3574">
                  <c:v>-0.44348308115033702</c:v>
                </c:pt>
                <c:pt idx="3575">
                  <c:v>-0.44357818915862568</c:v>
                </c:pt>
                <c:pt idx="3576">
                  <c:v>-0.44367418610669201</c:v>
                </c:pt>
                <c:pt idx="3577">
                  <c:v>-0.44377102818108116</c:v>
                </c:pt>
                <c:pt idx="3578">
                  <c:v>-0.44386867118182638</c:v>
                </c:pt>
                <c:pt idx="3579">
                  <c:v>-0.44396707055078699</c:v>
                </c:pt>
                <c:pt idx="3580">
                  <c:v>-0.44406618140164611</c:v>
                </c:pt>
                <c:pt idx="3581">
                  <c:v>-0.44416595855074276</c:v>
                </c:pt>
                <c:pt idx="3582">
                  <c:v>-0.44426635654926999</c:v>
                </c:pt>
                <c:pt idx="3583">
                  <c:v>-0.44436732971621001</c:v>
                </c:pt>
                <c:pt idx="3584">
                  <c:v>-0.44446883217226185</c:v>
                </c:pt>
                <c:pt idx="3585">
                  <c:v>-0.44457081787449787</c:v>
                </c:pt>
                <c:pt idx="3586">
                  <c:v>-0.44467324065180674</c:v>
                </c:pt>
                <c:pt idx="3587">
                  <c:v>-0.44477605424095501</c:v>
                </c:pt>
                <c:pt idx="3588">
                  <c:v>-0.44487921232304761</c:v>
                </c:pt>
                <c:pt idx="3589">
                  <c:v>-0.44498266856056057</c:v>
                </c:pt>
                <c:pt idx="3590">
                  <c:v>-0.44508637663486689</c:v>
                </c:pt>
                <c:pt idx="3591">
                  <c:v>-0.44519029028738699</c:v>
                </c:pt>
                <c:pt idx="3592">
                  <c:v>-0.445294363350136</c:v>
                </c:pt>
                <c:pt idx="3593">
                  <c:v>-0.44539854978398202</c:v>
                </c:pt>
                <c:pt idx="3594">
                  <c:v>-0.4455028037193825</c:v>
                </c:pt>
                <c:pt idx="3595">
                  <c:v>-0.44560707949599299</c:v>
                </c:pt>
                <c:pt idx="3596">
                  <c:v>-0.44571133170139177</c:v>
                </c:pt>
                <c:pt idx="3597">
                  <c:v>-0.44581551520875057</c:v>
                </c:pt>
                <c:pt idx="3598">
                  <c:v>-0.44591958521352298</c:v>
                </c:pt>
                <c:pt idx="3599">
                  <c:v>-0.44602349726951285</c:v>
                </c:pt>
                <c:pt idx="3600">
                  <c:v>-0.44612720732385575</c:v>
                </c:pt>
                <c:pt idx="3601">
                  <c:v>-0.44623067175141201</c:v>
                </c:pt>
                <c:pt idx="3602">
                  <c:v>-0.44633384738829901</c:v>
                </c:pt>
                <c:pt idx="3603">
                  <c:v>-0.44643669156461485</c:v>
                </c:pt>
                <c:pt idx="3604">
                  <c:v>-0.44653916213646</c:v>
                </c:pt>
                <c:pt idx="3605">
                  <c:v>-0.44664121751732516</c:v>
                </c:pt>
                <c:pt idx="3606">
                  <c:v>-0.44674281670872779</c:v>
                </c:pt>
                <c:pt idx="3607">
                  <c:v>-0.44684391933028178</c:v>
                </c:pt>
                <c:pt idx="3608">
                  <c:v>-0.44694448564914985</c:v>
                </c:pt>
                <c:pt idx="3609">
                  <c:v>-0.44704447660844698</c:v>
                </c:pt>
                <c:pt idx="3610">
                  <c:v>-0.44714385385528499</c:v>
                </c:pt>
                <c:pt idx="3611">
                  <c:v>-0.44724257976853993</c:v>
                </c:pt>
                <c:pt idx="3612">
                  <c:v>-0.44734061748627701</c:v>
                </c:pt>
                <c:pt idx="3613">
                  <c:v>-0.44743793093252993</c:v>
                </c:pt>
                <c:pt idx="3614">
                  <c:v>-0.44753448484337399</c:v>
                </c:pt>
                <c:pt idx="3615">
                  <c:v>-0.44763024479214075</c:v>
                </c:pt>
                <c:pt idx="3616">
                  <c:v>-0.44772517721368038</c:v>
                </c:pt>
                <c:pt idx="3617">
                  <c:v>-0.44781924942759999</c:v>
                </c:pt>
                <c:pt idx="3618">
                  <c:v>-0.44791242966035832</c:v>
                </c:pt>
                <c:pt idx="3619">
                  <c:v>-0.448004687066199</c:v>
                </c:pt>
                <c:pt idx="3620">
                  <c:v>-0.44809599174706538</c:v>
                </c:pt>
                <c:pt idx="3621">
                  <c:v>-0.44818631477148002</c:v>
                </c:pt>
                <c:pt idx="3622">
                  <c:v>-0.448275628192364</c:v>
                </c:pt>
                <c:pt idx="3623">
                  <c:v>-0.44836390506372098</c:v>
                </c:pt>
                <c:pt idx="3624">
                  <c:v>-0.44845111945616623</c:v>
                </c:pt>
                <c:pt idx="3625">
                  <c:v>-0.44853724647129634</c:v>
                </c:pt>
                <c:pt idx="3626">
                  <c:v>-0.44862226225488788</c:v>
                </c:pt>
                <c:pt idx="3627">
                  <c:v>-0.44870614400867875</c:v>
                </c:pt>
                <c:pt idx="3628">
                  <c:v>-0.44878887000121198</c:v>
                </c:pt>
                <c:pt idx="3629">
                  <c:v>-0.44887041957689638</c:v>
                </c:pt>
                <c:pt idx="3630">
                  <c:v>-0.44895077316404458</c:v>
                </c:pt>
                <c:pt idx="3631">
                  <c:v>-0.44902991228159</c:v>
                </c:pt>
                <c:pt idx="3632">
                  <c:v>-0.44910781954477602</c:v>
                </c:pt>
                <c:pt idx="3633">
                  <c:v>-0.44918447866944977</c:v>
                </c:pt>
                <c:pt idx="3634">
                  <c:v>-0.44925987447522475</c:v>
                </c:pt>
                <c:pt idx="3635">
                  <c:v>-0.44933399288747938</c:v>
                </c:pt>
                <c:pt idx="3636">
                  <c:v>-0.44940682093792533</c:v>
                </c:pt>
                <c:pt idx="3637">
                  <c:v>-0.44947834676405385</c:v>
                </c:pt>
                <c:pt idx="3638">
                  <c:v>-0.44954855960734702</c:v>
                </c:pt>
                <c:pt idx="3639">
                  <c:v>-0.44961744981035501</c:v>
                </c:pt>
                <c:pt idx="3640">
                  <c:v>-0.44968500881261197</c:v>
                </c:pt>
                <c:pt idx="3641">
                  <c:v>-0.44975122914562299</c:v>
                </c:pt>
                <c:pt idx="3642">
                  <c:v>-0.44981610442576497</c:v>
                </c:pt>
                <c:pt idx="3643">
                  <c:v>-0.44987962934585868</c:v>
                </c:pt>
                <c:pt idx="3644">
                  <c:v>-0.4499417996692639</c:v>
                </c:pt>
                <c:pt idx="3645">
                  <c:v>-0.45000261222198101</c:v>
                </c:pt>
                <c:pt idx="3646">
                  <c:v>-0.45006206488339701</c:v>
                </c:pt>
                <c:pt idx="3647">
                  <c:v>-0.450120156575749</c:v>
                </c:pt>
                <c:pt idx="3648">
                  <c:v>-0.45017688725243044</c:v>
                </c:pt>
                <c:pt idx="3649">
                  <c:v>-0.45023225788546201</c:v>
                </c:pt>
                <c:pt idx="3650">
                  <c:v>-0.45028627045260688</c:v>
                </c:pt>
                <c:pt idx="3651">
                  <c:v>-0.45033892792348257</c:v>
                </c:pt>
                <c:pt idx="3652">
                  <c:v>-0.45039023424495639</c:v>
                </c:pt>
                <c:pt idx="3653">
                  <c:v>-0.45044019432549998</c:v>
                </c:pt>
                <c:pt idx="3654">
                  <c:v>-0.45048881401847846</c:v>
                </c:pt>
                <c:pt idx="3655">
                  <c:v>-0.45053610010446732</c:v>
                </c:pt>
                <c:pt idx="3656">
                  <c:v>-0.45058206027300285</c:v>
                </c:pt>
                <c:pt idx="3657">
                  <c:v>-0.45062670310338032</c:v>
                </c:pt>
                <c:pt idx="3658">
                  <c:v>-0.450670038044933</c:v>
                </c:pt>
                <c:pt idx="3659">
                  <c:v>-0.45071207539627839</c:v>
                </c:pt>
                <c:pt idx="3660">
                  <c:v>-0.45075282628375601</c:v>
                </c:pt>
                <c:pt idx="3661">
                  <c:v>-0.45079230263905501</c:v>
                </c:pt>
                <c:pt idx="3662">
                  <c:v>-0.45083051717590805</c:v>
                </c:pt>
                <c:pt idx="3663">
                  <c:v>-0.45086748336608057</c:v>
                </c:pt>
                <c:pt idx="3664">
                  <c:v>-0.45090321541466138</c:v>
                </c:pt>
                <c:pt idx="3665">
                  <c:v>-0.45093772823463901</c:v>
                </c:pt>
                <c:pt idx="3666">
                  <c:v>-0.45097103742087302</c:v>
                </c:pt>
                <c:pt idx="3667">
                  <c:v>-0.45100315922343875</c:v>
                </c:pt>
                <c:pt idx="3668">
                  <c:v>-0.45103411052048376</c:v>
                </c:pt>
                <c:pt idx="3669">
                  <c:v>-0.45106390879056701</c:v>
                </c:pt>
                <c:pt idx="3670">
                  <c:v>-0.45109257208463038</c:v>
                </c:pt>
                <c:pt idx="3671">
                  <c:v>-0.45112011899765903</c:v>
                </c:pt>
                <c:pt idx="3672">
                  <c:v>-0.45114656864010999</c:v>
                </c:pt>
                <c:pt idx="3673">
                  <c:v>-0.45117194060934201</c:v>
                </c:pt>
                <c:pt idx="3674">
                  <c:v>-0.45119625496084498</c:v>
                </c:pt>
                <c:pt idx="3675">
                  <c:v>-0.45121953217964988</c:v>
                </c:pt>
                <c:pt idx="3676">
                  <c:v>-0.451241793151751</c:v>
                </c:pt>
                <c:pt idx="3677">
                  <c:v>-0.45126305913571979</c:v>
                </c:pt>
                <c:pt idx="3678">
                  <c:v>-0.45128335173445538</c:v>
                </c:pt>
                <c:pt idx="3679">
                  <c:v>-0.45130269286712732</c:v>
                </c:pt>
                <c:pt idx="3680">
                  <c:v>-0.45132110474145498</c:v>
                </c:pt>
                <c:pt idx="3681">
                  <c:v>-0.45133860982613899</c:v>
                </c:pt>
                <c:pt idx="3682">
                  <c:v>-0.45135523082367401</c:v>
                </c:pt>
                <c:pt idx="3683">
                  <c:v>-0.45137099064330932</c:v>
                </c:pt>
                <c:pt idx="3684">
                  <c:v>-0.45138591237433212</c:v>
                </c:pt>
                <c:pt idx="3685">
                  <c:v>-0.45140001925961293</c:v>
                </c:pt>
                <c:pt idx="3686">
                  <c:v>-0.45141333466919475</c:v>
                </c:pt>
                <c:pt idx="3687">
                  <c:v>-0.45142588207492884</c:v>
                </c:pt>
                <c:pt idx="3688">
                  <c:v>-0.45143768502592702</c:v>
                </c:pt>
                <c:pt idx="3689">
                  <c:v>-0.45144876712498011</c:v>
                </c:pt>
                <c:pt idx="3690">
                  <c:v>-0.45145915200510423</c:v>
                </c:pt>
                <c:pt idx="3691">
                  <c:v>-0.45146886330673841</c:v>
                </c:pt>
                <c:pt idx="3692">
                  <c:v>-0.45147792465479408</c:v>
                </c:pt>
                <c:pt idx="3693">
                  <c:v>-0.45148635963636302</c:v>
                </c:pt>
                <c:pt idx="3694">
                  <c:v>-0.45149419177840538</c:v>
                </c:pt>
                <c:pt idx="3695">
                  <c:v>-0.45150144452588375</c:v>
                </c:pt>
                <c:pt idx="3696">
                  <c:v>-0.45150814122017402</c:v>
                </c:pt>
                <c:pt idx="3697">
                  <c:v>-0.45151430507779317</c:v>
                </c:pt>
                <c:pt idx="3698">
                  <c:v>-0.45151995916945065</c:v>
                </c:pt>
                <c:pt idx="3699">
                  <c:v>-0.45152512639883002</c:v>
                </c:pt>
                <c:pt idx="3700">
                  <c:v>-0.45152982947953102</c:v>
                </c:pt>
                <c:pt idx="3701">
                  <c:v>-0.451534090916001</c:v>
                </c:pt>
                <c:pt idx="3702">
                  <c:v>-0.45153793298679579</c:v>
                </c:pt>
                <c:pt idx="3703">
                  <c:v>-0.45154137772688202</c:v>
                </c:pt>
                <c:pt idx="3704">
                  <c:v>-0.45154444690966422</c:v>
                </c:pt>
                <c:pt idx="3705">
                  <c:v>-0.45154716202897999</c:v>
                </c:pt>
                <c:pt idx="3706">
                  <c:v>-0.45154954428137978</c:v>
                </c:pt>
                <c:pt idx="3707">
                  <c:v>-0.45155161454866299</c:v>
                </c:pt>
                <c:pt idx="3708">
                  <c:v>-0.45155339338082484</c:v>
                </c:pt>
                <c:pt idx="3709">
                  <c:v>-0.45155490097951484</c:v>
                </c:pt>
                <c:pt idx="3710">
                  <c:v>-0.45155615718194198</c:v>
                </c:pt>
                <c:pt idx="3711">
                  <c:v>-0.45155718144525497</c:v>
                </c:pt>
                <c:pt idx="3712">
                  <c:v>-0.45155799283137993</c:v>
                </c:pt>
                <c:pt idx="3713">
                  <c:v>-0.45155860999239705</c:v>
                </c:pt>
                <c:pt idx="3714">
                  <c:v>-0.451559051161459</c:v>
                </c:pt>
                <c:pt idx="3715">
                  <c:v>-0.45155933415474397</c:v>
                </c:pt>
                <c:pt idx="3716">
                  <c:v>-0.45155947633065985</c:v>
                </c:pt>
                <c:pt idx="3717">
                  <c:v>-0.45155949457257299</c:v>
                </c:pt>
                <c:pt idx="3718">
                  <c:v>-0.45155940528030508</c:v>
                </c:pt>
                <c:pt idx="3719">
                  <c:v>-0.45155922436095408</c:v>
                </c:pt>
                <c:pt idx="3720">
                  <c:v>-0.45155896721959216</c:v>
                </c:pt>
                <c:pt idx="3721">
                  <c:v>-0.45155864874985785</c:v>
                </c:pt>
                <c:pt idx="3722">
                  <c:v>-0.45155828332490966</c:v>
                </c:pt>
                <c:pt idx="3723">
                  <c:v>-0.451557884788576</c:v>
                </c:pt>
                <c:pt idx="3724">
                  <c:v>-0.45155746644719474</c:v>
                </c:pt>
                <c:pt idx="3725">
                  <c:v>-0.45155704106183675</c:v>
                </c:pt>
                <c:pt idx="3726">
                  <c:v>-0.451556620841298</c:v>
                </c:pt>
                <c:pt idx="3727">
                  <c:v>-0.45155621743570101</c:v>
                </c:pt>
                <c:pt idx="3728">
                  <c:v>-0.45155584193072001</c:v>
                </c:pt>
                <c:pt idx="3729">
                  <c:v>-0.45155550484240098</c:v>
                </c:pt>
                <c:pt idx="3730">
                  <c:v>-0.4515552161127</c:v>
                </c:pt>
                <c:pt idx="3731">
                  <c:v>-0.45155498510590797</c:v>
                </c:pt>
                <c:pt idx="3732">
                  <c:v>-0.45155482060589602</c:v>
                </c:pt>
                <c:pt idx="3733">
                  <c:v>-0.45155473081436198</c:v>
                </c:pt>
                <c:pt idx="3734">
                  <c:v>-0.45155472334971786</c:v>
                </c:pt>
                <c:pt idx="3735">
                  <c:v>-0.45155480524682784</c:v>
                </c:pt>
                <c:pt idx="3736">
                  <c:v>-0.45155498295752688</c:v>
                </c:pt>
                <c:pt idx="3737">
                  <c:v>-0.45155526235174298</c:v>
                </c:pt>
                <c:pt idx="3738">
                  <c:v>-0.45155564871797699</c:v>
                </c:pt>
                <c:pt idx="3739">
                  <c:v>-0.451556146755486</c:v>
                </c:pt>
                <c:pt idx="3740">
                  <c:v>-0.45155676059589644</c:v>
                </c:pt>
                <c:pt idx="3741">
                  <c:v>-0.45155749381025012</c:v>
                </c:pt>
                <c:pt idx="3742">
                  <c:v>-0.45155834940838174</c:v>
                </c:pt>
                <c:pt idx="3743">
                  <c:v>-0.45155932984077202</c:v>
                </c:pt>
                <c:pt idx="3744">
                  <c:v>-0.45156043700211501</c:v>
                </c:pt>
                <c:pt idx="3745">
                  <c:v>-0.45156167223632099</c:v>
                </c:pt>
                <c:pt idx="3746">
                  <c:v>-0.45156303634254102</c:v>
                </c:pt>
                <c:pt idx="3747">
                  <c:v>-0.45156452960497023</c:v>
                </c:pt>
                <c:pt idx="3748">
                  <c:v>-0.45156615177988685</c:v>
                </c:pt>
                <c:pt idx="3749">
                  <c:v>-0.45156790208515801</c:v>
                </c:pt>
                <c:pt idx="3750">
                  <c:v>-0.45156977921624958</c:v>
                </c:pt>
                <c:pt idx="3751">
                  <c:v>-0.45157178135838105</c:v>
                </c:pt>
                <c:pt idx="3752">
                  <c:v>-0.45157390619841598</c:v>
                </c:pt>
                <c:pt idx="3753">
                  <c:v>-0.45157615093637399</c:v>
                </c:pt>
                <c:pt idx="3754">
                  <c:v>-0.45157851229685242</c:v>
                </c:pt>
                <c:pt idx="3755">
                  <c:v>-0.45158098654043038</c:v>
                </c:pt>
                <c:pt idx="3756">
                  <c:v>-0.45158356947528538</c:v>
                </c:pt>
                <c:pt idx="3757">
                  <c:v>-0.45158625646883999</c:v>
                </c:pt>
                <c:pt idx="3758">
                  <c:v>-0.45158904245979675</c:v>
                </c:pt>
                <c:pt idx="3759">
                  <c:v>-0.45159192197045556</c:v>
                </c:pt>
                <c:pt idx="3760">
                  <c:v>-0.45159488911936035</c:v>
                </c:pt>
                <c:pt idx="3761">
                  <c:v>-0.45159793763436701</c:v>
                </c:pt>
                <c:pt idx="3762">
                  <c:v>-0.45160106086605301</c:v>
                </c:pt>
                <c:pt idx="3763">
                  <c:v>-0.45160425180140501</c:v>
                </c:pt>
                <c:pt idx="3764">
                  <c:v>-0.45160750307789732</c:v>
                </c:pt>
                <c:pt idx="3765">
                  <c:v>-0.45161080699779832</c:v>
                </c:pt>
                <c:pt idx="3766">
                  <c:v>-0.45161415553296902</c:v>
                </c:pt>
                <c:pt idx="3767">
                  <c:v>-0.45161754033795598</c:v>
                </c:pt>
                <c:pt idx="3768">
                  <c:v>-0.45162095279632603</c:v>
                </c:pt>
                <c:pt idx="3769">
                  <c:v>-0.45162438402795685</c:v>
                </c:pt>
                <c:pt idx="3770">
                  <c:v>-0.45162782489681702</c:v>
                </c:pt>
                <c:pt idx="3771">
                  <c:v>-0.45163126602144299</c:v>
                </c:pt>
                <c:pt idx="3772">
                  <c:v>-0.45163469778701132</c:v>
                </c:pt>
                <c:pt idx="3773">
                  <c:v>-0.45163811035865598</c:v>
                </c:pt>
                <c:pt idx="3774">
                  <c:v>-0.451641493695428</c:v>
                </c:pt>
                <c:pt idx="3775">
                  <c:v>-0.451644837564593</c:v>
                </c:pt>
                <c:pt idx="3776">
                  <c:v>-0.451648131556046</c:v>
                </c:pt>
                <c:pt idx="3777">
                  <c:v>-0.451651365093167</c:v>
                </c:pt>
                <c:pt idx="3778">
                  <c:v>-0.45165452743925538</c:v>
                </c:pt>
                <c:pt idx="3779">
                  <c:v>-0.45165760773366298</c:v>
                </c:pt>
                <c:pt idx="3780">
                  <c:v>-0.45166059500517408</c:v>
                </c:pt>
                <c:pt idx="3781">
                  <c:v>-0.45166347817955432</c:v>
                </c:pt>
                <c:pt idx="3782">
                  <c:v>-0.451666246088961</c:v>
                </c:pt>
                <c:pt idx="3783">
                  <c:v>-0.45166888748250344</c:v>
                </c:pt>
                <c:pt idx="3784">
                  <c:v>-0.45167139103746312</c:v>
                </c:pt>
                <c:pt idx="3785">
                  <c:v>-0.45167374537997884</c:v>
                </c:pt>
                <c:pt idx="3786">
                  <c:v>-0.45167593908967285</c:v>
                </c:pt>
                <c:pt idx="3787">
                  <c:v>-0.45167796070143201</c:v>
                </c:pt>
                <c:pt idx="3788">
                  <c:v>-0.45167979872184338</c:v>
                </c:pt>
                <c:pt idx="3789">
                  <c:v>-0.45168144164165602</c:v>
                </c:pt>
                <c:pt idx="3790">
                  <c:v>-0.451682877944036</c:v>
                </c:pt>
                <c:pt idx="3791">
                  <c:v>-0.45168409611527632</c:v>
                </c:pt>
                <c:pt idx="3792">
                  <c:v>-0.45168508466109775</c:v>
                </c:pt>
                <c:pt idx="3793">
                  <c:v>-0.45168583211695401</c:v>
                </c:pt>
                <c:pt idx="3794">
                  <c:v>-0.45168632705929362</c:v>
                </c:pt>
                <c:pt idx="3795">
                  <c:v>-0.45168655812069097</c:v>
                </c:pt>
                <c:pt idx="3796">
                  <c:v>-0.45168651399916493</c:v>
                </c:pt>
                <c:pt idx="3797">
                  <c:v>-0.45168618346092798</c:v>
                </c:pt>
                <c:pt idx="3798">
                  <c:v>-0.45168555535950605</c:v>
                </c:pt>
                <c:pt idx="3799">
                  <c:v>-0.45168461864618775</c:v>
                </c:pt>
                <c:pt idx="3800">
                  <c:v>-0.45168336237438267</c:v>
                </c:pt>
                <c:pt idx="3801">
                  <c:v>-0.45168177570396961</c:v>
                </c:pt>
                <c:pt idx="3802">
                  <c:v>-0.45167984790613003</c:v>
                </c:pt>
                <c:pt idx="3803">
                  <c:v>-0.4516775683684669</c:v>
                </c:pt>
                <c:pt idx="3804">
                  <c:v>-0.45167492660036301</c:v>
                </c:pt>
                <c:pt idx="3805">
                  <c:v>-0.45167191223873693</c:v>
                </c:pt>
                <c:pt idx="3806">
                  <c:v>-0.45166851505376698</c:v>
                </c:pt>
                <c:pt idx="3807">
                  <c:v>-0.45166472495477838</c:v>
                </c:pt>
                <c:pt idx="3808">
                  <c:v>-0.45166053199603701</c:v>
                </c:pt>
                <c:pt idx="3809">
                  <c:v>-0.45165592638242702</c:v>
                </c:pt>
                <c:pt idx="3810">
                  <c:v>-0.45165089847419793</c:v>
                </c:pt>
                <c:pt idx="3811">
                  <c:v>-0.45164543879231323</c:v>
                </c:pt>
                <c:pt idx="3812">
                  <c:v>-0.45163953802475099</c:v>
                </c:pt>
                <c:pt idx="3813">
                  <c:v>-0.45163318703180799</c:v>
                </c:pt>
                <c:pt idx="3814">
                  <c:v>-0.45162637685032497</c:v>
                </c:pt>
                <c:pt idx="3815">
                  <c:v>-0.451619098697496</c:v>
                </c:pt>
                <c:pt idx="3816">
                  <c:v>-0.45161134397394698</c:v>
                </c:pt>
                <c:pt idx="3817">
                  <c:v>-0.45160310426678579</c:v>
                </c:pt>
                <c:pt idx="3818">
                  <c:v>-0.45159437135323532</c:v>
                </c:pt>
                <c:pt idx="3819">
                  <c:v>-0.45158513720450238</c:v>
                </c:pt>
                <c:pt idx="3820">
                  <c:v>-0.45157539398927304</c:v>
                </c:pt>
                <c:pt idx="3821">
                  <c:v>-0.45156513407654875</c:v>
                </c:pt>
                <c:pt idx="3822">
                  <c:v>-0.45155435003796601</c:v>
                </c:pt>
                <c:pt idx="3823">
                  <c:v>-0.45154303464917678</c:v>
                </c:pt>
                <c:pt idx="3824">
                  <c:v>-0.451531180890346</c:v>
                </c:pt>
                <c:pt idx="3825">
                  <c:v>-0.45151878194575196</c:v>
                </c:pt>
                <c:pt idx="3826">
                  <c:v>-0.45150583120408022</c:v>
                </c:pt>
                <c:pt idx="3827">
                  <c:v>-0.45149232225961738</c:v>
                </c:pt>
                <c:pt idx="3828">
                  <c:v>-0.45147824891231098</c:v>
                </c:pt>
                <c:pt idx="3829">
                  <c:v>-0.45146360516737088</c:v>
                </c:pt>
                <c:pt idx="3830">
                  <c:v>-0.45144838523527347</c:v>
                </c:pt>
                <c:pt idx="3831">
                  <c:v>-0.45143258353230598</c:v>
                </c:pt>
                <c:pt idx="3832">
                  <c:v>-0.45141619468069138</c:v>
                </c:pt>
                <c:pt idx="3833">
                  <c:v>-0.45139921350787598</c:v>
                </c:pt>
                <c:pt idx="3834">
                  <c:v>-0.45138163504522238</c:v>
                </c:pt>
                <c:pt idx="3835">
                  <c:v>-0.45136345452582999</c:v>
                </c:pt>
                <c:pt idx="3836">
                  <c:v>-0.45134466738190693</c:v>
                </c:pt>
                <c:pt idx="3837">
                  <c:v>-0.45132526924142158</c:v>
                </c:pt>
                <c:pt idx="3838">
                  <c:v>-0.45130525592456538</c:v>
                </c:pt>
                <c:pt idx="3839">
                  <c:v>-0.45128462343971798</c:v>
                </c:pt>
                <c:pt idx="3840">
                  <c:v>-0.45126336797917632</c:v>
                </c:pt>
                <c:pt idx="3841">
                  <c:v>-0.45124148591472601</c:v>
                </c:pt>
                <c:pt idx="3842">
                  <c:v>-0.45121897379321285</c:v>
                </c:pt>
                <c:pt idx="3843">
                  <c:v>-0.45119582833195199</c:v>
                </c:pt>
                <c:pt idx="3844">
                  <c:v>-0.45117204641418479</c:v>
                </c:pt>
                <c:pt idx="3845">
                  <c:v>-0.45114762508429701</c:v>
                </c:pt>
                <c:pt idx="3846">
                  <c:v>-0.45112256154295288</c:v>
                </c:pt>
                <c:pt idx="3847">
                  <c:v>-0.45109685314190701</c:v>
                </c:pt>
                <c:pt idx="3848">
                  <c:v>-0.45107049737884158</c:v>
                </c:pt>
                <c:pt idx="3849">
                  <c:v>-0.451043491891782</c:v>
                </c:pt>
                <c:pt idx="3850">
                  <c:v>-0.45101583445372873</c:v>
                </c:pt>
                <c:pt idx="3851">
                  <c:v>-0.45098752296695932</c:v>
                </c:pt>
                <c:pt idx="3852">
                  <c:v>-0.450958555457181</c:v>
                </c:pt>
                <c:pt idx="3853">
                  <c:v>-0.45092893006766344</c:v>
                </c:pt>
                <c:pt idx="3854">
                  <c:v>-0.45089864505366284</c:v>
                </c:pt>
                <c:pt idx="3855">
                  <c:v>-0.45086769877737198</c:v>
                </c:pt>
                <c:pt idx="3856">
                  <c:v>-0.45083608970309802</c:v>
                </c:pt>
                <c:pt idx="3857">
                  <c:v>-0.45080381639275496</c:v>
                </c:pt>
                <c:pt idx="3858">
                  <c:v>-0.450770877501533</c:v>
                </c:pt>
                <c:pt idx="3859">
                  <c:v>-0.450737271773755</c:v>
                </c:pt>
                <c:pt idx="3860">
                  <c:v>-0.45070299803864938</c:v>
                </c:pt>
                <c:pt idx="3861">
                  <c:v>-0.45066805520625902</c:v>
                </c:pt>
                <c:pt idx="3862">
                  <c:v>-0.45063244226331473</c:v>
                </c:pt>
                <c:pt idx="3863">
                  <c:v>-0.45059615826911475</c:v>
                </c:pt>
                <c:pt idx="3864">
                  <c:v>-0.45055920235113373</c:v>
                </c:pt>
                <c:pt idx="3865">
                  <c:v>-0.45052157370052298</c:v>
                </c:pt>
                <c:pt idx="3866">
                  <c:v>-0.45048327156770901</c:v>
                </c:pt>
                <c:pt idx="3867">
                  <c:v>-0.45044429525818802</c:v>
                </c:pt>
                <c:pt idx="3868">
                  <c:v>-0.45040464412841008</c:v>
                </c:pt>
                <c:pt idx="3869">
                  <c:v>-0.45036431758164924</c:v>
                </c:pt>
                <c:pt idx="3870">
                  <c:v>-0.45032331506422096</c:v>
                </c:pt>
                <c:pt idx="3871">
                  <c:v>-0.45028163606201999</c:v>
                </c:pt>
                <c:pt idx="3872">
                  <c:v>-0.45023928009722874</c:v>
                </c:pt>
                <c:pt idx="3873">
                  <c:v>-0.45019624672501679</c:v>
                </c:pt>
                <c:pt idx="3874">
                  <c:v>-0.45015253553025608</c:v>
                </c:pt>
                <c:pt idx="3875">
                  <c:v>-0.45010814612405298</c:v>
                </c:pt>
                <c:pt idx="3876">
                  <c:v>-0.45006307814013174</c:v>
                </c:pt>
                <c:pt idx="3877">
                  <c:v>-0.45001733123102899</c:v>
                </c:pt>
                <c:pt idx="3878">
                  <c:v>-0.44997090506413984</c:v>
                </c:pt>
                <c:pt idx="3879">
                  <c:v>-0.44992379931757798</c:v>
                </c:pt>
                <c:pt idx="3880">
                  <c:v>-0.4498760136759859</c:v>
                </c:pt>
                <c:pt idx="3881">
                  <c:v>-0.44982754782628398</c:v>
                </c:pt>
                <c:pt idx="3882">
                  <c:v>-0.44977840146702108</c:v>
                </c:pt>
                <c:pt idx="3883">
                  <c:v>-0.44972857427511698</c:v>
                </c:pt>
                <c:pt idx="3884">
                  <c:v>-0.4496780659172453</c:v>
                </c:pt>
                <c:pt idx="3885">
                  <c:v>-0.44962687604605561</c:v>
                </c:pt>
                <c:pt idx="3886">
                  <c:v>-0.44957500429640102</c:v>
                </c:pt>
                <c:pt idx="3887">
                  <c:v>-0.44952245028161902</c:v>
                </c:pt>
                <c:pt idx="3888">
                  <c:v>-0.44946921359001801</c:v>
                </c:pt>
                <c:pt idx="3889">
                  <c:v>-0.44941529378166284</c:v>
                </c:pt>
                <c:pt idx="3890">
                  <c:v>-0.44936069038535087</c:v>
                </c:pt>
                <c:pt idx="3891">
                  <c:v>-0.44930540289591497</c:v>
                </c:pt>
                <c:pt idx="3892">
                  <c:v>-0.44924943077182916</c:v>
                </c:pt>
                <c:pt idx="3893">
                  <c:v>-0.44919277343302899</c:v>
                </c:pt>
                <c:pt idx="3894">
                  <c:v>-0.44913543025906</c:v>
                </c:pt>
                <c:pt idx="3895">
                  <c:v>-0.449077400587574</c:v>
                </c:pt>
                <c:pt idx="3896">
                  <c:v>-0.44901868371305348</c:v>
                </c:pt>
                <c:pt idx="3897">
                  <c:v>-0.44895927888588638</c:v>
                </c:pt>
                <c:pt idx="3898">
                  <c:v>-0.44889918531197098</c:v>
                </c:pt>
                <c:pt idx="3899">
                  <c:v>-0.44883840215259801</c:v>
                </c:pt>
                <c:pt idx="3900">
                  <c:v>-0.44877692852497902</c:v>
                </c:pt>
                <c:pt idx="3901">
                  <c:v>-0.44871476350327638</c:v>
                </c:pt>
                <c:pt idx="3902">
                  <c:v>-0.44865190612022693</c:v>
                </c:pt>
                <c:pt idx="3903">
                  <c:v>-0.44858835536938108</c:v>
                </c:pt>
                <c:pt idx="3904">
                  <c:v>-0.44852411020789168</c:v>
                </c:pt>
                <c:pt idx="3905">
                  <c:v>-0.44845916955996068</c:v>
                </c:pt>
                <c:pt idx="3906">
                  <c:v>-0.44839353232071699</c:v>
                </c:pt>
                <c:pt idx="3907">
                  <c:v>-0.44832719736065968</c:v>
                </c:pt>
                <c:pt idx="3908">
                  <c:v>-0.44826016353033699</c:v>
                </c:pt>
                <c:pt idx="3909">
                  <c:v>-0.448192429665692</c:v>
                </c:pt>
                <c:pt idx="3910">
                  <c:v>-0.44812399459334301</c:v>
                </c:pt>
                <c:pt idx="3911">
                  <c:v>-0.448054857136086</c:v>
                </c:pt>
                <c:pt idx="3912">
                  <c:v>-0.44798501611826602</c:v>
                </c:pt>
                <c:pt idx="3913">
                  <c:v>-0.44791447037119608</c:v>
                </c:pt>
                <c:pt idx="3914">
                  <c:v>-0.44784321873864802</c:v>
                </c:pt>
                <c:pt idx="3915">
                  <c:v>-0.447771260082378</c:v>
                </c:pt>
                <c:pt idx="3916">
                  <c:v>-0.44769859328756684</c:v>
                </c:pt>
                <c:pt idx="3917">
                  <c:v>-0.44762521726810001</c:v>
                </c:pt>
                <c:pt idx="3918">
                  <c:v>-0.44755113097180299</c:v>
                </c:pt>
                <c:pt idx="3919">
                  <c:v>-0.44747633338542425</c:v>
                </c:pt>
                <c:pt idx="3920">
                  <c:v>-0.44740082353951532</c:v>
                </c:pt>
                <c:pt idx="3921">
                  <c:v>-0.44732460051325085</c:v>
                </c:pt>
                <c:pt idx="3922">
                  <c:v>-0.44724766343884798</c:v>
                </c:pt>
                <c:pt idx="3923">
                  <c:v>-0.44717001150602875</c:v>
                </c:pt>
                <c:pt idx="3924">
                  <c:v>-0.44709164396602574</c:v>
                </c:pt>
                <c:pt idx="3925">
                  <c:v>-0.44701256013541685</c:v>
                </c:pt>
                <c:pt idx="3926">
                  <c:v>-0.44693275939953808</c:v>
                </c:pt>
                <c:pt idx="3927">
                  <c:v>-0.4468522412156849</c:v>
                </c:pt>
                <c:pt idx="3928">
                  <c:v>-0.446771005115772</c:v>
                </c:pt>
                <c:pt idx="3929">
                  <c:v>-0.44668905070880399</c:v>
                </c:pt>
                <c:pt idx="3930">
                  <c:v>-0.44660637768271338</c:v>
                </c:pt>
                <c:pt idx="3931">
                  <c:v>-0.44652298580582445</c:v>
                </c:pt>
                <c:pt idx="3932">
                  <c:v>-0.44643887492777057</c:v>
                </c:pt>
                <c:pt idx="3933">
                  <c:v>-0.44635404498001502</c:v>
                </c:pt>
                <c:pt idx="3934">
                  <c:v>-0.44626849597581802</c:v>
                </c:pt>
                <c:pt idx="3935">
                  <c:v>-0.44618222800974838</c:v>
                </c:pt>
                <c:pt idx="3936">
                  <c:v>-0.44609524125692879</c:v>
                </c:pt>
                <c:pt idx="3937">
                  <c:v>-0.44600753597166598</c:v>
                </c:pt>
                <c:pt idx="3938">
                  <c:v>-0.44591911248580701</c:v>
                </c:pt>
                <c:pt idx="3939">
                  <c:v>-0.44582997120669204</c:v>
                </c:pt>
                <c:pt idx="3940">
                  <c:v>-0.44574011261470375</c:v>
                </c:pt>
                <c:pt idx="3941">
                  <c:v>-0.44564953726072676</c:v>
                </c:pt>
                <c:pt idx="3942">
                  <c:v>-0.44555824576321901</c:v>
                </c:pt>
                <c:pt idx="3943">
                  <c:v>-0.44546623880544661</c:v>
                </c:pt>
                <c:pt idx="3944">
                  <c:v>-0.44537351713251305</c:v>
                </c:pt>
                <c:pt idx="3945">
                  <c:v>-0.44528008154837301</c:v>
                </c:pt>
                <c:pt idx="3946">
                  <c:v>-0.44518593291309799</c:v>
                </c:pt>
                <c:pt idx="3947">
                  <c:v>-0.445091072140469</c:v>
                </c:pt>
                <c:pt idx="3948">
                  <c:v>-0.44499550019601675</c:v>
                </c:pt>
                <c:pt idx="3949">
                  <c:v>-0.44489921809546801</c:v>
                </c:pt>
                <c:pt idx="3950">
                  <c:v>-0.44480222690365684</c:v>
                </c:pt>
                <c:pt idx="3951">
                  <c:v>-0.44470452773385138</c:v>
                </c:pt>
                <c:pt idx="3952">
                  <c:v>-0.44460612174763697</c:v>
                </c:pt>
                <c:pt idx="3953">
                  <c:v>-0.44450701015510374</c:v>
                </c:pt>
                <c:pt idx="3954">
                  <c:v>-0.44440719421552899</c:v>
                </c:pt>
                <c:pt idx="3955">
                  <c:v>-0.44430667523844308</c:v>
                </c:pt>
                <c:pt idx="3956">
                  <c:v>-0.44420545458500016</c:v>
                </c:pt>
                <c:pt idx="3957">
                  <c:v>-0.44410353366993499</c:v>
                </c:pt>
                <c:pt idx="3958">
                  <c:v>-0.44400091396359898</c:v>
                </c:pt>
                <c:pt idx="3959">
                  <c:v>-0.44389759699470238</c:v>
                </c:pt>
                <c:pt idx="3960">
                  <c:v>-0.44379358435332023</c:v>
                </c:pt>
                <c:pt idx="3961">
                  <c:v>-0.44368887769444793</c:v>
                </c:pt>
                <c:pt idx="3962">
                  <c:v>-0.44358347874184967</c:v>
                </c:pt>
                <c:pt idx="3963">
                  <c:v>-0.44347738929267183</c:v>
                </c:pt>
                <c:pt idx="3964">
                  <c:v>-0.44337061122216287</c:v>
                </c:pt>
                <c:pt idx="3965">
                  <c:v>-0.44326314648905979</c:v>
                </c:pt>
                <c:pt idx="3966">
                  <c:v>-0.44315499714127032</c:v>
                </c:pt>
                <c:pt idx="3967">
                  <c:v>-0.44304616532183388</c:v>
                </c:pt>
                <c:pt idx="3968">
                  <c:v>-0.44293665327528298</c:v>
                </c:pt>
                <c:pt idx="3969">
                  <c:v>-0.44282646335412268</c:v>
                </c:pt>
                <c:pt idx="3970">
                  <c:v>-0.44271559802528493</c:v>
                </c:pt>
                <c:pt idx="3971">
                  <c:v>-0.44260405987732893</c:v>
                </c:pt>
                <c:pt idx="3972">
                  <c:v>-0.44249185162752003</c:v>
                </c:pt>
                <c:pt idx="3973">
                  <c:v>-0.44237897612636784</c:v>
                </c:pt>
                <c:pt idx="3974">
                  <c:v>-0.44226543636358673</c:v>
                </c:pt>
                <c:pt idx="3975">
                  <c:v>-0.44215123547418173</c:v>
                </c:pt>
                <c:pt idx="3976">
                  <c:v>-0.44203637674405638</c:v>
                </c:pt>
                <c:pt idx="3977">
                  <c:v>-0.44192086361523125</c:v>
                </c:pt>
                <c:pt idx="3978">
                  <c:v>-0.44180469969063785</c:v>
                </c:pt>
                <c:pt idx="3979">
                  <c:v>-0.44168788873836001</c:v>
                </c:pt>
                <c:pt idx="3980">
                  <c:v>-0.44157043469525797</c:v>
                </c:pt>
                <c:pt idx="3981">
                  <c:v>-0.44145234166996938</c:v>
                </c:pt>
                <c:pt idx="3982">
                  <c:v>-0.44133361394542298</c:v>
                </c:pt>
                <c:pt idx="3983">
                  <c:v>-0.44121425598082897</c:v>
                </c:pt>
                <c:pt idx="3984">
                  <c:v>-0.44109427242941102</c:v>
                </c:pt>
                <c:pt idx="3985">
                  <c:v>-0.44097366810217398</c:v>
                </c:pt>
                <c:pt idx="3986">
                  <c:v>-0.44085244799022338</c:v>
                </c:pt>
                <c:pt idx="3987">
                  <c:v>-0.440730617265012</c:v>
                </c:pt>
                <c:pt idx="3988">
                  <c:v>-0.44060818127759932</c:v>
                </c:pt>
                <c:pt idx="3989">
                  <c:v>-0.44048514555722801</c:v>
                </c:pt>
                <c:pt idx="3990">
                  <c:v>-0.44036151580915084</c:v>
                </c:pt>
                <c:pt idx="3991">
                  <c:v>-0.44023729791161176</c:v>
                </c:pt>
                <c:pt idx="3992">
                  <c:v>-0.44011249791210288</c:v>
                </c:pt>
                <c:pt idx="3993">
                  <c:v>-0.43998712202266155</c:v>
                </c:pt>
                <c:pt idx="3994">
                  <c:v>-0.43986117661442226</c:v>
                </c:pt>
                <c:pt idx="3995">
                  <c:v>-0.4397346682114735</c:v>
                </c:pt>
                <c:pt idx="3996">
                  <c:v>-0.43960760348395544</c:v>
                </c:pt>
                <c:pt idx="3997">
                  <c:v>-0.43947998924057136</c:v>
                </c:pt>
                <c:pt idx="3998">
                  <c:v>-0.43935183242057602</c:v>
                </c:pt>
                <c:pt idx="3999">
                  <c:v>-0.43922314008545732</c:v>
                </c:pt>
                <c:pt idx="4000">
                  <c:v>-0.43909391941009002</c:v>
                </c:pt>
                <c:pt idx="4001">
                  <c:v>-0.43896417767383233</c:v>
                </c:pt>
                <c:pt idx="4002">
                  <c:v>-0.43883392225131101</c:v>
                </c:pt>
                <c:pt idx="4003">
                  <c:v>-0.43870316060333076</c:v>
                </c:pt>
                <c:pt idx="4004">
                  <c:v>-0.43857190026750165</c:v>
                </c:pt>
                <c:pt idx="4005">
                  <c:v>-0.43844014884903298</c:v>
                </c:pt>
                <c:pt idx="4006">
                  <c:v>-0.43830791401168384</c:v>
                </c:pt>
                <c:pt idx="4007">
                  <c:v>-0.43817520346857508</c:v>
                </c:pt>
                <c:pt idx="4008">
                  <c:v>-0.43804202497340688</c:v>
                </c:pt>
                <c:pt idx="4009">
                  <c:v>-0.43790838631161844</c:v>
                </c:pt>
                <c:pt idx="4010">
                  <c:v>-0.43777429529182593</c:v>
                </c:pt>
                <c:pt idx="4011">
                  <c:v>-0.43763975973737901</c:v>
                </c:pt>
                <c:pt idx="4012">
                  <c:v>-0.43750478747809085</c:v>
                </c:pt>
                <c:pt idx="4013">
                  <c:v>-0.43736938634209166</c:v>
                </c:pt>
                <c:pt idx="4014">
                  <c:v>-0.43723356414807202</c:v>
                </c:pt>
                <c:pt idx="4015">
                  <c:v>-0.4370973286976495</c:v>
                </c:pt>
                <c:pt idx="4016">
                  <c:v>-0.43696068776773445</c:v>
                </c:pt>
                <c:pt idx="4017">
                  <c:v>-0.43682364910318588</c:v>
                </c:pt>
                <c:pt idx="4018">
                  <c:v>-0.43668622040965344</c:v>
                </c:pt>
                <c:pt idx="4019">
                  <c:v>-0.43654840934656403</c:v>
                </c:pt>
                <c:pt idx="4020">
                  <c:v>-0.43641022352059322</c:v>
                </c:pt>
                <c:pt idx="4021">
                  <c:v>-0.43627167047942444</c:v>
                </c:pt>
                <c:pt idx="4022">
                  <c:v>-0.43613275770592802</c:v>
                </c:pt>
                <c:pt idx="4023">
                  <c:v>-0.43599349261277698</c:v>
                </c:pt>
                <c:pt idx="4024">
                  <c:v>-0.43585388253735335</c:v>
                </c:pt>
                <c:pt idx="4025">
                  <c:v>-0.435713934736978</c:v>
                </c:pt>
                <c:pt idx="4026">
                  <c:v>-0.43557365638446027</c:v>
                </c:pt>
                <c:pt idx="4027">
                  <c:v>-0.43543305456357179</c:v>
                </c:pt>
                <c:pt idx="4028">
                  <c:v>-0.43529213626489432</c:v>
                </c:pt>
                <c:pt idx="4029">
                  <c:v>-0.43515090838138698</c:v>
                </c:pt>
                <c:pt idx="4030">
                  <c:v>-0.43500937770412351</c:v>
                </c:pt>
                <c:pt idx="4031">
                  <c:v>-0.43486755091788487</c:v>
                </c:pt>
                <c:pt idx="4032">
                  <c:v>-0.43472543459676</c:v>
                </c:pt>
                <c:pt idx="4033">
                  <c:v>-0.43458303519975383</c:v>
                </c:pt>
                <c:pt idx="4034">
                  <c:v>-0.43444035906616302</c:v>
                </c:pt>
                <c:pt idx="4035">
                  <c:v>-0.43429741241123243</c:v>
                </c:pt>
                <c:pt idx="4036">
                  <c:v>-0.43415420132149934</c:v>
                </c:pt>
                <c:pt idx="4037">
                  <c:v>-0.43401073175018218</c:v>
                </c:pt>
                <c:pt idx="4038">
                  <c:v>-0.43386700951275126</c:v>
                </c:pt>
                <c:pt idx="4039">
                  <c:v>-0.43372304028236602</c:v>
                </c:pt>
                <c:pt idx="4040">
                  <c:v>-0.43357882958561872</c:v>
                </c:pt>
                <c:pt idx="4041">
                  <c:v>-0.43343438279822105</c:v>
                </c:pt>
                <c:pt idx="4042">
                  <c:v>-0.43328970514118298</c:v>
                </c:pt>
                <c:pt idx="4043">
                  <c:v>-0.43314480167703034</c:v>
                </c:pt>
                <c:pt idx="4044">
                  <c:v>-0.43299967730641564</c:v>
                </c:pt>
                <c:pt idx="4045">
                  <c:v>-0.43285433676517998</c:v>
                </c:pt>
                <c:pt idx="4046">
                  <c:v>-0.43270878462188544</c:v>
                </c:pt>
                <c:pt idx="4047">
                  <c:v>-0.43256302527577944</c:v>
                </c:pt>
                <c:pt idx="4048">
                  <c:v>-0.43241706295554944</c:v>
                </c:pt>
                <c:pt idx="4049">
                  <c:v>-0.43227090172921862</c:v>
                </c:pt>
                <c:pt idx="4050">
                  <c:v>-0.43212454548269535</c:v>
                </c:pt>
                <c:pt idx="4051">
                  <c:v>-0.43197799792781816</c:v>
                </c:pt>
                <c:pt idx="4052">
                  <c:v>-0.43183126260723798</c:v>
                </c:pt>
                <c:pt idx="4053">
                  <c:v>-0.43168434289639301</c:v>
                </c:pt>
                <c:pt idx="4054">
                  <c:v>-0.43153724200620303</c:v>
                </c:pt>
                <c:pt idx="4055">
                  <c:v>-0.43138996298673393</c:v>
                </c:pt>
                <c:pt idx="4056">
                  <c:v>-0.43124250873123099</c:v>
                </c:pt>
                <c:pt idx="4057">
                  <c:v>-0.43109488198073864</c:v>
                </c:pt>
                <c:pt idx="4058">
                  <c:v>-0.43094708532876463</c:v>
                </c:pt>
                <c:pt idx="4059">
                  <c:v>-0.43079912122640601</c:v>
                </c:pt>
                <c:pt idx="4060">
                  <c:v>-0.43065099198750267</c:v>
                </c:pt>
                <c:pt idx="4061">
                  <c:v>-0.43050269979371403</c:v>
                </c:pt>
                <c:pt idx="4062">
                  <c:v>-0.43035424669987038</c:v>
                </c:pt>
                <c:pt idx="4063">
                  <c:v>-0.43020563463915701</c:v>
                </c:pt>
                <c:pt idx="4064">
                  <c:v>-0.43005686542855087</c:v>
                </c:pt>
                <c:pt idx="4065">
                  <c:v>-0.42990794077402888</c:v>
                </c:pt>
                <c:pt idx="4066">
                  <c:v>-0.42975886227598564</c:v>
                </c:pt>
                <c:pt idx="4067">
                  <c:v>-0.42960963143427588</c:v>
                </c:pt>
                <c:pt idx="4068">
                  <c:v>-0.42946024965323498</c:v>
                </c:pt>
                <c:pt idx="4069">
                  <c:v>-0.42931071824637268</c:v>
                </c:pt>
                <c:pt idx="4070">
                  <c:v>-0.42916103844010961</c:v>
                </c:pt>
                <c:pt idx="4071">
                  <c:v>-0.42901121137605203</c:v>
                </c:pt>
                <c:pt idx="4072">
                  <c:v>-0.42886123811563698</c:v>
                </c:pt>
                <c:pt idx="4073">
                  <c:v>-0.42871111964493208</c:v>
                </c:pt>
                <c:pt idx="4074">
                  <c:v>-0.42856085687779438</c:v>
                </c:pt>
                <c:pt idx="4075">
                  <c:v>-0.42841045065826217</c:v>
                </c:pt>
                <c:pt idx="4076">
                  <c:v>-0.42825990176199502</c:v>
                </c:pt>
                <c:pt idx="4077">
                  <c:v>-0.42810921089702508</c:v>
                </c:pt>
                <c:pt idx="4078">
                  <c:v>-0.42795837870362502</c:v>
                </c:pt>
                <c:pt idx="4079">
                  <c:v>-0.42780740575350512</c:v>
                </c:pt>
                <c:pt idx="4080">
                  <c:v>-0.427656292548313</c:v>
                </c:pt>
                <c:pt idx="4081">
                  <c:v>-0.42750503951737701</c:v>
                </c:pt>
                <c:pt idx="4082">
                  <c:v>-0.42735364701473638</c:v>
                </c:pt>
                <c:pt idx="4083">
                  <c:v>-0.42720211531555247</c:v>
                </c:pt>
                <c:pt idx="4084">
                  <c:v>-0.42705044461180408</c:v>
                </c:pt>
                <c:pt idx="4085">
                  <c:v>-0.42689863500752684</c:v>
                </c:pt>
                <c:pt idx="4086">
                  <c:v>-0.42674668651331893</c:v>
                </c:pt>
                <c:pt idx="4087">
                  <c:v>-0.42659459904062891</c:v>
                </c:pt>
                <c:pt idx="4088">
                  <c:v>-0.42644237239546268</c:v>
                </c:pt>
                <c:pt idx="4089">
                  <c:v>-0.42629000627198699</c:v>
                </c:pt>
                <c:pt idx="4090">
                  <c:v>-0.426137500245999</c:v>
                </c:pt>
                <c:pt idx="4091">
                  <c:v>-0.4259848537682473</c:v>
                </c:pt>
                <c:pt idx="4092">
                  <c:v>-0.42583206615797387</c:v>
                </c:pt>
                <c:pt idx="4093">
                  <c:v>-0.425679136596742</c:v>
                </c:pt>
                <c:pt idx="4094">
                  <c:v>-0.42552606412261668</c:v>
                </c:pt>
                <c:pt idx="4095">
                  <c:v>-0.42537284762477068</c:v>
                </c:pt>
                <c:pt idx="4096">
                  <c:v>-0.42521948583896485</c:v>
                </c:pt>
                <c:pt idx="4097">
                  <c:v>-0.42506597734366336</c:v>
                </c:pt>
                <c:pt idx="4098">
                  <c:v>-0.42491232055701905</c:v>
                </c:pt>
                <c:pt idx="4099">
                  <c:v>-0.42475851373501688</c:v>
                </c:pt>
                <c:pt idx="4100">
                  <c:v>-0.42460455497052602</c:v>
                </c:pt>
                <c:pt idx="4101">
                  <c:v>-0.42445044219361638</c:v>
                </c:pt>
                <c:pt idx="4102">
                  <c:v>-0.42429617317303908</c:v>
                </c:pt>
                <c:pt idx="4103">
                  <c:v>-0.42414174551897199</c:v>
                </c:pt>
                <c:pt idx="4104">
                  <c:v>-0.42398715668700798</c:v>
                </c:pt>
                <c:pt idx="4105">
                  <c:v>-0.42383240398341493</c:v>
                </c:pt>
                <c:pt idx="4106">
                  <c:v>-0.42367748457155402</c:v>
                </c:pt>
                <c:pt idx="4107">
                  <c:v>-0.42352239547966758</c:v>
                </c:pt>
                <c:pt idx="4108">
                  <c:v>-0.42336713360948758</c:v>
                </c:pt>
                <c:pt idx="4109">
                  <c:v>-0.42321169574622308</c:v>
                </c:pt>
                <c:pt idx="4110">
                  <c:v>-0.42305607856927685</c:v>
                </c:pt>
                <c:pt idx="4111">
                  <c:v>-0.42290027866381791</c:v>
                </c:pt>
                <c:pt idx="4112">
                  <c:v>-0.42274429253319579</c:v>
                </c:pt>
                <c:pt idx="4113">
                  <c:v>-0.4225881166118714</c:v>
                </c:pt>
                <c:pt idx="4114">
                  <c:v>-0.422431747278735</c:v>
                </c:pt>
                <c:pt idx="4115">
                  <c:v>-0.42227518087091898</c:v>
                </c:pt>
                <c:pt idx="4116">
                  <c:v>-0.42211841369760866</c:v>
                </c:pt>
                <c:pt idx="4117">
                  <c:v>-0.42196144205393599</c:v>
                </c:pt>
                <c:pt idx="4118">
                  <c:v>-0.42180426223489109</c:v>
                </c:pt>
                <c:pt idx="4119">
                  <c:v>-0.42164687054866784</c:v>
                </c:pt>
                <c:pt idx="4120">
                  <c:v>-0.42148926333002962</c:v>
                </c:pt>
                <c:pt idx="4121">
                  <c:v>-0.42133143695275038</c:v>
                </c:pt>
                <c:pt idx="4122">
                  <c:v>-0.4211733878417655</c:v>
                </c:pt>
                <c:pt idx="4123">
                  <c:v>-0.42101511248427298</c:v>
                </c:pt>
                <c:pt idx="4124">
                  <c:v>-0.42085660744025466</c:v>
                </c:pt>
                <c:pt idx="4125">
                  <c:v>-0.42069786935181835</c:v>
                </c:pt>
                <c:pt idx="4126">
                  <c:v>-0.42053889495176588</c:v>
                </c:pt>
                <c:pt idx="4127">
                  <c:v>-0.42037968107095908</c:v>
                </c:pt>
                <c:pt idx="4128">
                  <c:v>-0.42022022464457198</c:v>
                </c:pt>
                <c:pt idx="4129">
                  <c:v>-0.42006052271746103</c:v>
                </c:pt>
                <c:pt idx="4130">
                  <c:v>-0.41990057244808698</c:v>
                </c:pt>
                <c:pt idx="4131">
                  <c:v>-0.41974037111169832</c:v>
                </c:pt>
                <c:pt idx="4132">
                  <c:v>-0.41957991610217898</c:v>
                </c:pt>
                <c:pt idx="4133">
                  <c:v>-0.41941920493300588</c:v>
                </c:pt>
                <c:pt idx="4134">
                  <c:v>-0.41925823523708411</c:v>
                </c:pt>
                <c:pt idx="4135">
                  <c:v>-0.41909700476561501</c:v>
                </c:pt>
                <c:pt idx="4136">
                  <c:v>-0.41893551138606122</c:v>
                </c:pt>
                <c:pt idx="4137">
                  <c:v>-0.41877375307925385</c:v>
                </c:pt>
                <c:pt idx="4138">
                  <c:v>-0.41861172793599538</c:v>
                </c:pt>
                <c:pt idx="4139">
                  <c:v>-0.41844943415310693</c:v>
                </c:pt>
                <c:pt idx="4140">
                  <c:v>-0.41828687002904608</c:v>
                </c:pt>
                <c:pt idx="4141">
                  <c:v>-0.41812403395917391</c:v>
                </c:pt>
                <c:pt idx="4142">
                  <c:v>-0.41796092443078697</c:v>
                </c:pt>
                <c:pt idx="4143">
                  <c:v>-0.41779754001774</c:v>
                </c:pt>
                <c:pt idx="4144">
                  <c:v>-0.41763387937474666</c:v>
                </c:pt>
                <c:pt idx="4145">
                  <c:v>-0.4174699412313565</c:v>
                </c:pt>
                <c:pt idx="4146">
                  <c:v>-0.41730572438566604</c:v>
                </c:pt>
                <c:pt idx="4147">
                  <c:v>-0.41714122769785938</c:v>
                </c:pt>
                <c:pt idx="4148">
                  <c:v>-0.41697645008329498</c:v>
                </c:pt>
                <c:pt idx="4149">
                  <c:v>-0.41681139050447791</c:v>
                </c:pt>
                <c:pt idx="4150">
                  <c:v>-0.41664604796378202</c:v>
                </c:pt>
                <c:pt idx="4151">
                  <c:v>-0.41648042149608405</c:v>
                </c:pt>
                <c:pt idx="4152">
                  <c:v>-0.41631451016119808</c:v>
                </c:pt>
                <c:pt idx="4153">
                  <c:v>-0.41614831303666217</c:v>
                </c:pt>
                <c:pt idx="4154">
                  <c:v>-0.41598182921059701</c:v>
                </c:pt>
                <c:pt idx="4155">
                  <c:v>-0.41581505777507038</c:v>
                </c:pt>
                <c:pt idx="4156">
                  <c:v>-0.41564799781982498</c:v>
                </c:pt>
                <c:pt idx="4157">
                  <c:v>-0.41548064842645038</c:v>
                </c:pt>
                <c:pt idx="4158">
                  <c:v>-0.415313008663172</c:v>
                </c:pt>
                <c:pt idx="4159">
                  <c:v>-0.41514507758008001</c:v>
                </c:pt>
                <c:pt idx="4160">
                  <c:v>-0.41497685420510338</c:v>
                </c:pt>
                <c:pt idx="4161">
                  <c:v>-0.41480833754067237</c:v>
                </c:pt>
                <c:pt idx="4162">
                  <c:v>-0.41463952656112507</c:v>
                </c:pt>
                <c:pt idx="4163">
                  <c:v>-0.414470420211139</c:v>
                </c:pt>
                <c:pt idx="4164">
                  <c:v>-0.41430101740469188</c:v>
                </c:pt>
                <c:pt idx="4165">
                  <c:v>-0.41413131702522099</c:v>
                </c:pt>
                <c:pt idx="4166">
                  <c:v>-0.41396131792645685</c:v>
                </c:pt>
                <c:pt idx="4167">
                  <c:v>-0.41379101893404302</c:v>
                </c:pt>
                <c:pt idx="4168">
                  <c:v>-0.41362041884807998</c:v>
                </c:pt>
                <c:pt idx="4169">
                  <c:v>-0.41344951644623479</c:v>
                </c:pt>
                <c:pt idx="4170">
                  <c:v>-0.41327831048763508</c:v>
                </c:pt>
                <c:pt idx="4171">
                  <c:v>-0.41310679971732084</c:v>
                </c:pt>
                <c:pt idx="4172">
                  <c:v>-0.41293498287118302</c:v>
                </c:pt>
                <c:pt idx="4173">
                  <c:v>-0.41276285868146501</c:v>
                </c:pt>
                <c:pt idx="4174">
                  <c:v>-0.41259042588251332</c:v>
                </c:pt>
                <c:pt idx="4175">
                  <c:v>-0.41241768321697997</c:v>
                </c:pt>
                <c:pt idx="4176">
                  <c:v>-0.41224462944224538</c:v>
                </c:pt>
                <c:pt idx="4177">
                  <c:v>-0.41207126333728233</c:v>
                </c:pt>
                <c:pt idx="4178">
                  <c:v>-0.41189758370952484</c:v>
                </c:pt>
                <c:pt idx="4179">
                  <c:v>-0.41172358940224868</c:v>
                </c:pt>
                <c:pt idx="4180">
                  <c:v>-0.41154927930179308</c:v>
                </c:pt>
                <c:pt idx="4181">
                  <c:v>-0.41137465234501103</c:v>
                </c:pt>
                <c:pt idx="4182">
                  <c:v>-0.41119970752644702</c:v>
                </c:pt>
                <c:pt idx="4183">
                  <c:v>-0.41102444390557524</c:v>
                </c:pt>
                <c:pt idx="4184">
                  <c:v>-0.41084886061351888</c:v>
                </c:pt>
                <c:pt idx="4185">
                  <c:v>-0.41067295685968824</c:v>
                </c:pt>
                <c:pt idx="4186">
                  <c:v>-0.41049673193779712</c:v>
                </c:pt>
                <c:pt idx="4187">
                  <c:v>-0.41032018523160846</c:v>
                </c:pt>
                <c:pt idx="4188">
                  <c:v>-0.41014331622005201</c:v>
                </c:pt>
                <c:pt idx="4189">
                  <c:v>-0.409966124481983</c:v>
                </c:pt>
                <c:pt idx="4190">
                  <c:v>-0.40978860970030884</c:v>
                </c:pt>
                <c:pt idx="4191">
                  <c:v>-0.40961077166582627</c:v>
                </c:pt>
                <c:pt idx="4192">
                  <c:v>-0.40943261028072397</c:v>
                </c:pt>
                <c:pt idx="4193">
                  <c:v>-0.40925412556191976</c:v>
                </c:pt>
                <c:pt idx="4194">
                  <c:v>-0.40907531764417132</c:v>
                </c:pt>
                <c:pt idx="4195">
                  <c:v>-0.40889618678330508</c:v>
                </c:pt>
                <c:pt idx="4196">
                  <c:v>-0.40871673335951603</c:v>
                </c:pt>
                <c:pt idx="4197">
                  <c:v>-0.40853695788085187</c:v>
                </c:pt>
                <c:pt idx="4198">
                  <c:v>-0.40835686098709167</c:v>
                </c:pt>
                <c:pt idx="4199">
                  <c:v>-0.40817644345390208</c:v>
                </c:pt>
                <c:pt idx="4200">
                  <c:v>-0.40799570619752601</c:v>
                </c:pt>
                <c:pt idx="4201">
                  <c:v>-0.40781465027968666</c:v>
                </c:pt>
                <c:pt idx="4202">
                  <c:v>-0.40763327691287798</c:v>
                </c:pt>
                <c:pt idx="4203">
                  <c:v>-0.40745158746608401</c:v>
                </c:pt>
                <c:pt idx="4204">
                  <c:v>-0.40726958347047598</c:v>
                </c:pt>
                <c:pt idx="4205">
                  <c:v>-0.40708726662549038</c:v>
                </c:pt>
                <c:pt idx="4206">
                  <c:v>-0.40690463880502098</c:v>
                </c:pt>
                <c:pt idx="4207">
                  <c:v>-0.40672170206380298</c:v>
                </c:pt>
                <c:pt idx="4208">
                  <c:v>-0.40653845864371374</c:v>
                </c:pt>
                <c:pt idx="4209">
                  <c:v>-0.40635491098012538</c:v>
                </c:pt>
                <c:pt idx="4210">
                  <c:v>-0.406171061708132</c:v>
                </c:pt>
                <c:pt idx="4211">
                  <c:v>-0.40598691366872935</c:v>
                </c:pt>
                <c:pt idx="4212">
                  <c:v>-0.4058024699148351</c:v>
                </c:pt>
                <c:pt idx="4213">
                  <c:v>-0.40561773371721632</c:v>
                </c:pt>
                <c:pt idx="4214">
                  <c:v>-0.405432708570376</c:v>
                </c:pt>
                <c:pt idx="4215">
                  <c:v>-0.40524739819803779</c:v>
                </c:pt>
                <c:pt idx="4216">
                  <c:v>-0.40506180655864832</c:v>
                </c:pt>
                <c:pt idx="4217">
                  <c:v>-0.40487593785050141</c:v>
                </c:pt>
                <c:pt idx="4218">
                  <c:v>-0.40468979651645698</c:v>
                </c:pt>
                <c:pt idx="4219">
                  <c:v>-0.40450338724828738</c:v>
                </c:pt>
                <c:pt idx="4220">
                  <c:v>-0.40431671499030603</c:v>
                </c:pt>
                <c:pt idx="4221">
                  <c:v>-0.40412978494250085</c:v>
                </c:pt>
                <c:pt idx="4222">
                  <c:v>-0.40394260256311976</c:v>
                </c:pt>
                <c:pt idx="4223">
                  <c:v>-0.40375517357067697</c:v>
                </c:pt>
                <c:pt idx="4224">
                  <c:v>-0.40356750394546775</c:v>
                </c:pt>
                <c:pt idx="4225">
                  <c:v>-0.40337959993071093</c:v>
                </c:pt>
                <c:pt idx="4226">
                  <c:v>-0.40319146803343275</c:v>
                </c:pt>
                <c:pt idx="4227">
                  <c:v>-0.403003115025106</c:v>
                </c:pt>
                <c:pt idx="4228">
                  <c:v>-0.40281454794207555</c:v>
                </c:pt>
                <c:pt idx="4229">
                  <c:v>-0.40262577408590605</c:v>
                </c:pt>
                <c:pt idx="4230">
                  <c:v>-0.40243680102370138</c:v>
                </c:pt>
                <c:pt idx="4231">
                  <c:v>-0.40224763658810386</c:v>
                </c:pt>
                <c:pt idx="4232">
                  <c:v>-0.40205828887723088</c:v>
                </c:pt>
                <c:pt idx="4233">
                  <c:v>-0.40186876625415768</c:v>
                </c:pt>
                <c:pt idx="4234">
                  <c:v>-0.40167907734612002</c:v>
                </c:pt>
                <c:pt idx="4235">
                  <c:v>-0.40148923104326778</c:v>
                </c:pt>
                <c:pt idx="4236">
                  <c:v>-0.40129923649657795</c:v>
                </c:pt>
                <c:pt idx="4237">
                  <c:v>-0.4011091031154555</c:v>
                </c:pt>
                <c:pt idx="4238">
                  <c:v>-0.40091884056416732</c:v>
                </c:pt>
                <c:pt idx="4239">
                  <c:v>-0.40072845875796498</c:v>
                </c:pt>
                <c:pt idx="4240">
                  <c:v>-0.40053796785807305</c:v>
                </c:pt>
                <c:pt idx="4241">
                  <c:v>-0.40034737826605432</c:v>
                </c:pt>
                <c:pt idx="4242">
                  <c:v>-0.40015670061747932</c:v>
                </c:pt>
                <c:pt idx="4243">
                  <c:v>-0.39996594577483557</c:v>
                </c:pt>
                <c:pt idx="4244">
                  <c:v>-0.39977512481984573</c:v>
                </c:pt>
                <c:pt idx="4245">
                  <c:v>-0.39958424904542333</c:v>
                </c:pt>
                <c:pt idx="4246">
                  <c:v>-0.39939332994701493</c:v>
                </c:pt>
                <c:pt idx="4247">
                  <c:v>-0.39920237921382068</c:v>
                </c:pt>
                <c:pt idx="4248">
                  <c:v>-0.39901140871968527</c:v>
                </c:pt>
                <c:pt idx="4249">
                  <c:v>-0.39882043051399585</c:v>
                </c:pt>
                <c:pt idx="4250">
                  <c:v>-0.39862945681250905</c:v>
                </c:pt>
                <c:pt idx="4251">
                  <c:v>-0.39843849998830178</c:v>
                </c:pt>
                <c:pt idx="4252">
                  <c:v>-0.39824757256283738</c:v>
                </c:pt>
                <c:pt idx="4253">
                  <c:v>-0.3980566871974201</c:v>
                </c:pt>
                <c:pt idx="4254">
                  <c:v>-0.39786585668466767</c:v>
                </c:pt>
                <c:pt idx="4255">
                  <c:v>-0.39767509394067097</c:v>
                </c:pt>
                <c:pt idx="4256">
                  <c:v>-0.39748441199723816</c:v>
                </c:pt>
                <c:pt idx="4257">
                  <c:v>-0.39729382399453717</c:v>
                </c:pt>
                <c:pt idx="4258">
                  <c:v>-0.39710334317405993</c:v>
                </c:pt>
                <c:pt idx="4259">
                  <c:v>-0.3969129828716671</c:v>
                </c:pt>
                <c:pt idx="4260">
                  <c:v>-0.39672275651105432</c:v>
                </c:pt>
                <c:pt idx="4261">
                  <c:v>-0.39653267759730493</c:v>
                </c:pt>
                <c:pt idx="4262">
                  <c:v>-0.39634275970965266</c:v>
                </c:pt>
                <c:pt idx="4263">
                  <c:v>-0.39615301649611279</c:v>
                </c:pt>
                <c:pt idx="4264">
                  <c:v>-0.39596346166887797</c:v>
                </c:pt>
                <c:pt idx="4265">
                  <c:v>-0.39577410899990761</c:v>
                </c:pt>
                <c:pt idx="4266">
                  <c:v>-0.39558497231761786</c:v>
                </c:pt>
                <c:pt idx="4267">
                  <c:v>-0.39539606550411893</c:v>
                </c:pt>
                <c:pt idx="4268">
                  <c:v>-0.39520740249343</c:v>
                </c:pt>
                <c:pt idx="4269">
                  <c:v>-0.39501899727012169</c:v>
                </c:pt>
                <c:pt idx="4270">
                  <c:v>-0.3948308638682817</c:v>
                </c:pt>
                <c:pt idx="4271">
                  <c:v>-0.39464301637081084</c:v>
                </c:pt>
                <c:pt idx="4272">
                  <c:v>-0.39445546890871003</c:v>
                </c:pt>
                <c:pt idx="4273">
                  <c:v>-0.39426823566030267</c:v>
                </c:pt>
                <c:pt idx="4274">
                  <c:v>-0.39408133085058805</c:v>
                </c:pt>
                <c:pt idx="4275">
                  <c:v>-0.39389476875045309</c:v>
                </c:pt>
                <c:pt idx="4276">
                  <c:v>-0.39370856367580293</c:v>
                </c:pt>
                <c:pt idx="4277">
                  <c:v>-0.39352272998670168</c:v>
                </c:pt>
                <c:pt idx="4278">
                  <c:v>-0.39333728208620738</c:v>
                </c:pt>
                <c:pt idx="4279">
                  <c:v>-0.393152234419198</c:v>
                </c:pt>
                <c:pt idx="4280">
                  <c:v>-0.39296760147082893</c:v>
                </c:pt>
                <c:pt idx="4281">
                  <c:v>-0.39278339776480908</c:v>
                </c:pt>
                <c:pt idx="4282">
                  <c:v>-0.39259963786143598</c:v>
                </c:pt>
                <c:pt idx="4283">
                  <c:v>-0.39241633635507894</c:v>
                </c:pt>
                <c:pt idx="4284">
                  <c:v>-0.392233507871035</c:v>
                </c:pt>
                <c:pt idx="4285">
                  <c:v>-0.39205116706270887</c:v>
                </c:pt>
                <c:pt idx="4286">
                  <c:v>-0.39186932860849188</c:v>
                </c:pt>
                <c:pt idx="4287">
                  <c:v>-0.39168800720893104</c:v>
                </c:pt>
                <c:pt idx="4288">
                  <c:v>-0.39150721758341644</c:v>
                </c:pt>
                <c:pt idx="4289">
                  <c:v>-0.39132697446691705</c:v>
                </c:pt>
                <c:pt idx="4290">
                  <c:v>-0.39114729260630099</c:v>
                </c:pt>
                <c:pt idx="4291">
                  <c:v>-0.39096818675670053</c:v>
                </c:pt>
                <c:pt idx="4292">
                  <c:v>-0.39078967167746553</c:v>
                </c:pt>
                <c:pt idx="4293">
                  <c:v>-0.39061176212821475</c:v>
                </c:pt>
                <c:pt idx="4294">
                  <c:v>-0.39043447286475869</c:v>
                </c:pt>
                <c:pt idx="4295">
                  <c:v>-0.39025781863483505</c:v>
                </c:pt>
                <c:pt idx="4296">
                  <c:v>-0.39008181417401105</c:v>
                </c:pt>
                <c:pt idx="4297">
                  <c:v>-0.38990647420136193</c:v>
                </c:pt>
                <c:pt idx="4298">
                  <c:v>-0.389731813415303</c:v>
                </c:pt>
                <c:pt idx="4299">
                  <c:v>-0.38955784648934932</c:v>
                </c:pt>
                <c:pt idx="4300">
                  <c:v>-0.38938458806782716</c:v>
                </c:pt>
                <c:pt idx="4301">
                  <c:v>-0.38921205276155801</c:v>
                </c:pt>
                <c:pt idx="4302">
                  <c:v>-0.38904025514373308</c:v>
                </c:pt>
                <c:pt idx="4303">
                  <c:v>-0.38886920974542144</c:v>
                </c:pt>
                <c:pt idx="4304">
                  <c:v>-0.38869893105119002</c:v>
                </c:pt>
                <c:pt idx="4305">
                  <c:v>-0.38852943349446561</c:v>
                </c:pt>
                <c:pt idx="4306">
                  <c:v>-0.38836073145216793</c:v>
                </c:pt>
                <c:pt idx="4307">
                  <c:v>-0.38819283923943493</c:v>
                </c:pt>
                <c:pt idx="4308">
                  <c:v>-0.3880257711041471</c:v>
                </c:pt>
                <c:pt idx="4309">
                  <c:v>-0.38785954122175842</c:v>
                </c:pt>
                <c:pt idx="4310">
                  <c:v>-0.38769416369038584</c:v>
                </c:pt>
                <c:pt idx="4311">
                  <c:v>-0.387529652526101</c:v>
                </c:pt>
                <c:pt idx="4312">
                  <c:v>-0.38736602165856293</c:v>
                </c:pt>
                <c:pt idx="4313">
                  <c:v>-0.38720328492677297</c:v>
                </c:pt>
                <c:pt idx="4314">
                  <c:v>-0.38704145607520402</c:v>
                </c:pt>
                <c:pt idx="4315">
                  <c:v>-0.38688054874975009</c:v>
                </c:pt>
                <c:pt idx="4316">
                  <c:v>-0.38672057649370944</c:v>
                </c:pt>
                <c:pt idx="4317">
                  <c:v>-0.38656155274369602</c:v>
                </c:pt>
                <c:pt idx="4318">
                  <c:v>-0.38640349082512432</c:v>
                </c:pt>
                <c:pt idx="4319">
                  <c:v>-0.38624640394748527</c:v>
                </c:pt>
                <c:pt idx="4320">
                  <c:v>-0.38609030519924392</c:v>
                </c:pt>
                <c:pt idx="4321">
                  <c:v>-0.38593520754249738</c:v>
                </c:pt>
                <c:pt idx="4322">
                  <c:v>-0.38578112380729895</c:v>
                </c:pt>
                <c:pt idx="4323">
                  <c:v>-0.38562806668563987</c:v>
                </c:pt>
                <c:pt idx="4324">
                  <c:v>-0.38547604872538038</c:v>
                </c:pt>
                <c:pt idx="4325">
                  <c:v>-0.38532508232403562</c:v>
                </c:pt>
                <c:pt idx="4326">
                  <c:v>-0.38517517972230314</c:v>
                </c:pt>
                <c:pt idx="4327">
                  <c:v>-0.38502635299787069</c:v>
                </c:pt>
                <c:pt idx="4328">
                  <c:v>-0.38487861405897594</c:v>
                </c:pt>
                <c:pt idx="4329">
                  <c:v>-0.384731974638233</c:v>
                </c:pt>
                <c:pt idx="4330">
                  <c:v>-0.38458644628648703</c:v>
                </c:pt>
                <c:pt idx="4331">
                  <c:v>-0.38444204036634838</c:v>
                </c:pt>
                <c:pt idx="4332">
                  <c:v>-0.38429876804563051</c:v>
                </c:pt>
                <c:pt idx="4333">
                  <c:v>-0.38415664029031038</c:v>
                </c:pt>
                <c:pt idx="4334">
                  <c:v>-0.38401566785787516</c:v>
                </c:pt>
                <c:pt idx="4335">
                  <c:v>-0.38387586129084023</c:v>
                </c:pt>
                <c:pt idx="4336">
                  <c:v>-0.38373723091118273</c:v>
                </c:pt>
                <c:pt idx="4337">
                  <c:v>-0.38359978681540785</c:v>
                </c:pt>
                <c:pt idx="4338">
                  <c:v>-0.38346353887016332</c:v>
                </c:pt>
                <c:pt idx="4339">
                  <c:v>-0.38332849670879793</c:v>
                </c:pt>
                <c:pt idx="4340">
                  <c:v>-0.38319466972799104</c:v>
                </c:pt>
                <c:pt idx="4341">
                  <c:v>-0.38306206708443957</c:v>
                </c:pt>
                <c:pt idx="4342">
                  <c:v>-0.38293069769090593</c:v>
                </c:pt>
                <c:pt idx="4343">
                  <c:v>-0.38280057021203068</c:v>
                </c:pt>
                <c:pt idx="4344">
                  <c:v>-0.38267169306010618</c:v>
                </c:pt>
                <c:pt idx="4345">
                  <c:v>-0.38254407439131038</c:v>
                </c:pt>
                <c:pt idx="4346">
                  <c:v>-0.38241772210233532</c:v>
                </c:pt>
                <c:pt idx="4347">
                  <c:v>-0.38229264382752698</c:v>
                </c:pt>
                <c:pt idx="4348">
                  <c:v>-0.38216884693630998</c:v>
                </c:pt>
                <c:pt idx="4349">
                  <c:v>-0.38204633853099601</c:v>
                </c:pt>
                <c:pt idx="4350">
                  <c:v>-0.38192512544472984</c:v>
                </c:pt>
                <c:pt idx="4351">
                  <c:v>-0.38180521423938774</c:v>
                </c:pt>
                <c:pt idx="4352">
                  <c:v>-0.38168661120337216</c:v>
                </c:pt>
                <c:pt idx="4353">
                  <c:v>-0.38156932234899998</c:v>
                </c:pt>
                <c:pt idx="4354">
                  <c:v>-0.38145335340966235</c:v>
                </c:pt>
                <c:pt idx="4355">
                  <c:v>-0.38133870983635093</c:v>
                </c:pt>
                <c:pt idx="4356">
                  <c:v>-0.38122539679401846</c:v>
                </c:pt>
                <c:pt idx="4357">
                  <c:v>-0.38111341915749303</c:v>
                </c:pt>
                <c:pt idx="4358">
                  <c:v>-0.38100278150711703</c:v>
                </c:pt>
                <c:pt idx="4359">
                  <c:v>-0.38089348812426427</c:v>
                </c:pt>
                <c:pt idx="4360">
                  <c:v>-0.38078554298672002</c:v>
                </c:pt>
                <c:pt idx="4361">
                  <c:v>-0.3806789497641595</c:v>
                </c:pt>
                <c:pt idx="4362">
                  <c:v>-0.38057371181350808</c:v>
                </c:pt>
                <c:pt idx="4363">
                  <c:v>-0.38046983218299685</c:v>
                </c:pt>
                <c:pt idx="4364">
                  <c:v>-0.38036731359361042</c:v>
                </c:pt>
                <c:pt idx="4365">
                  <c:v>-0.38026615843453793</c:v>
                </c:pt>
                <c:pt idx="4366">
                  <c:v>-0.38016636876750387</c:v>
                </c:pt>
                <c:pt idx="4367">
                  <c:v>-0.38006794632317198</c:v>
                </c:pt>
                <c:pt idx="4368">
                  <c:v>-0.37997089249818738</c:v>
                </c:pt>
                <c:pt idx="4369">
                  <c:v>-0.37987520835231364</c:v>
                </c:pt>
                <c:pt idx="4370">
                  <c:v>-0.37978089460603098</c:v>
                </c:pt>
                <c:pt idx="4371">
                  <c:v>-0.37968795163853508</c:v>
                </c:pt>
                <c:pt idx="4372">
                  <c:v>-0.37959637948587177</c:v>
                </c:pt>
                <c:pt idx="4373">
                  <c:v>-0.37950617783944218</c:v>
                </c:pt>
                <c:pt idx="4374">
                  <c:v>-0.37941734604478938</c:v>
                </c:pt>
                <c:pt idx="4375">
                  <c:v>-0.3793298831006261</c:v>
                </c:pt>
                <c:pt idx="4376">
                  <c:v>-0.37924378765786493</c:v>
                </c:pt>
                <c:pt idx="4377">
                  <c:v>-0.37915905801917399</c:v>
                </c:pt>
                <c:pt idx="4378">
                  <c:v>-0.37907569213844278</c:v>
                </c:pt>
                <c:pt idx="4379">
                  <c:v>-0.37899368762042374</c:v>
                </c:pt>
                <c:pt idx="4380">
                  <c:v>-0.37891304172064211</c:v>
                </c:pt>
                <c:pt idx="4381">
                  <c:v>-0.37883375134531205</c:v>
                </c:pt>
                <c:pt idx="4382">
                  <c:v>-0.37875581305141098</c:v>
                </c:pt>
                <c:pt idx="4383">
                  <c:v>-0.37867922304689638</c:v>
                </c:pt>
                <c:pt idx="4384">
                  <c:v>-0.37860397719096722</c:v>
                </c:pt>
                <c:pt idx="4385">
                  <c:v>-0.37853007099447589</c:v>
                </c:pt>
                <c:pt idx="4386">
                  <c:v>-0.37845749962048891</c:v>
                </c:pt>
                <c:pt idx="4387">
                  <c:v>-0.3783862578849031</c:v>
                </c:pt>
                <c:pt idx="4388">
                  <c:v>-0.3783163402571349</c:v>
                </c:pt>
                <c:pt idx="4389">
                  <c:v>-0.37824774086109503</c:v>
                </c:pt>
                <c:pt idx="4390">
                  <c:v>-0.37818045347609308</c:v>
                </c:pt>
                <c:pt idx="4391">
                  <c:v>-0.37811447153798305</c:v>
                </c:pt>
                <c:pt idx="4392">
                  <c:v>-0.37804978814036388</c:v>
                </c:pt>
                <c:pt idx="4393">
                  <c:v>-0.37798639603607087</c:v>
                </c:pt>
                <c:pt idx="4394">
                  <c:v>-0.37792428763859093</c:v>
                </c:pt>
                <c:pt idx="4395">
                  <c:v>-0.37786345502381163</c:v>
                </c:pt>
                <c:pt idx="4396">
                  <c:v>-0.37780388993184116</c:v>
                </c:pt>
                <c:pt idx="4397">
                  <c:v>-0.37774558376895484</c:v>
                </c:pt>
                <c:pt idx="4398">
                  <c:v>-0.37768852760979327</c:v>
                </c:pt>
                <c:pt idx="4399">
                  <c:v>-0.37763271219956462</c:v>
                </c:pt>
                <c:pt idx="4400">
                  <c:v>-0.37757812795655693</c:v>
                </c:pt>
                <c:pt idx="4401">
                  <c:v>-0.37752476497468385</c:v>
                </c:pt>
                <c:pt idx="4402">
                  <c:v>-0.37747261302625368</c:v>
                </c:pt>
                <c:pt idx="4403">
                  <c:v>-0.37742166156487317</c:v>
                </c:pt>
                <c:pt idx="4404">
                  <c:v>-0.37737189972800433</c:v>
                </c:pt>
                <c:pt idx="4405">
                  <c:v>-0.37732331633981486</c:v>
                </c:pt>
                <c:pt idx="4406">
                  <c:v>-0.37727589991419103</c:v>
                </c:pt>
                <c:pt idx="4407">
                  <c:v>-0.37722963865844805</c:v>
                </c:pt>
                <c:pt idx="4408">
                  <c:v>-0.37718452047736944</c:v>
                </c:pt>
                <c:pt idx="4409">
                  <c:v>-0.37714053297665207</c:v>
                </c:pt>
                <c:pt idx="4410">
                  <c:v>-0.37709766346507784</c:v>
                </c:pt>
                <c:pt idx="4411">
                  <c:v>-0.3770558989570415</c:v>
                </c:pt>
                <c:pt idx="4412">
                  <c:v>-0.37701522617641697</c:v>
                </c:pt>
                <c:pt idx="4413">
                  <c:v>-0.37697563156182223</c:v>
                </c:pt>
                <c:pt idx="4414">
                  <c:v>-0.37693710127182761</c:v>
                </c:pt>
                <c:pt idx="4415">
                  <c:v>-0.37689962119043496</c:v>
                </c:pt>
                <c:pt idx="4416">
                  <c:v>-0.37686317693299748</c:v>
                </c:pt>
                <c:pt idx="4417">
                  <c:v>-0.37682775385652284</c:v>
                </c:pt>
                <c:pt idx="4418">
                  <c:v>-0.37679333706054302</c:v>
                </c:pt>
                <c:pt idx="4419">
                  <c:v>-0.37675991139657605</c:v>
                </c:pt>
                <c:pt idx="4420">
                  <c:v>-0.37672746147890285</c:v>
                </c:pt>
                <c:pt idx="4421">
                  <c:v>-0.37669597169253238</c:v>
                </c:pt>
                <c:pt idx="4422">
                  <c:v>-0.37666542620068288</c:v>
                </c:pt>
                <c:pt idx="4423">
                  <c:v>-0.37663580895163401</c:v>
                </c:pt>
                <c:pt idx="4424">
                  <c:v>-0.37660710368513001</c:v>
                </c:pt>
                <c:pt idx="4425">
                  <c:v>-0.37657929393822187</c:v>
                </c:pt>
                <c:pt idx="4426">
                  <c:v>-0.37655236305067158</c:v>
                </c:pt>
                <c:pt idx="4427">
                  <c:v>-0.37652629417015093</c:v>
                </c:pt>
                <c:pt idx="4428">
                  <c:v>-0.37650107025719998</c:v>
                </c:pt>
                <c:pt idx="4429">
                  <c:v>-0.37647667409019264</c:v>
                </c:pt>
                <c:pt idx="4430">
                  <c:v>-0.37645308827028123</c:v>
                </c:pt>
                <c:pt idx="4431">
                  <c:v>-0.37643029522671584</c:v>
                </c:pt>
                <c:pt idx="4432">
                  <c:v>-0.37640827722228609</c:v>
                </c:pt>
                <c:pt idx="4433">
                  <c:v>-0.37638701635898503</c:v>
                </c:pt>
                <c:pt idx="4434">
                  <c:v>-0.37636649458405796</c:v>
                </c:pt>
                <c:pt idx="4435">
                  <c:v>-0.37634669369617485</c:v>
                </c:pt>
                <c:pt idx="4436">
                  <c:v>-0.37632759535218968</c:v>
                </c:pt>
                <c:pt idx="4437">
                  <c:v>-0.37630918107413747</c:v>
                </c:pt>
                <c:pt idx="4438">
                  <c:v>-0.37629143225677175</c:v>
                </c:pt>
                <c:pt idx="4439">
                  <c:v>-0.37627433017521084</c:v>
                </c:pt>
                <c:pt idx="4440">
                  <c:v>-0.37625785599265693</c:v>
                </c:pt>
                <c:pt idx="4441">
                  <c:v>-0.37624199076836801</c:v>
                </c:pt>
                <c:pt idx="4442">
                  <c:v>-0.37622671546576963</c:v>
                </c:pt>
                <c:pt idx="4443">
                  <c:v>-0.37621201096055162</c:v>
                </c:pt>
                <c:pt idx="4444">
                  <c:v>-0.37619785804908801</c:v>
                </c:pt>
                <c:pt idx="4445">
                  <c:v>-0.37618423745683238</c:v>
                </c:pt>
                <c:pt idx="4446">
                  <c:v>-0.37617112984675632</c:v>
                </c:pt>
                <c:pt idx="4447">
                  <c:v>-0.37615851582791293</c:v>
                </c:pt>
                <c:pt idx="4448">
                  <c:v>-0.37614637596390693</c:v>
                </c:pt>
                <c:pt idx="4449">
                  <c:v>-0.37613469078156297</c:v>
                </c:pt>
                <c:pt idx="4450">
                  <c:v>-0.37612344077981624</c:v>
                </c:pt>
                <c:pt idx="4451">
                  <c:v>-0.37611260643803501</c:v>
                </c:pt>
                <c:pt idx="4452">
                  <c:v>-0.37610216822423775</c:v>
                </c:pt>
                <c:pt idx="4453">
                  <c:v>-0.37609210660336501</c:v>
                </c:pt>
                <c:pt idx="4454">
                  <c:v>-0.37608240204558213</c:v>
                </c:pt>
                <c:pt idx="4455">
                  <c:v>-0.37607303503322498</c:v>
                </c:pt>
                <c:pt idx="4456">
                  <c:v>-0.37606398606921976</c:v>
                </c:pt>
                <c:pt idx="4457">
                  <c:v>-0.37605523568513999</c:v>
                </c:pt>
                <c:pt idx="4458">
                  <c:v>-0.37604676444941787</c:v>
                </c:pt>
                <c:pt idx="4459">
                  <c:v>-0.37603855297483285</c:v>
                </c:pt>
                <c:pt idx="4460">
                  <c:v>-0.37603058192591116</c:v>
                </c:pt>
                <c:pt idx="4461">
                  <c:v>-0.37602283202621384</c:v>
                </c:pt>
                <c:pt idx="4462">
                  <c:v>-0.37601528406732498</c:v>
                </c:pt>
                <c:pt idx="4463">
                  <c:v>-0.37600791891695312</c:v>
                </c:pt>
                <c:pt idx="4464">
                  <c:v>-0.37600071752605291</c:v>
                </c:pt>
                <c:pt idx="4465">
                  <c:v>-0.37599366093601305</c:v>
                </c:pt>
                <c:pt idx="4466">
                  <c:v>-0.37598673028572088</c:v>
                </c:pt>
                <c:pt idx="4467">
                  <c:v>-0.37597990681858584</c:v>
                </c:pt>
                <c:pt idx="4468">
                  <c:v>-0.37597317188972768</c:v>
                </c:pt>
                <c:pt idx="4469">
                  <c:v>-0.37596650697269868</c:v>
                </c:pt>
                <c:pt idx="4470">
                  <c:v>-0.37595989366618798</c:v>
                </c:pt>
                <c:pt idx="4471">
                  <c:v>-0.37595331370071638</c:v>
                </c:pt>
                <c:pt idx="4472">
                  <c:v>-0.37594674894520813</c:v>
                </c:pt>
                <c:pt idx="4473">
                  <c:v>-0.37594018141362684</c:v>
                </c:pt>
                <c:pt idx="4474">
                  <c:v>-0.37593359327147502</c:v>
                </c:pt>
                <c:pt idx="4475">
                  <c:v>-0.3759269668421491</c:v>
                </c:pt>
                <c:pt idx="4476">
                  <c:v>-0.37592028461319132</c:v>
                </c:pt>
                <c:pt idx="4477">
                  <c:v>-0.37591352924260002</c:v>
                </c:pt>
                <c:pt idx="4478">
                  <c:v>-0.37590668356510848</c:v>
                </c:pt>
                <c:pt idx="4479">
                  <c:v>-0.37589973059844933</c:v>
                </c:pt>
                <c:pt idx="4480">
                  <c:v>-0.37589265354791984</c:v>
                </c:pt>
                <c:pt idx="4481">
                  <c:v>-0.37588543581222333</c:v>
                </c:pt>
                <c:pt idx="4482">
                  <c:v>-0.37587806098936516</c:v>
                </c:pt>
                <c:pt idx="4483">
                  <c:v>-0.37587051288239565</c:v>
                </c:pt>
                <c:pt idx="4484">
                  <c:v>-0.37586277550499025</c:v>
                </c:pt>
                <c:pt idx="4485">
                  <c:v>-0.37585483308656154</c:v>
                </c:pt>
                <c:pt idx="4486">
                  <c:v>-0.37584667007413763</c:v>
                </c:pt>
                <c:pt idx="4487">
                  <c:v>-0.37583827113408708</c:v>
                </c:pt>
                <c:pt idx="4488">
                  <c:v>-0.37582962115779545</c:v>
                </c:pt>
                <c:pt idx="4489">
                  <c:v>-0.37582070526905248</c:v>
                </c:pt>
                <c:pt idx="4490">
                  <c:v>-0.37581150883146003</c:v>
                </c:pt>
                <c:pt idx="4491">
                  <c:v>-0.37580201745555114</c:v>
                </c:pt>
                <c:pt idx="4492">
                  <c:v>-0.37579221700481791</c:v>
                </c:pt>
                <c:pt idx="4493">
                  <c:v>-0.37578209360093484</c:v>
                </c:pt>
                <c:pt idx="4494">
                  <c:v>-0.37577163362804838</c:v>
                </c:pt>
                <c:pt idx="4495">
                  <c:v>-0.37576082373642788</c:v>
                </c:pt>
                <c:pt idx="4496">
                  <c:v>-0.37574965084551293</c:v>
                </c:pt>
                <c:pt idx="4497">
                  <c:v>-0.37573810214665898</c:v>
                </c:pt>
                <c:pt idx="4498">
                  <c:v>-0.37572616510553786</c:v>
                </c:pt>
                <c:pt idx="4499">
                  <c:v>-0.37571382746435167</c:v>
                </c:pt>
                <c:pt idx="4500">
                  <c:v>-0.37570107724404528</c:v>
                </c:pt>
                <c:pt idx="4501">
                  <c:v>-0.37568790274634856</c:v>
                </c:pt>
                <c:pt idx="4502">
                  <c:v>-0.37567429255589035</c:v>
                </c:pt>
                <c:pt idx="4503">
                  <c:v>-0.37566023554218397</c:v>
                </c:pt>
                <c:pt idx="4504">
                  <c:v>-0.37564572086166997</c:v>
                </c:pt>
                <c:pt idx="4505">
                  <c:v>-0.37563073795977514</c:v>
                </c:pt>
                <c:pt idx="4506">
                  <c:v>-0.37561527657309302</c:v>
                </c:pt>
                <c:pt idx="4507">
                  <c:v>-0.37559932673100499</c:v>
                </c:pt>
                <c:pt idx="4508">
                  <c:v>-0.3755828787572032</c:v>
                </c:pt>
                <c:pt idx="4509">
                  <c:v>-0.37556592327136334</c:v>
                </c:pt>
                <c:pt idx="4510">
                  <c:v>-0.37554845119090985</c:v>
                </c:pt>
                <c:pt idx="4511">
                  <c:v>-0.37553045373256305</c:v>
                </c:pt>
                <c:pt idx="4512">
                  <c:v>-0.37551192241390402</c:v>
                </c:pt>
                <c:pt idx="4513">
                  <c:v>-0.37549284905479685</c:v>
                </c:pt>
                <c:pt idx="4514">
                  <c:v>-0.37547322577859132</c:v>
                </c:pt>
                <c:pt idx="4515">
                  <c:v>-0.37545304501396032</c:v>
                </c:pt>
                <c:pt idx="4516">
                  <c:v>-0.37543229949572132</c:v>
                </c:pt>
                <c:pt idx="4517">
                  <c:v>-0.37541098226436109</c:v>
                </c:pt>
                <c:pt idx="4518">
                  <c:v>-0.37538908666693632</c:v>
                </c:pt>
                <c:pt idx="4519">
                  <c:v>-0.37536660635785835</c:v>
                </c:pt>
                <c:pt idx="4520">
                  <c:v>-0.37534353529898151</c:v>
                </c:pt>
                <c:pt idx="4521">
                  <c:v>-0.37531986776002169</c:v>
                </c:pt>
                <c:pt idx="4522">
                  <c:v>-0.37529559831834802</c:v>
                </c:pt>
                <c:pt idx="4523">
                  <c:v>-0.37527072185899091</c:v>
                </c:pt>
                <c:pt idx="4524">
                  <c:v>-0.37524523357421902</c:v>
                </c:pt>
                <c:pt idx="4525">
                  <c:v>-0.37521912896325432</c:v>
                </c:pt>
                <c:pt idx="4526">
                  <c:v>-0.37519240383159402</c:v>
                </c:pt>
                <c:pt idx="4527">
                  <c:v>-0.37516505429029301</c:v>
                </c:pt>
                <c:pt idx="4528">
                  <c:v>-0.37513707675503899</c:v>
                </c:pt>
                <c:pt idx="4529">
                  <c:v>-0.37510846794519787</c:v>
                </c:pt>
                <c:pt idx="4530">
                  <c:v>-0.37507922488290951</c:v>
                </c:pt>
                <c:pt idx="4531">
                  <c:v>-0.37504934489167602</c:v>
                </c:pt>
                <c:pt idx="4532">
                  <c:v>-0.37501882559460537</c:v>
                </c:pt>
                <c:pt idx="4533">
                  <c:v>-0.37498766491266416</c:v>
                </c:pt>
                <c:pt idx="4534">
                  <c:v>-0.37495586106307804</c:v>
                </c:pt>
                <c:pt idx="4535">
                  <c:v>-0.37492341255761441</c:v>
                </c:pt>
                <c:pt idx="4536">
                  <c:v>-0.37489031820075924</c:v>
                </c:pt>
                <c:pt idx="4537">
                  <c:v>-0.37485657708788217</c:v>
                </c:pt>
                <c:pt idx="4538">
                  <c:v>-0.37482218860323685</c:v>
                </c:pt>
                <c:pt idx="4539">
                  <c:v>-0.37478715241798499</c:v>
                </c:pt>
                <c:pt idx="4540">
                  <c:v>-0.37475146848796298</c:v>
                </c:pt>
                <c:pt idx="4541">
                  <c:v>-0.37471513705140108</c:v>
                </c:pt>
                <c:pt idx="4542">
                  <c:v>-0.37467815862656401</c:v>
                </c:pt>
                <c:pt idx="4543">
                  <c:v>-0.37464053400925168</c:v>
                </c:pt>
                <c:pt idx="4544">
                  <c:v>-0.37460226427017623</c:v>
                </c:pt>
                <c:pt idx="4545">
                  <c:v>-0.374563350752323</c:v>
                </c:pt>
                <c:pt idx="4546">
                  <c:v>-0.37452379506818095</c:v>
                </c:pt>
                <c:pt idx="4547">
                  <c:v>-0.37448359909686568</c:v>
                </c:pt>
                <c:pt idx="4548">
                  <c:v>-0.37444276498125562</c:v>
                </c:pt>
                <c:pt idx="4549">
                  <c:v>-0.37440129512500175</c:v>
                </c:pt>
                <c:pt idx="4550">
                  <c:v>-0.37435919218946961</c:v>
                </c:pt>
                <c:pt idx="4551">
                  <c:v>-0.37431645909056893</c:v>
                </c:pt>
                <c:pt idx="4552">
                  <c:v>-0.37427309899562688</c:v>
                </c:pt>
                <c:pt idx="4553">
                  <c:v>-0.37422911532016984</c:v>
                </c:pt>
                <c:pt idx="4554">
                  <c:v>-0.37418451172461947</c:v>
                </c:pt>
                <c:pt idx="4555">
                  <c:v>-0.374139292111004</c:v>
                </c:pt>
                <c:pt idx="4556">
                  <c:v>-0.37409346061970838</c:v>
                </c:pt>
                <c:pt idx="4557">
                  <c:v>-0.37404702162594688</c:v>
                </c:pt>
                <c:pt idx="4558">
                  <c:v>-0.37399997973638338</c:v>
                </c:pt>
                <c:pt idx="4559">
                  <c:v>-0.37395233978563658</c:v>
                </c:pt>
                <c:pt idx="4560">
                  <c:v>-0.37390410683266662</c:v>
                </c:pt>
                <c:pt idx="4561">
                  <c:v>-0.37385528615718538</c:v>
                </c:pt>
                <c:pt idx="4562">
                  <c:v>-0.37380588325602787</c:v>
                </c:pt>
                <c:pt idx="4563">
                  <c:v>-0.37375590383932339</c:v>
                </c:pt>
                <c:pt idx="4564">
                  <c:v>-0.37370535382682901</c:v>
                </c:pt>
                <c:pt idx="4565">
                  <c:v>-0.37365423934410097</c:v>
                </c:pt>
                <c:pt idx="4566">
                  <c:v>-0.37360256671863334</c:v>
                </c:pt>
                <c:pt idx="4567">
                  <c:v>-0.37355034247614299</c:v>
                </c:pt>
                <c:pt idx="4568">
                  <c:v>-0.37349757333671191</c:v>
                </c:pt>
                <c:pt idx="4569">
                  <c:v>-0.37344426621077514</c:v>
                </c:pt>
                <c:pt idx="4570">
                  <c:v>-0.37339042819515988</c:v>
                </c:pt>
                <c:pt idx="4571">
                  <c:v>-0.37333606656904694</c:v>
                </c:pt>
                <c:pt idx="4572">
                  <c:v>-0.37328118878982303</c:v>
                </c:pt>
                <c:pt idx="4573">
                  <c:v>-0.37322580248910298</c:v>
                </c:pt>
                <c:pt idx="4574">
                  <c:v>-0.37316991546866585</c:v>
                </c:pt>
                <c:pt idx="4575">
                  <c:v>-0.373113535696323</c:v>
                </c:pt>
                <c:pt idx="4576">
                  <c:v>-0.37305667130198145</c:v>
                </c:pt>
                <c:pt idx="4577">
                  <c:v>-0.37299933057343693</c:v>
                </c:pt>
                <c:pt idx="4578">
                  <c:v>-0.37294152195249014</c:v>
                </c:pt>
                <c:pt idx="4579">
                  <c:v>-0.37288325403069905</c:v>
                </c:pt>
                <c:pt idx="4580">
                  <c:v>-0.37282453554545547</c:v>
                </c:pt>
                <c:pt idx="4581">
                  <c:v>-0.37276537537579585</c:v>
                </c:pt>
                <c:pt idx="4582">
                  <c:v>-0.37270578253842601</c:v>
                </c:pt>
                <c:pt idx="4583">
                  <c:v>-0.37264576618358508</c:v>
                </c:pt>
                <c:pt idx="4584">
                  <c:v>-0.37258533559095935</c:v>
                </c:pt>
                <c:pt idx="4585">
                  <c:v>-0.37252450016557087</c:v>
                </c:pt>
                <c:pt idx="4586">
                  <c:v>-0.37246326943369984</c:v>
                </c:pt>
                <c:pt idx="4587">
                  <c:v>-0.37240165303876038</c:v>
                </c:pt>
                <c:pt idx="4588">
                  <c:v>-0.37233966073718588</c:v>
                </c:pt>
                <c:pt idx="4589">
                  <c:v>-0.37227730239428303</c:v>
                </c:pt>
                <c:pt idx="4590">
                  <c:v>-0.37221458798011198</c:v>
                </c:pt>
                <c:pt idx="4591">
                  <c:v>-0.372151527565379</c:v>
                </c:pt>
                <c:pt idx="4592">
                  <c:v>-0.37208813131736068</c:v>
                </c:pt>
                <c:pt idx="4593">
                  <c:v>-0.37202440949563598</c:v>
                </c:pt>
                <c:pt idx="4594">
                  <c:v>-0.37196037244805263</c:v>
                </c:pt>
                <c:pt idx="4595">
                  <c:v>-0.37189603060646298</c:v>
                </c:pt>
                <c:pt idx="4596">
                  <c:v>-0.37183139448260438</c:v>
                </c:pt>
                <c:pt idx="4597">
                  <c:v>-0.37176647466379598</c:v>
                </c:pt>
                <c:pt idx="4598">
                  <c:v>-0.37170128180834838</c:v>
                </c:pt>
                <c:pt idx="4599">
                  <c:v>-0.37163582664081901</c:v>
                </c:pt>
                <c:pt idx="4600">
                  <c:v>-0.37157011994753136</c:v>
                </c:pt>
                <c:pt idx="4601">
                  <c:v>-0.37150417257247342</c:v>
                </c:pt>
                <c:pt idx="4602">
                  <c:v>-0.37143799541363198</c:v>
                </c:pt>
                <c:pt idx="4603">
                  <c:v>-0.37137159941479242</c:v>
                </c:pt>
                <c:pt idx="4604">
                  <c:v>-0.37130499555912005</c:v>
                </c:pt>
                <c:pt idx="4605">
                  <c:v>-0.37123819486725707</c:v>
                </c:pt>
                <c:pt idx="4606">
                  <c:v>-0.37117120839677598</c:v>
                </c:pt>
                <c:pt idx="4607">
                  <c:v>-0.37110404724181484</c:v>
                </c:pt>
                <c:pt idx="4608">
                  <c:v>-0.37103672253203401</c:v>
                </c:pt>
                <c:pt idx="4609">
                  <c:v>-0.37096924543073201</c:v>
                </c:pt>
                <c:pt idx="4610">
                  <c:v>-0.37090162713176938</c:v>
                </c:pt>
                <c:pt idx="4611">
                  <c:v>-0.37083387885569163</c:v>
                </c:pt>
                <c:pt idx="4612">
                  <c:v>-0.37076601184507685</c:v>
                </c:pt>
                <c:pt idx="4613">
                  <c:v>-0.37069803735947393</c:v>
                </c:pt>
                <c:pt idx="4614">
                  <c:v>-0.37062996666997738</c:v>
                </c:pt>
                <c:pt idx="4615">
                  <c:v>-0.37056181105376884</c:v>
                </c:pt>
                <c:pt idx="4616">
                  <c:v>-0.37049358178869668</c:v>
                </c:pt>
                <c:pt idx="4617">
                  <c:v>-0.37042529014795778</c:v>
                </c:pt>
                <c:pt idx="4618">
                  <c:v>-0.37035694739501968</c:v>
                </c:pt>
                <c:pt idx="4619">
                  <c:v>-0.37028856477871397</c:v>
                </c:pt>
                <c:pt idx="4620">
                  <c:v>-0.37022015352846432</c:v>
                </c:pt>
                <c:pt idx="4621">
                  <c:v>-0.37015172485013875</c:v>
                </c:pt>
                <c:pt idx="4622">
                  <c:v>-0.37008328992212003</c:v>
                </c:pt>
                <c:pt idx="4623">
                  <c:v>-0.37001485989090438</c:v>
                </c:pt>
                <c:pt idx="4624">
                  <c:v>-0.36994644586529585</c:v>
                </c:pt>
                <c:pt idx="4625">
                  <c:v>-0.36987805891090503</c:v>
                </c:pt>
                <c:pt idx="4626">
                  <c:v>-0.36980971004581403</c:v>
                </c:pt>
                <c:pt idx="4627">
                  <c:v>-0.36974141023714402</c:v>
                </c:pt>
                <c:pt idx="4628">
                  <c:v>-0.36967317039756564</c:v>
                </c:pt>
                <c:pt idx="4629">
                  <c:v>-0.36960500138206465</c:v>
                </c:pt>
                <c:pt idx="4630">
                  <c:v>-0.36953691398587468</c:v>
                </c:pt>
                <c:pt idx="4631">
                  <c:v>-0.369468918943268</c:v>
                </c:pt>
                <c:pt idx="4632">
                  <c:v>-0.36940102692707188</c:v>
                </c:pt>
                <c:pt idx="4633">
                  <c:v>-0.36933324854838673</c:v>
                </c:pt>
                <c:pt idx="4634">
                  <c:v>-0.369265594356112</c:v>
                </c:pt>
                <c:pt idx="4635">
                  <c:v>-0.36919807483605332</c:v>
                </c:pt>
                <c:pt idx="4636">
                  <c:v>-0.36913070040943502</c:v>
                </c:pt>
                <c:pt idx="4637">
                  <c:v>-0.36906348143068923</c:v>
                </c:pt>
                <c:pt idx="4638">
                  <c:v>-0.36899642818439332</c:v>
                </c:pt>
                <c:pt idx="4639">
                  <c:v>-0.36892955088162138</c:v>
                </c:pt>
                <c:pt idx="4640">
                  <c:v>-0.36886285965568405</c:v>
                </c:pt>
                <c:pt idx="4641">
                  <c:v>-0.36879636455769232</c:v>
                </c:pt>
                <c:pt idx="4642">
                  <c:v>-0.36873007555258702</c:v>
                </c:pt>
                <c:pt idx="4643">
                  <c:v>-0.36866400251405795</c:v>
                </c:pt>
                <c:pt idx="4644">
                  <c:v>-0.36859815521968292</c:v>
                </c:pt>
                <c:pt idx="4645">
                  <c:v>-0.36853254334592905</c:v>
                </c:pt>
                <c:pt idx="4646">
                  <c:v>-0.36846717646323102</c:v>
                </c:pt>
                <c:pt idx="4647">
                  <c:v>-0.36840206403145698</c:v>
                </c:pt>
                <c:pt idx="4648">
                  <c:v>-0.36833721539616998</c:v>
                </c:pt>
                <c:pt idx="4649">
                  <c:v>-0.36827263978593305</c:v>
                </c:pt>
                <c:pt idx="4650">
                  <c:v>-0.36820834631010901</c:v>
                </c:pt>
                <c:pt idx="4651">
                  <c:v>-0.36814434395751044</c:v>
                </c:pt>
                <c:pt idx="4652">
                  <c:v>-0.36808064159521448</c:v>
                </c:pt>
                <c:pt idx="4653">
                  <c:v>-0.36801724796768087</c:v>
                </c:pt>
                <c:pt idx="4654">
                  <c:v>-0.36795417169586037</c:v>
                </c:pt>
                <c:pt idx="4655">
                  <c:v>-0.36789142127618002</c:v>
                </c:pt>
                <c:pt idx="4656">
                  <c:v>-0.36782900507947169</c:v>
                </c:pt>
                <c:pt idx="4657">
                  <c:v>-0.36776693134923566</c:v>
                </c:pt>
                <c:pt idx="4658">
                  <c:v>-0.36770520819992802</c:v>
                </c:pt>
                <c:pt idx="4659">
                  <c:v>-0.36764384361456598</c:v>
                </c:pt>
                <c:pt idx="4660">
                  <c:v>-0.36758284544171138</c:v>
                </c:pt>
                <c:pt idx="4661">
                  <c:v>-0.36752222139193808</c:v>
                </c:pt>
                <c:pt idx="4662">
                  <c:v>-0.36746197903388339</c:v>
                </c:pt>
                <c:pt idx="4663">
                  <c:v>-0.36740212579012138</c:v>
                </c:pt>
                <c:pt idx="4664">
                  <c:v>-0.36734266893296785</c:v>
                </c:pt>
                <c:pt idx="4665">
                  <c:v>-0.36728361558025224</c:v>
                </c:pt>
                <c:pt idx="4666">
                  <c:v>-0.36722497269196203</c:v>
                </c:pt>
                <c:pt idx="4667">
                  <c:v>-0.36716674706747693</c:v>
                </c:pt>
                <c:pt idx="4668">
                  <c:v>-0.36710894534391303</c:v>
                </c:pt>
                <c:pt idx="4669">
                  <c:v>-0.36705157399542193</c:v>
                </c:pt>
                <c:pt idx="4670">
                  <c:v>-0.36699463933327447</c:v>
                </c:pt>
                <c:pt idx="4671">
                  <c:v>-0.36693814750658899</c:v>
                </c:pt>
                <c:pt idx="4672">
                  <c:v>-0.36688210450341308</c:v>
                </c:pt>
                <c:pt idx="4673">
                  <c:v>-0.36682651615177803</c:v>
                </c:pt>
                <c:pt idx="4674">
                  <c:v>-0.36677138812077398</c:v>
                </c:pt>
                <c:pt idx="4675">
                  <c:v>-0.36671672592126703</c:v>
                </c:pt>
                <c:pt idx="4676">
                  <c:v>-0.36666253490607198</c:v>
                </c:pt>
                <c:pt idx="4677">
                  <c:v>-0.36660882027003305</c:v>
                </c:pt>
                <c:pt idx="4678">
                  <c:v>-0.36655558704952268</c:v>
                </c:pt>
                <c:pt idx="4679">
                  <c:v>-0.36650284012160905</c:v>
                </c:pt>
                <c:pt idx="4680">
                  <c:v>-0.36645058420261661</c:v>
                </c:pt>
                <c:pt idx="4681">
                  <c:v>-0.36639882384606387</c:v>
                </c:pt>
                <c:pt idx="4682">
                  <c:v>-0.36634756344027863</c:v>
                </c:pt>
                <c:pt idx="4683">
                  <c:v>-0.36629680720581187</c:v>
                </c:pt>
                <c:pt idx="4684">
                  <c:v>-0.36624655919302201</c:v>
                </c:pt>
                <c:pt idx="4685">
                  <c:v>-0.36619682328005393</c:v>
                </c:pt>
                <c:pt idx="4686">
                  <c:v>-0.36614760317099032</c:v>
                </c:pt>
                <c:pt idx="4687">
                  <c:v>-0.36609890239467557</c:v>
                </c:pt>
                <c:pt idx="4688">
                  <c:v>-0.36605072430350438</c:v>
                </c:pt>
                <c:pt idx="4689">
                  <c:v>-0.36600307207285987</c:v>
                </c:pt>
                <c:pt idx="4690">
                  <c:v>-0.36595594870043302</c:v>
                </c:pt>
                <c:pt idx="4691">
                  <c:v>-0.36590935700619476</c:v>
                </c:pt>
                <c:pt idx="4692">
                  <c:v>-0.36586329963232367</c:v>
                </c:pt>
                <c:pt idx="4693">
                  <c:v>-0.36581777904345636</c:v>
                </c:pt>
                <c:pt idx="4694">
                  <c:v>-0.36577279752706593</c:v>
                </c:pt>
                <c:pt idx="4695">
                  <c:v>-0.36572835719398705</c:v>
                </c:pt>
                <c:pt idx="4696">
                  <c:v>-0.36568445997893784</c:v>
                </c:pt>
                <c:pt idx="4697">
                  <c:v>-0.36564110764112479</c:v>
                </c:pt>
                <c:pt idx="4698">
                  <c:v>-0.36559830176497987</c:v>
                </c:pt>
                <c:pt idx="4699">
                  <c:v>-0.36555604376077117</c:v>
                </c:pt>
                <c:pt idx="4700">
                  <c:v>-0.36551433486548185</c:v>
                </c:pt>
                <c:pt idx="4701">
                  <c:v>-0.36547317614353902</c:v>
                </c:pt>
                <c:pt idx="4702">
                  <c:v>-0.36543256848788391</c:v>
                </c:pt>
                <c:pt idx="4703">
                  <c:v>-0.36539251262087091</c:v>
                </c:pt>
                <c:pt idx="4704">
                  <c:v>-0.36535300909506585</c:v>
                </c:pt>
                <c:pt idx="4705">
                  <c:v>-0.36531405829427344</c:v>
                </c:pt>
                <c:pt idx="4706">
                  <c:v>-0.36527566043456505</c:v>
                </c:pt>
                <c:pt idx="4707">
                  <c:v>-0.36523781556533275</c:v>
                </c:pt>
                <c:pt idx="4708">
                  <c:v>-0.36520052357022098</c:v>
                </c:pt>
                <c:pt idx="4709">
                  <c:v>-0.36516378416803302</c:v>
                </c:pt>
                <c:pt idx="4710">
                  <c:v>-0.36512759691365887</c:v>
                </c:pt>
                <c:pt idx="4711">
                  <c:v>-0.36509196119892123</c:v>
                </c:pt>
                <c:pt idx="4712">
                  <c:v>-0.36505687625358585</c:v>
                </c:pt>
                <c:pt idx="4713">
                  <c:v>-0.36502234114628185</c:v>
                </c:pt>
                <c:pt idx="4714">
                  <c:v>-0.36498835478561242</c:v>
                </c:pt>
                <c:pt idx="4715">
                  <c:v>-0.36495491592132784</c:v>
                </c:pt>
                <c:pt idx="4716">
                  <c:v>-0.36492202314569372</c:v>
                </c:pt>
                <c:pt idx="4717">
                  <c:v>-0.36488967489491447</c:v>
                </c:pt>
                <c:pt idx="4718">
                  <c:v>-0.36485786945078535</c:v>
                </c:pt>
                <c:pt idx="4719">
                  <c:v>-0.3648266049424872</c:v>
                </c:pt>
                <c:pt idx="4720">
                  <c:v>-0.36479587934836732</c:v>
                </c:pt>
                <c:pt idx="4721">
                  <c:v>-0.364765690498078</c:v>
                </c:pt>
                <c:pt idx="4722">
                  <c:v>-0.36473603607451999</c:v>
                </c:pt>
                <c:pt idx="4723">
                  <c:v>-0.36470691361606705</c:v>
                </c:pt>
                <c:pt idx="4724">
                  <c:v>-0.36467832051872801</c:v>
                </c:pt>
                <c:pt idx="4725">
                  <c:v>-0.36465025403846701</c:v>
                </c:pt>
                <c:pt idx="4726">
                  <c:v>-0.36462271129346119</c:v>
                </c:pt>
                <c:pt idx="4727">
                  <c:v>-0.36459568926641556</c:v>
                </c:pt>
                <c:pt idx="4728">
                  <c:v>-0.36456918480705586</c:v>
                </c:pt>
                <c:pt idx="4729">
                  <c:v>-0.36454319463443002</c:v>
                </c:pt>
                <c:pt idx="4730">
                  <c:v>-0.36451771533946342</c:v>
                </c:pt>
                <c:pt idx="4731">
                  <c:v>-0.36449274338728793</c:v>
                </c:pt>
                <c:pt idx="4732">
                  <c:v>-0.36446827511990898</c:v>
                </c:pt>
                <c:pt idx="4733">
                  <c:v>-0.36444430675855038</c:v>
                </c:pt>
                <c:pt idx="4734">
                  <c:v>-0.36442083440633599</c:v>
                </c:pt>
                <c:pt idx="4735">
                  <c:v>-0.36439785405069408</c:v>
                </c:pt>
                <c:pt idx="4736">
                  <c:v>-0.36437536156602185</c:v>
                </c:pt>
                <c:pt idx="4737">
                  <c:v>-0.36435335271626401</c:v>
                </c:pt>
                <c:pt idx="4738">
                  <c:v>-0.36433182315769103</c:v>
                </c:pt>
                <c:pt idx="4739">
                  <c:v>-0.36431076844155635</c:v>
                </c:pt>
                <c:pt idx="4740">
                  <c:v>-0.364290184017039</c:v>
                </c:pt>
                <c:pt idx="4741">
                  <c:v>-0.36427006523419087</c:v>
                </c:pt>
                <c:pt idx="4742">
                  <c:v>-0.3642504073468944</c:v>
                </c:pt>
                <c:pt idx="4743">
                  <c:v>-0.36423120551609373</c:v>
                </c:pt>
                <c:pt idx="4744">
                  <c:v>-0.36421245481297598</c:v>
                </c:pt>
                <c:pt idx="4745">
                  <c:v>-0.36419415022224338</c:v>
                </c:pt>
                <c:pt idx="4746">
                  <c:v>-0.36417628664548585</c:v>
                </c:pt>
                <c:pt idx="4747">
                  <c:v>-0.3641588589045745</c:v>
                </c:pt>
                <c:pt idx="4748">
                  <c:v>-0.36414186174512297</c:v>
                </c:pt>
                <c:pt idx="4749">
                  <c:v>-0.36412528983996167</c:v>
                </c:pt>
                <c:pt idx="4750">
                  <c:v>-0.36410913779251802</c:v>
                </c:pt>
                <c:pt idx="4751">
                  <c:v>-0.36409340014045088</c:v>
                </c:pt>
                <c:pt idx="4752">
                  <c:v>-0.36407807135898068</c:v>
                </c:pt>
                <c:pt idx="4753">
                  <c:v>-0.36406314586435146</c:v>
                </c:pt>
                <c:pt idx="4754">
                  <c:v>-0.36404861801732902</c:v>
                </c:pt>
                <c:pt idx="4755">
                  <c:v>-0.36403448212649908</c:v>
                </c:pt>
                <c:pt idx="4756">
                  <c:v>-0.36402073245156502</c:v>
                </c:pt>
                <c:pt idx="4757">
                  <c:v>-0.36400736320658938</c:v>
                </c:pt>
                <c:pt idx="4758">
                  <c:v>-0.363994368563124</c:v>
                </c:pt>
                <c:pt idx="4759">
                  <c:v>-0.36398174265333699</c:v>
                </c:pt>
                <c:pt idx="4760">
                  <c:v>-0.36396947957309539</c:v>
                </c:pt>
                <c:pt idx="4761">
                  <c:v>-0.36395757338509166</c:v>
                </c:pt>
                <c:pt idx="4762">
                  <c:v>-0.36394601812203597</c:v>
                </c:pt>
                <c:pt idx="4763">
                  <c:v>-0.36393480779001203</c:v>
                </c:pt>
                <c:pt idx="4764">
                  <c:v>-0.36392393637171438</c:v>
                </c:pt>
                <c:pt idx="4765">
                  <c:v>-0.36391339783007093</c:v>
                </c:pt>
                <c:pt idx="4766">
                  <c:v>-0.36390318611174238</c:v>
                </c:pt>
                <c:pt idx="4767">
                  <c:v>-0.36389329515092805</c:v>
                </c:pt>
                <c:pt idx="4768">
                  <c:v>-0.36388371887298004</c:v>
                </c:pt>
                <c:pt idx="4769">
                  <c:v>-0.36387445119815803</c:v>
                </c:pt>
                <c:pt idx="4770">
                  <c:v>-0.36386548604519908</c:v>
                </c:pt>
                <c:pt idx="4771">
                  <c:v>-0.36385681733479319</c:v>
                </c:pt>
                <c:pt idx="4772">
                  <c:v>-0.36384843899276426</c:v>
                </c:pt>
                <c:pt idx="4773">
                  <c:v>-0.36384034495337708</c:v>
                </c:pt>
                <c:pt idx="4774">
                  <c:v>-0.36383252916236025</c:v>
                </c:pt>
                <c:pt idx="4775">
                  <c:v>-0.36382498557986764</c:v>
                </c:pt>
                <c:pt idx="4776">
                  <c:v>-0.36381770818347198</c:v>
                </c:pt>
                <c:pt idx="4777">
                  <c:v>-0.36381069097117985</c:v>
                </c:pt>
                <c:pt idx="4778">
                  <c:v>-0.36380392796423727</c:v>
                </c:pt>
                <c:pt idx="4779">
                  <c:v>-0.36379741321003001</c:v>
                </c:pt>
                <c:pt idx="4780">
                  <c:v>-0.36379114078500174</c:v>
                </c:pt>
                <c:pt idx="4781">
                  <c:v>-0.36378510479735798</c:v>
                </c:pt>
                <c:pt idx="4782">
                  <c:v>-0.36377929938987608</c:v>
                </c:pt>
                <c:pt idx="4783">
                  <c:v>-0.36377371874250308</c:v>
                </c:pt>
                <c:pt idx="4784">
                  <c:v>-0.36376835707512001</c:v>
                </c:pt>
                <c:pt idx="4785">
                  <c:v>-0.36376320864995032</c:v>
                </c:pt>
                <c:pt idx="4786">
                  <c:v>-0.36375826777413384</c:v>
                </c:pt>
                <c:pt idx="4787">
                  <c:v>-0.36375352880211093</c:v>
                </c:pt>
                <c:pt idx="4788">
                  <c:v>-0.36374898613808498</c:v>
                </c:pt>
                <c:pt idx="4789">
                  <c:v>-0.363744634238302</c:v>
                </c:pt>
                <c:pt idx="4790">
                  <c:v>-0.36374046761341688</c:v>
                </c:pt>
                <c:pt idx="4791">
                  <c:v>-0.36373648083075932</c:v>
                </c:pt>
                <c:pt idx="4792">
                  <c:v>-0.36373266851667702</c:v>
                </c:pt>
                <c:pt idx="4793">
                  <c:v>-0.36372902535877732</c:v>
                </c:pt>
                <c:pt idx="4794">
                  <c:v>-0.36372554610823599</c:v>
                </c:pt>
                <c:pt idx="4795">
                  <c:v>-0.36372222558209238</c:v>
                </c:pt>
                <c:pt idx="4796">
                  <c:v>-0.36371905866554299</c:v>
                </c:pt>
                <c:pt idx="4797">
                  <c:v>-0.36371604031425803</c:v>
                </c:pt>
                <c:pt idx="4798">
                  <c:v>-0.36371316555664907</c:v>
                </c:pt>
                <c:pt idx="4799">
                  <c:v>-0.36371042949622401</c:v>
                </c:pt>
                <c:pt idx="4800">
                  <c:v>-0.36370782731387785</c:v>
                </c:pt>
                <c:pt idx="4801">
                  <c:v>-0.36370535427010275</c:v>
                </c:pt>
                <c:pt idx="4802">
                  <c:v>-0.36370300570735298</c:v>
                </c:pt>
                <c:pt idx="4803">
                  <c:v>-0.36370077705053638</c:v>
                </c:pt>
                <c:pt idx="4804">
                  <c:v>-0.36369866380833532</c:v>
                </c:pt>
                <c:pt idx="4805">
                  <c:v>-0.36369666157947161</c:v>
                </c:pt>
                <c:pt idx="4806">
                  <c:v>-0.36369476605442386</c:v>
                </c:pt>
                <c:pt idx="4807">
                  <c:v>-0.36369297301725462</c:v>
                </c:pt>
                <c:pt idx="4808">
                  <c:v>-0.36369127834720438</c:v>
                </c:pt>
                <c:pt idx="4809">
                  <c:v>-0.36368967802051438</c:v>
                </c:pt>
                <c:pt idx="4810">
                  <c:v>-0.36368816811198784</c:v>
                </c:pt>
                <c:pt idx="4811">
                  <c:v>-0.36368674479666213</c:v>
                </c:pt>
                <c:pt idx="4812">
                  <c:v>-0.36368540435140884</c:v>
                </c:pt>
                <c:pt idx="4813">
                  <c:v>-0.36368414315645298</c:v>
                </c:pt>
                <c:pt idx="4814">
                  <c:v>-0.36368295769682946</c:v>
                </c:pt>
                <c:pt idx="4815">
                  <c:v>-0.36368184456382002</c:v>
                </c:pt>
                <c:pt idx="4816">
                  <c:v>-0.36368080045630302</c:v>
                </c:pt>
                <c:pt idx="4817">
                  <c:v>-0.36367982218190098</c:v>
                </c:pt>
                <c:pt idx="4818">
                  <c:v>-0.36367890665778291</c:v>
                </c:pt>
                <c:pt idx="4819">
                  <c:v>-0.36367805091194338</c:v>
                </c:pt>
                <c:pt idx="4820">
                  <c:v>-0.36367725208467488</c:v>
                </c:pt>
                <c:pt idx="4821">
                  <c:v>-0.36367650742969293</c:v>
                </c:pt>
                <c:pt idx="4822">
                  <c:v>-0.36367581431521884</c:v>
                </c:pt>
                <c:pt idx="4823">
                  <c:v>-0.36367517022496954</c:v>
                </c:pt>
                <c:pt idx="4824">
                  <c:v>-0.36367457275895193</c:v>
                </c:pt>
                <c:pt idx="4825">
                  <c:v>-0.36367401963428325</c:v>
                </c:pt>
                <c:pt idx="4826">
                  <c:v>-0.36367350868587917</c:v>
                </c:pt>
                <c:pt idx="4827">
                  <c:v>-0.36367303786708632</c:v>
                </c:pt>
                <c:pt idx="4828">
                  <c:v>-0.36367260525029244</c:v>
                </c:pt>
                <c:pt idx="4829">
                  <c:v>-0.36367220902736824</c:v>
                </c:pt>
                <c:pt idx="4830">
                  <c:v>-0.36367184751024967</c:v>
                </c:pt>
                <c:pt idx="4831">
                  <c:v>-0.36367151913128498</c:v>
                </c:pt>
                <c:pt idx="4832">
                  <c:v>-0.36367122244366101</c:v>
                </c:pt>
                <c:pt idx="4833">
                  <c:v>-0.36367095612169498</c:v>
                </c:pt>
                <c:pt idx="4834">
                  <c:v>-0.36367071896115138</c:v>
                </c:pt>
                <c:pt idx="4835">
                  <c:v>-0.36367050987947719</c:v>
                </c:pt>
                <c:pt idx="4836">
                  <c:v>-0.36367032791588505</c:v>
                </c:pt>
                <c:pt idx="4837">
                  <c:v>-0.3636701722315579</c:v>
                </c:pt>
                <c:pt idx="4838">
                  <c:v>-0.36367004210970238</c:v>
                </c:pt>
                <c:pt idx="4839">
                  <c:v>-0.36366993695565958</c:v>
                </c:pt>
                <c:pt idx="4840">
                  <c:v>-0.36366985629693499</c:v>
                </c:pt>
                <c:pt idx="4841">
                  <c:v>-0.36366979978330038</c:v>
                </c:pt>
                <c:pt idx="4842">
                  <c:v>-0.36366976718667393</c:v>
                </c:pt>
                <c:pt idx="4843">
                  <c:v>-0.36366975840108279</c:v>
                </c:pt>
                <c:pt idx="4844">
                  <c:v>-0.3636697734425815</c:v>
                </c:pt>
                <c:pt idx="4845">
                  <c:v>-0.36366981244894708</c:v>
                </c:pt>
                <c:pt idx="4846">
                  <c:v>-0.36366987567955944</c:v>
                </c:pt>
                <c:pt idx="4847">
                  <c:v>-0.36366996351497555</c:v>
                </c:pt>
                <c:pt idx="4848">
                  <c:v>-0.36367007645668697</c:v>
                </c:pt>
                <c:pt idx="4849">
                  <c:v>-0.36367021512670838</c:v>
                </c:pt>
                <c:pt idx="4850">
                  <c:v>-0.36367038026708576</c:v>
                </c:pt>
                <c:pt idx="4851">
                  <c:v>-0.36367057273943953</c:v>
                </c:pt>
                <c:pt idx="4852">
                  <c:v>-0.36367079352447268</c:v>
                </c:pt>
                <c:pt idx="4853">
                  <c:v>-0.36367104372133274</c:v>
                </c:pt>
                <c:pt idx="4854">
                  <c:v>-0.363671324547097</c:v>
                </c:pt>
                <c:pt idx="4855">
                  <c:v>-0.36367163733601798</c:v>
                </c:pt>
                <c:pt idx="4856">
                  <c:v>-0.36367198353890984</c:v>
                </c:pt>
                <c:pt idx="4857">
                  <c:v>-0.36367236472238523</c:v>
                </c:pt>
                <c:pt idx="4858">
                  <c:v>-0.36367278256813401</c:v>
                </c:pt>
                <c:pt idx="4859">
                  <c:v>-0.36367323887213399</c:v>
                </c:pt>
                <c:pt idx="4860">
                  <c:v>-0.36367373554378901</c:v>
                </c:pt>
                <c:pt idx="4861">
                  <c:v>-0.36367427460510432</c:v>
                </c:pt>
                <c:pt idx="4862">
                  <c:v>-0.36367485818978257</c:v>
                </c:pt>
                <c:pt idx="4863">
                  <c:v>-0.36367548854227105</c:v>
                </c:pt>
                <c:pt idx="4864">
                  <c:v>-0.36367616801683805</c:v>
                </c:pt>
                <c:pt idx="4865">
                  <c:v>-0.36367689907653605</c:v>
                </c:pt>
                <c:pt idx="4866">
                  <c:v>-0.36367768429217684</c:v>
                </c:pt>
                <c:pt idx="4867">
                  <c:v>-0.36367852634125702</c:v>
                </c:pt>
                <c:pt idx="4868">
                  <c:v>-0.363679428006839</c:v>
                </c:pt>
                <c:pt idx="4869">
                  <c:v>-0.36368039217646997</c:v>
                </c:pt>
                <c:pt idx="4870">
                  <c:v>-0.36368142184090585</c:v>
                </c:pt>
                <c:pt idx="4871">
                  <c:v>-0.36368252009300467</c:v>
                </c:pt>
                <c:pt idx="4872">
                  <c:v>-0.36368369012643598</c:v>
                </c:pt>
                <c:pt idx="4873">
                  <c:v>-0.3636849352344641</c:v>
                </c:pt>
                <c:pt idx="4874">
                  <c:v>-0.36368625880852301</c:v>
                </c:pt>
                <c:pt idx="4875">
                  <c:v>-0.36368766433710742</c:v>
                </c:pt>
                <c:pt idx="4876">
                  <c:v>-0.36368915540417801</c:v>
                </c:pt>
                <c:pt idx="4877">
                  <c:v>-0.36369073568797505</c:v>
                </c:pt>
                <c:pt idx="4878">
                  <c:v>-0.36369240895947363</c:v>
                </c:pt>
                <c:pt idx="4879">
                  <c:v>-0.36369417908101698</c:v>
                </c:pt>
                <c:pt idx="4880">
                  <c:v>-0.36369605000487798</c:v>
                </c:pt>
                <c:pt idx="4881">
                  <c:v>-0.363698025771727</c:v>
                </c:pt>
                <c:pt idx="4882">
                  <c:v>-0.363700110509173</c:v>
                </c:pt>
                <c:pt idx="4883">
                  <c:v>-0.36370230843018275</c:v>
                </c:pt>
                <c:pt idx="4884">
                  <c:v>-0.36370462383145258</c:v>
                </c:pt>
                <c:pt idx="4885">
                  <c:v>-0.36370706109193801</c:v>
                </c:pt>
                <c:pt idx="4886">
                  <c:v>-0.36370962467146201</c:v>
                </c:pt>
                <c:pt idx="4887">
                  <c:v>-0.36371231910908935</c:v>
                </c:pt>
                <c:pt idx="4888">
                  <c:v>-0.363715149021544</c:v>
                </c:pt>
                <c:pt idx="4889">
                  <c:v>-0.36371811910166957</c:v>
                </c:pt>
                <c:pt idx="4890">
                  <c:v>-0.36372123411666502</c:v>
                </c:pt>
                <c:pt idx="4891">
                  <c:v>-0.36372449890655184</c:v>
                </c:pt>
                <c:pt idx="4892">
                  <c:v>-0.36372791838238488</c:v>
                </c:pt>
                <c:pt idx="4893">
                  <c:v>-0.36373149752466338</c:v>
                </c:pt>
                <c:pt idx="4894">
                  <c:v>-0.36373524138157975</c:v>
                </c:pt>
                <c:pt idx="4895">
                  <c:v>-0.36373915506733079</c:v>
                </c:pt>
                <c:pt idx="4896">
                  <c:v>-0.36374324376041001</c:v>
                </c:pt>
                <c:pt idx="4897">
                  <c:v>-0.363747512701876</c:v>
                </c:pt>
                <c:pt idx="4898">
                  <c:v>-0.36375196719363784</c:v>
                </c:pt>
                <c:pt idx="4899">
                  <c:v>-0.36375661259667902</c:v>
                </c:pt>
                <c:pt idx="4900">
                  <c:v>-0.363761454329383</c:v>
                </c:pt>
                <c:pt idx="4901">
                  <c:v>-0.36376649786571708</c:v>
                </c:pt>
                <c:pt idx="4902">
                  <c:v>-0.36377174873347201</c:v>
                </c:pt>
                <c:pt idx="4903">
                  <c:v>-0.363777212512574</c:v>
                </c:pt>
                <c:pt idx="4904">
                  <c:v>-0.36378289483323584</c:v>
                </c:pt>
                <c:pt idx="4905">
                  <c:v>-0.36378880137420799</c:v>
                </c:pt>
                <c:pt idx="4906">
                  <c:v>-0.36379493786098038</c:v>
                </c:pt>
                <c:pt idx="4907">
                  <c:v>-0.36380131006408384</c:v>
                </c:pt>
                <c:pt idx="4908">
                  <c:v>-0.36380792379717503</c:v>
                </c:pt>
                <c:pt idx="4909">
                  <c:v>-0.36381478491536068</c:v>
                </c:pt>
                <c:pt idx="4910">
                  <c:v>-0.36382189931337117</c:v>
                </c:pt>
                <c:pt idx="4911">
                  <c:v>-0.36382927292381195</c:v>
                </c:pt>
                <c:pt idx="4912">
                  <c:v>-0.36383691171536614</c:v>
                </c:pt>
                <c:pt idx="4913">
                  <c:v>-0.36384482169102988</c:v>
                </c:pt>
                <c:pt idx="4914">
                  <c:v>-0.363853008886319</c:v>
                </c:pt>
                <c:pt idx="4915">
                  <c:v>-0.36386147936751861</c:v>
                </c:pt>
                <c:pt idx="4916">
                  <c:v>-0.3638702392298106</c:v>
                </c:pt>
                <c:pt idx="4917">
                  <c:v>-0.36387929459557417</c:v>
                </c:pt>
                <c:pt idx="4918">
                  <c:v>-0.36388865161257916</c:v>
                </c:pt>
                <c:pt idx="4919">
                  <c:v>-0.36389831645211101</c:v>
                </c:pt>
                <c:pt idx="4920">
                  <c:v>-0.36390829530731955</c:v>
                </c:pt>
                <c:pt idx="4921">
                  <c:v>-0.36391859439128327</c:v>
                </c:pt>
                <c:pt idx="4922">
                  <c:v>-0.36392921993536942</c:v>
                </c:pt>
                <c:pt idx="4923">
                  <c:v>-0.36394017818741464</c:v>
                </c:pt>
                <c:pt idx="4924">
                  <c:v>-0.36395147540997463</c:v>
                </c:pt>
                <c:pt idx="4925">
                  <c:v>-0.36396311787858532</c:v>
                </c:pt>
                <c:pt idx="4926">
                  <c:v>-0.36397511188005893</c:v>
                </c:pt>
                <c:pt idx="4927">
                  <c:v>-0.3639874637106566</c:v>
                </c:pt>
                <c:pt idx="4928">
                  <c:v>-0.36400017967442527</c:v>
                </c:pt>
                <c:pt idx="4929">
                  <c:v>-0.36401326608144885</c:v>
                </c:pt>
                <c:pt idx="4930">
                  <c:v>-0.36402672924603408</c:v>
                </c:pt>
                <c:pt idx="4931">
                  <c:v>-0.36404057548490776</c:v>
                </c:pt>
                <c:pt idx="4932">
                  <c:v>-0.36405481111545968</c:v>
                </c:pt>
                <c:pt idx="4933">
                  <c:v>-0.36406944245401301</c:v>
                </c:pt>
                <c:pt idx="4934">
                  <c:v>-0.36408447581419268</c:v>
                </c:pt>
                <c:pt idx="4935">
                  <c:v>-0.36409991750505732</c:v>
                </c:pt>
                <c:pt idx="4936">
                  <c:v>-0.36411577382959726</c:v>
                </c:pt>
                <c:pt idx="4937">
                  <c:v>-0.36413205108281432</c:v>
                </c:pt>
                <c:pt idx="4938">
                  <c:v>-0.36414875555017001</c:v>
                </c:pt>
                <c:pt idx="4939">
                  <c:v>-0.3641658935057554</c:v>
                </c:pt>
                <c:pt idx="4940">
                  <c:v>-0.36418347121058287</c:v>
                </c:pt>
                <c:pt idx="4941">
                  <c:v>-0.36420149491087728</c:v>
                </c:pt>
                <c:pt idx="4942">
                  <c:v>-0.364219970836336</c:v>
                </c:pt>
                <c:pt idx="4943">
                  <c:v>-0.36423890519838897</c:v>
                </c:pt>
                <c:pt idx="4944">
                  <c:v>-0.36425830418841998</c:v>
                </c:pt>
                <c:pt idx="4945">
                  <c:v>-0.36427817397603912</c:v>
                </c:pt>
                <c:pt idx="4946">
                  <c:v>-0.36429852070727797</c:v>
                </c:pt>
                <c:pt idx="4947">
                  <c:v>-0.36431935050293102</c:v>
                </c:pt>
                <c:pt idx="4948">
                  <c:v>-0.36434066945677374</c:v>
                </c:pt>
                <c:pt idx="4949">
                  <c:v>-0.36436248363388268</c:v>
                </c:pt>
                <c:pt idx="4950">
                  <c:v>-0.36438479906898685</c:v>
                </c:pt>
                <c:pt idx="4951">
                  <c:v>-0.36440762176482017</c:v>
                </c:pt>
                <c:pt idx="4952">
                  <c:v>-0.36443095769048184</c:v>
                </c:pt>
                <c:pt idx="4953">
                  <c:v>-0.36445481277986885</c:v>
                </c:pt>
                <c:pt idx="4954">
                  <c:v>-0.36447919293002884</c:v>
                </c:pt>
                <c:pt idx="4955">
                  <c:v>-0.36450410399962452</c:v>
                </c:pt>
                <c:pt idx="4956">
                  <c:v>-0.36452955180701685</c:v>
                </c:pt>
                <c:pt idx="4957">
                  <c:v>-0.36455554212899299</c:v>
                </c:pt>
                <c:pt idx="4958">
                  <c:v>-0.36458208069905196</c:v>
                </c:pt>
                <c:pt idx="4959">
                  <c:v>-0.36460917320559288</c:v>
                </c:pt>
                <c:pt idx="4960">
                  <c:v>-0.36463682529228891</c:v>
                </c:pt>
                <c:pt idx="4961">
                  <c:v>-0.36466504255628379</c:v>
                </c:pt>
                <c:pt idx="4962">
                  <c:v>-0.36469383054651433</c:v>
                </c:pt>
                <c:pt idx="4963">
                  <c:v>-0.36472319476196702</c:v>
                </c:pt>
                <c:pt idx="4964">
                  <c:v>-0.36475314065004699</c:v>
                </c:pt>
                <c:pt idx="4965">
                  <c:v>-0.36478367360509956</c:v>
                </c:pt>
                <c:pt idx="4966">
                  <c:v>-0.36481479896685853</c:v>
                </c:pt>
                <c:pt idx="4967">
                  <c:v>-0.36484652201897338</c:v>
                </c:pt>
                <c:pt idx="4968">
                  <c:v>-0.36487884798768117</c:v>
                </c:pt>
                <c:pt idx="4969">
                  <c:v>-0.36491178204017338</c:v>
                </c:pt>
                <c:pt idx="4970">
                  <c:v>-0.36494532928338008</c:v>
                </c:pt>
                <c:pt idx="4971">
                  <c:v>-0.36497949476237623</c:v>
                </c:pt>
                <c:pt idx="4972">
                  <c:v>-0.36501428345908393</c:v>
                </c:pt>
                <c:pt idx="4973">
                  <c:v>-0.36504970029093098</c:v>
                </c:pt>
                <c:pt idx="4974">
                  <c:v>-0.36508575010955785</c:v>
                </c:pt>
                <c:pt idx="4975">
                  <c:v>-0.36512243769937203</c:v>
                </c:pt>
                <c:pt idx="4976">
                  <c:v>-0.36515976777629738</c:v>
                </c:pt>
                <c:pt idx="4977">
                  <c:v>-0.36519774498645302</c:v>
                </c:pt>
                <c:pt idx="4978">
                  <c:v>-0.36523637390480146</c:v>
                </c:pt>
                <c:pt idx="4979">
                  <c:v>-0.36527565903383202</c:v>
                </c:pt>
                <c:pt idx="4980">
                  <c:v>-0.36531560480235903</c:v>
                </c:pt>
                <c:pt idx="4981">
                  <c:v>-0.36535621556411962</c:v>
                </c:pt>
                <c:pt idx="4982">
                  <c:v>-0.36539749559660772</c:v>
                </c:pt>
                <c:pt idx="4983">
                  <c:v>-0.36543944909977338</c:v>
                </c:pt>
                <c:pt idx="4984">
                  <c:v>-0.36548208019476908</c:v>
                </c:pt>
                <c:pt idx="4985">
                  <c:v>-0.36552539292298036</c:v>
                </c:pt>
                <c:pt idx="4986">
                  <c:v>-0.36556939124530985</c:v>
                </c:pt>
                <c:pt idx="4987">
                  <c:v>-0.36561407903995968</c:v>
                </c:pt>
                <c:pt idx="4988">
                  <c:v>-0.36565946010142097</c:v>
                </c:pt>
                <c:pt idx="4989">
                  <c:v>-0.36570553813954798</c:v>
                </c:pt>
                <c:pt idx="4990">
                  <c:v>-0.36575231677845138</c:v>
                </c:pt>
                <c:pt idx="4991">
                  <c:v>-0.36579979955557701</c:v>
                </c:pt>
                <c:pt idx="4992">
                  <c:v>-0.36584798992076067</c:v>
                </c:pt>
                <c:pt idx="4993">
                  <c:v>-0.3658968912352325</c:v>
                </c:pt>
                <c:pt idx="4994">
                  <c:v>-0.36594650677079332</c:v>
                </c:pt>
                <c:pt idx="4995">
                  <c:v>-0.36599683970893898</c:v>
                </c:pt>
                <c:pt idx="4996">
                  <c:v>-0.36604789313996816</c:v>
                </c:pt>
                <c:pt idx="4997">
                  <c:v>-0.36609967006216898</c:v>
                </c:pt>
                <c:pt idx="4998">
                  <c:v>-0.36615217338115796</c:v>
                </c:pt>
                <c:pt idx="4999">
                  <c:v>-0.36620540590898298</c:v>
                </c:pt>
                <c:pt idx="5000">
                  <c:v>-0.36625937036356332</c:v>
                </c:pt>
                <c:pt idx="5001">
                  <c:v>-0.36631406936796984</c:v>
                </c:pt>
                <c:pt idx="5002">
                  <c:v>-0.36636950544977287</c:v>
                </c:pt>
                <c:pt idx="5003">
                  <c:v>-0.36642568104061568</c:v>
                </c:pt>
                <c:pt idx="5004">
                  <c:v>-0.36648259847553238</c:v>
                </c:pt>
                <c:pt idx="5005">
                  <c:v>-0.3665402599925659</c:v>
                </c:pt>
                <c:pt idx="5006">
                  <c:v>-0.36659866773216293</c:v>
                </c:pt>
                <c:pt idx="5007">
                  <c:v>-0.36665782373680705</c:v>
                </c:pt>
                <c:pt idx="5008">
                  <c:v>-0.36671772995064866</c:v>
                </c:pt>
                <c:pt idx="5009">
                  <c:v>-0.36677838821910103</c:v>
                </c:pt>
                <c:pt idx="5010">
                  <c:v>-0.36683980028857732</c:v>
                </c:pt>
                <c:pt idx="5011">
                  <c:v>-0.36690196780619738</c:v>
                </c:pt>
                <c:pt idx="5012">
                  <c:v>-0.36696489231949037</c:v>
                </c:pt>
                <c:pt idx="5013">
                  <c:v>-0.3670285752760975</c:v>
                </c:pt>
                <c:pt idx="5014">
                  <c:v>-0.36709301802361699</c:v>
                </c:pt>
                <c:pt idx="5015">
                  <c:v>-0.36715822180933017</c:v>
                </c:pt>
                <c:pt idx="5016">
                  <c:v>-0.36722418777989357</c:v>
                </c:pt>
                <c:pt idx="5017">
                  <c:v>-0.36729091698114802</c:v>
                </c:pt>
                <c:pt idx="5018">
                  <c:v>-0.36735841035795969</c:v>
                </c:pt>
                <c:pt idx="5019">
                  <c:v>-0.36742666875382468</c:v>
                </c:pt>
                <c:pt idx="5020">
                  <c:v>-0.36749569291078232</c:v>
                </c:pt>
                <c:pt idx="5021">
                  <c:v>-0.36756548346915985</c:v>
                </c:pt>
                <c:pt idx="5022">
                  <c:v>-0.36763604096713776</c:v>
                </c:pt>
                <c:pt idx="5023">
                  <c:v>-0.36770736584079688</c:v>
                </c:pt>
                <c:pt idx="5024">
                  <c:v>-0.36777945842393323</c:v>
                </c:pt>
                <c:pt idx="5025">
                  <c:v>-0.36785231894803438</c:v>
                </c:pt>
                <c:pt idx="5026">
                  <c:v>-0.36792594754204955</c:v>
                </c:pt>
                <c:pt idx="5027">
                  <c:v>-0.36800034423225803</c:v>
                </c:pt>
                <c:pt idx="5028">
                  <c:v>-0.36807550894217717</c:v>
                </c:pt>
                <c:pt idx="5029">
                  <c:v>-0.36815144149240298</c:v>
                </c:pt>
                <c:pt idx="5030">
                  <c:v>-0.36822814160055384</c:v>
                </c:pt>
                <c:pt idx="5031">
                  <c:v>-0.36830560888115332</c:v>
                </c:pt>
                <c:pt idx="5032">
                  <c:v>-0.36838384284571285</c:v>
                </c:pt>
                <c:pt idx="5033">
                  <c:v>-0.36846284290265235</c:v>
                </c:pt>
                <c:pt idx="5034">
                  <c:v>-0.36854260835742703</c:v>
                </c:pt>
                <c:pt idx="5035">
                  <c:v>-0.36862313841265132</c:v>
                </c:pt>
                <c:pt idx="5036">
                  <c:v>-0.36870443216828702</c:v>
                </c:pt>
                <c:pt idx="5037">
                  <c:v>-0.36878648862186802</c:v>
                </c:pt>
                <c:pt idx="5038">
                  <c:v>-0.36886930666876117</c:v>
                </c:pt>
                <c:pt idx="5039">
                  <c:v>-0.36895288510251067</c:v>
                </c:pt>
                <c:pt idx="5040">
                  <c:v>-0.369037222615063</c:v>
                </c:pt>
                <c:pt idx="5041">
                  <c:v>-0.36912231779725668</c:v>
                </c:pt>
                <c:pt idx="5042">
                  <c:v>-0.36920816913906668</c:v>
                </c:pt>
                <c:pt idx="5043">
                  <c:v>-0.36929477503019797</c:v>
                </c:pt>
                <c:pt idx="5044">
                  <c:v>-0.36938213376060608</c:v>
                </c:pt>
                <c:pt idx="5045">
                  <c:v>-0.36947024352095842</c:v>
                </c:pt>
                <c:pt idx="5046">
                  <c:v>-0.36955910240337803</c:v>
                </c:pt>
                <c:pt idx="5047">
                  <c:v>-0.36964870840209502</c:v>
                </c:pt>
                <c:pt idx="5048">
                  <c:v>-0.36973905941414575</c:v>
                </c:pt>
                <c:pt idx="5049">
                  <c:v>-0.36983015324021501</c:v>
                </c:pt>
                <c:pt idx="5050">
                  <c:v>-0.36992198758544848</c:v>
                </c:pt>
                <c:pt idx="5051">
                  <c:v>-0.37001456006036787</c:v>
                </c:pt>
                <c:pt idx="5052">
                  <c:v>-0.3701078681818184</c:v>
                </c:pt>
                <c:pt idx="5053">
                  <c:v>-0.37020190937392738</c:v>
                </c:pt>
                <c:pt idx="5054">
                  <c:v>-0.37029668096913498</c:v>
                </c:pt>
                <c:pt idx="5055">
                  <c:v>-0.37039218020928244</c:v>
                </c:pt>
                <c:pt idx="5056">
                  <c:v>-0.37048840424667168</c:v>
                </c:pt>
                <c:pt idx="5057">
                  <c:v>-0.37058535014527011</c:v>
                </c:pt>
                <c:pt idx="5058">
                  <c:v>-0.37068301488182298</c:v>
                </c:pt>
                <c:pt idx="5059">
                  <c:v>-0.37078139534697685</c:v>
                </c:pt>
                <c:pt idx="5060">
                  <c:v>-0.37088048834636789</c:v>
                </c:pt>
                <c:pt idx="5061">
                  <c:v>-0.37098029060176785</c:v>
                </c:pt>
                <c:pt idx="5062">
                  <c:v>-0.37108079875218952</c:v>
                </c:pt>
                <c:pt idx="5063">
                  <c:v>-0.37118200935493945</c:v>
                </c:pt>
                <c:pt idx="5064">
                  <c:v>-0.37128391888668832</c:v>
                </c:pt>
                <c:pt idx="5065">
                  <c:v>-0.37138652374464248</c:v>
                </c:pt>
                <c:pt idx="5066">
                  <c:v>-0.37148982024743593</c:v>
                </c:pt>
                <c:pt idx="5067">
                  <c:v>-0.37159380463638603</c:v>
                </c:pt>
                <c:pt idx="5068">
                  <c:v>-0.37169847307648751</c:v>
                </c:pt>
                <c:pt idx="5069">
                  <c:v>-0.37180382165742293</c:v>
                </c:pt>
                <c:pt idx="5070">
                  <c:v>-0.37190984639448416</c:v>
                </c:pt>
                <c:pt idx="5071">
                  <c:v>-0.37201654322998468</c:v>
                </c:pt>
                <c:pt idx="5072">
                  <c:v>-0.37212390803447587</c:v>
                </c:pt>
                <c:pt idx="5073">
                  <c:v>-0.37223193660784498</c:v>
                </c:pt>
                <c:pt idx="5074">
                  <c:v>-0.37234062468047308</c:v>
                </c:pt>
                <c:pt idx="5075">
                  <c:v>-0.37244996791433793</c:v>
                </c:pt>
                <c:pt idx="5076">
                  <c:v>-0.37255996190432766</c:v>
                </c:pt>
                <c:pt idx="5077">
                  <c:v>-0.37267060217947962</c:v>
                </c:pt>
                <c:pt idx="5078">
                  <c:v>-0.37278188420429753</c:v>
                </c:pt>
                <c:pt idx="5079">
                  <c:v>-0.37289380338010963</c:v>
                </c:pt>
                <c:pt idx="5080">
                  <c:v>-0.37300635504639701</c:v>
                </c:pt>
                <c:pt idx="5081">
                  <c:v>-0.37311953448222501</c:v>
                </c:pt>
                <c:pt idx="5082">
                  <c:v>-0.37323333690760002</c:v>
                </c:pt>
                <c:pt idx="5083">
                  <c:v>-0.37334775748493598</c:v>
                </c:pt>
                <c:pt idx="5084">
                  <c:v>-0.37346279132052768</c:v>
                </c:pt>
                <c:pt idx="5085">
                  <c:v>-0.37357843346597303</c:v>
                </c:pt>
                <c:pt idx="5086">
                  <c:v>-0.37369467891980318</c:v>
                </c:pt>
                <c:pt idx="5087">
                  <c:v>-0.37381152262893602</c:v>
                </c:pt>
                <c:pt idx="5088">
                  <c:v>-0.37392895949032884</c:v>
                </c:pt>
                <c:pt idx="5089">
                  <c:v>-0.37404698435249462</c:v>
                </c:pt>
                <c:pt idx="5090">
                  <c:v>-0.37416559201715038</c:v>
                </c:pt>
                <c:pt idx="5091">
                  <c:v>-0.37428477724091136</c:v>
                </c:pt>
                <c:pt idx="5092">
                  <c:v>-0.37440453473673502</c:v>
                </c:pt>
                <c:pt idx="5093">
                  <c:v>-0.37452485917576805</c:v>
                </c:pt>
                <c:pt idx="5094">
                  <c:v>-0.37464574518874638</c:v>
                </c:pt>
                <c:pt idx="5095">
                  <c:v>-0.37476718736783293</c:v>
                </c:pt>
                <c:pt idx="5096">
                  <c:v>-0.37488918026807272</c:v>
                </c:pt>
                <c:pt idx="5097">
                  <c:v>-0.37501171840914832</c:v>
                </c:pt>
                <c:pt idx="5098">
                  <c:v>-0.37513479627706114</c:v>
                </c:pt>
                <c:pt idx="5099">
                  <c:v>-0.37525840832570384</c:v>
                </c:pt>
                <c:pt idx="5100">
                  <c:v>-0.37538254897869378</c:v>
                </c:pt>
                <c:pt idx="5101">
                  <c:v>-0.37550721263098602</c:v>
                </c:pt>
                <c:pt idx="5102">
                  <c:v>-0.37563239365071832</c:v>
                </c:pt>
                <c:pt idx="5103">
                  <c:v>-0.37575808638086478</c:v>
                </c:pt>
                <c:pt idx="5104">
                  <c:v>-0.37588428514098809</c:v>
                </c:pt>
                <c:pt idx="5105">
                  <c:v>-0.37601098422900175</c:v>
                </c:pt>
                <c:pt idx="5106">
                  <c:v>-0.37613817792289883</c:v>
                </c:pt>
                <c:pt idx="5107">
                  <c:v>-0.37626586048236732</c:v>
                </c:pt>
                <c:pt idx="5108">
                  <c:v>-0.37639402615053702</c:v>
                </c:pt>
                <c:pt idx="5109">
                  <c:v>-0.37652266915552668</c:v>
                </c:pt>
                <c:pt idx="5110">
                  <c:v>-0.37665178371199798</c:v>
                </c:pt>
                <c:pt idx="5111">
                  <c:v>-0.37678136402281548</c:v>
                </c:pt>
                <c:pt idx="5112">
                  <c:v>-0.37691140428032338</c:v>
                </c:pt>
                <c:pt idx="5113">
                  <c:v>-0.37704189866792398</c:v>
                </c:pt>
                <c:pt idx="5114">
                  <c:v>-0.37717284136131485</c:v>
                </c:pt>
                <c:pt idx="5115">
                  <c:v>-0.37730422652980122</c:v>
                </c:pt>
                <c:pt idx="5116">
                  <c:v>-0.37743604833757732</c:v>
                </c:pt>
                <c:pt idx="5117">
                  <c:v>-0.37756830094495408</c:v>
                </c:pt>
                <c:pt idx="5118">
                  <c:v>-0.37770097850947487</c:v>
                </c:pt>
                <c:pt idx="5119">
                  <c:v>-0.37783407518726669</c:v>
                </c:pt>
                <c:pt idx="5120">
                  <c:v>-0.37796758513416268</c:v>
                </c:pt>
                <c:pt idx="5121">
                  <c:v>-0.37810150250703001</c:v>
                </c:pt>
                <c:pt idx="5122">
                  <c:v>-0.37823582146509699</c:v>
                </c:pt>
                <c:pt idx="5123">
                  <c:v>-0.37837053617123684</c:v>
                </c:pt>
                <c:pt idx="5124">
                  <c:v>-0.378505640793385</c:v>
                </c:pt>
                <c:pt idx="5125">
                  <c:v>-0.37864112950608075</c:v>
                </c:pt>
                <c:pt idx="5126">
                  <c:v>-0.37877699649192698</c:v>
                </c:pt>
                <c:pt idx="5127">
                  <c:v>-0.37891323594322285</c:v>
                </c:pt>
                <c:pt idx="5128">
                  <c:v>-0.37904984206353876</c:v>
                </c:pt>
                <c:pt idx="5129">
                  <c:v>-0.37918680906946234</c:v>
                </c:pt>
                <c:pt idx="5130">
                  <c:v>-0.37932413119210268</c:v>
                </c:pt>
                <c:pt idx="5131">
                  <c:v>-0.37946180267891538</c:v>
                </c:pt>
                <c:pt idx="5132">
                  <c:v>-0.37959981779531432</c:v>
                </c:pt>
                <c:pt idx="5133">
                  <c:v>-0.37973817082629202</c:v>
                </c:pt>
                <c:pt idx="5134">
                  <c:v>-0.37987685607811938</c:v>
                </c:pt>
                <c:pt idx="5135">
                  <c:v>-0.3800158678799731</c:v>
                </c:pt>
                <c:pt idx="5136">
                  <c:v>-0.38015520058545832</c:v>
                </c:pt>
                <c:pt idx="5137">
                  <c:v>-0.38029484857434398</c:v>
                </c:pt>
                <c:pt idx="5138">
                  <c:v>-0.38043480625391751</c:v>
                </c:pt>
                <c:pt idx="5139">
                  <c:v>-0.38057506806051788</c:v>
                </c:pt>
                <c:pt idx="5140">
                  <c:v>-0.38071562846099899</c:v>
                </c:pt>
                <c:pt idx="5141">
                  <c:v>-0.38085648195411809</c:v>
                </c:pt>
                <c:pt idx="5142">
                  <c:v>-0.38099762307183138</c:v>
                </c:pt>
                <c:pt idx="5143">
                  <c:v>-0.38113904638086132</c:v>
                </c:pt>
                <c:pt idx="5144">
                  <c:v>-0.381280746483939</c:v>
                </c:pt>
                <c:pt idx="5145">
                  <c:v>-0.38142271802133598</c:v>
                </c:pt>
                <c:pt idx="5146">
                  <c:v>-0.38156495567236487</c:v>
                </c:pt>
                <c:pt idx="5147">
                  <c:v>-0.381707454156891</c:v>
                </c:pt>
                <c:pt idx="5148">
                  <c:v>-0.38185020823707605</c:v>
                </c:pt>
                <c:pt idx="5149">
                  <c:v>-0.38199321271888997</c:v>
                </c:pt>
                <c:pt idx="5150">
                  <c:v>-0.38213646245399902</c:v>
                </c:pt>
                <c:pt idx="5151">
                  <c:v>-0.38227995234136902</c:v>
                </c:pt>
                <c:pt idx="5152">
                  <c:v>-0.38242367732907567</c:v>
                </c:pt>
                <c:pt idx="5153">
                  <c:v>-0.38256763241590402</c:v>
                </c:pt>
                <c:pt idx="5154">
                  <c:v>-0.38271181265318799</c:v>
                </c:pt>
                <c:pt idx="5155">
                  <c:v>-0.38285621314622675</c:v>
                </c:pt>
                <c:pt idx="5156">
                  <c:v>-0.38300082905585209</c:v>
                </c:pt>
                <c:pt idx="5157">
                  <c:v>-0.38314565559986513</c:v>
                </c:pt>
                <c:pt idx="5158">
                  <c:v>-0.38329068805437838</c:v>
                </c:pt>
                <c:pt idx="5159">
                  <c:v>-0.38343592175503732</c:v>
                </c:pt>
                <c:pt idx="5160">
                  <c:v>-0.38358135209815802</c:v>
                </c:pt>
                <c:pt idx="5161">
                  <c:v>-0.38372697454181898</c:v>
                </c:pt>
                <c:pt idx="5162">
                  <c:v>-0.38387278460677987</c:v>
                </c:pt>
                <c:pt idx="5163">
                  <c:v>-0.38401877787741834</c:v>
                </c:pt>
                <c:pt idx="5164">
                  <c:v>-0.38416495000246675</c:v>
                </c:pt>
                <c:pt idx="5165">
                  <c:v>-0.38431129669583303</c:v>
                </c:pt>
                <c:pt idx="5166">
                  <c:v>-0.38445781373725058</c:v>
                </c:pt>
                <c:pt idx="5167">
                  <c:v>-0.38460449697298144</c:v>
                </c:pt>
                <c:pt idx="5168">
                  <c:v>-0.38475134231651975</c:v>
                </c:pt>
                <c:pt idx="5169">
                  <c:v>-0.38489834574931903</c:v>
                </c:pt>
                <c:pt idx="5170">
                  <c:v>-0.38504550332138998</c:v>
                </c:pt>
                <c:pt idx="5171">
                  <c:v>-0.38519281115216503</c:v>
                </c:pt>
                <c:pt idx="5172">
                  <c:v>-0.38534026543108868</c:v>
                </c:pt>
                <c:pt idx="5173">
                  <c:v>-0.38548786241846239</c:v>
                </c:pt>
                <c:pt idx="5174">
                  <c:v>-0.38563559844609679</c:v>
                </c:pt>
                <c:pt idx="5175">
                  <c:v>-0.38578346991815493</c:v>
                </c:pt>
                <c:pt idx="5176">
                  <c:v>-0.38593147331095962</c:v>
                </c:pt>
                <c:pt idx="5177">
                  <c:v>-0.38607960517535439</c:v>
                </c:pt>
                <c:pt idx="5178">
                  <c:v>-0.38622786213689153</c:v>
                </c:pt>
                <c:pt idx="5179">
                  <c:v>-0.38637624089615258</c:v>
                </c:pt>
                <c:pt idx="5180">
                  <c:v>-0.38652473822940159</c:v>
                </c:pt>
                <c:pt idx="5181">
                  <c:v>-0.38667335098922684</c:v>
                </c:pt>
                <c:pt idx="5182">
                  <c:v>-0.38682207610518987</c:v>
                </c:pt>
                <c:pt idx="5183">
                  <c:v>-0.38697091058438027</c:v>
                </c:pt>
                <c:pt idx="5184">
                  <c:v>-0.38711985151202438</c:v>
                </c:pt>
                <c:pt idx="5185">
                  <c:v>-0.38726889605208076</c:v>
                </c:pt>
                <c:pt idx="5186">
                  <c:v>-0.38741804144768538</c:v>
                </c:pt>
                <c:pt idx="5187">
                  <c:v>-0.38756728502178472</c:v>
                </c:pt>
                <c:pt idx="5188">
                  <c:v>-0.38771662417762554</c:v>
                </c:pt>
                <c:pt idx="5189">
                  <c:v>-0.38786605639921762</c:v>
                </c:pt>
                <c:pt idx="5190">
                  <c:v>-0.38801557925176478</c:v>
                </c:pt>
                <c:pt idx="5191">
                  <c:v>-0.38816519038206787</c:v>
                </c:pt>
                <c:pt idx="5192">
                  <c:v>-0.38831488751906285</c:v>
                </c:pt>
                <c:pt idx="5193">
                  <c:v>-0.38846466847407268</c:v>
                </c:pt>
                <c:pt idx="5194">
                  <c:v>-0.38861453114117084</c:v>
                </c:pt>
                <c:pt idx="5195">
                  <c:v>-0.38876447349741988</c:v>
                </c:pt>
                <c:pt idx="5196">
                  <c:v>-0.38891449360314373</c:v>
                </c:pt>
                <c:pt idx="5197">
                  <c:v>-0.38906458960236368</c:v>
                </c:pt>
                <c:pt idx="5198">
                  <c:v>-0.38921475972319308</c:v>
                </c:pt>
                <c:pt idx="5199">
                  <c:v>-0.38936500227849086</c:v>
                </c:pt>
                <c:pt idx="5200">
                  <c:v>-0.38951531566629038</c:v>
                </c:pt>
                <c:pt idx="5201">
                  <c:v>-0.38966569837050691</c:v>
                </c:pt>
                <c:pt idx="5202">
                  <c:v>-0.38981614896146044</c:v>
                </c:pt>
                <c:pt idx="5203">
                  <c:v>-0.38996666609652986</c:v>
                </c:pt>
                <c:pt idx="5204">
                  <c:v>-0.39011724852081597</c:v>
                </c:pt>
                <c:pt idx="5205">
                  <c:v>-0.39026789506778387</c:v>
                </c:pt>
                <c:pt idx="5206">
                  <c:v>-0.39041860465978168</c:v>
                </c:pt>
                <c:pt idx="5207">
                  <c:v>-0.39056937630861005</c:v>
                </c:pt>
                <c:pt idx="5208">
                  <c:v>-0.39072020911589794</c:v>
                </c:pt>
                <c:pt idx="5209">
                  <c:v>-0.39087110227332528</c:v>
                </c:pt>
                <c:pt idx="5210">
                  <c:v>-0.39102205506278703</c:v>
                </c:pt>
                <c:pt idx="5211">
                  <c:v>-0.39117306685630032</c:v>
                </c:pt>
                <c:pt idx="5212">
                  <c:v>-0.39132413711596259</c:v>
                </c:pt>
                <c:pt idx="5213">
                  <c:v>-0.39147526539354038</c:v>
                </c:pt>
                <c:pt idx="5214">
                  <c:v>-0.39162645133029872</c:v>
                </c:pt>
                <c:pt idx="5215">
                  <c:v>-0.39177769465648232</c:v>
                </c:pt>
                <c:pt idx="5216">
                  <c:v>-0.39192899519101998</c:v>
                </c:pt>
                <c:pt idx="5217">
                  <c:v>-0.39208035284099685</c:v>
                </c:pt>
                <c:pt idx="5218">
                  <c:v>-0.39223176760151601</c:v>
                </c:pt>
                <c:pt idx="5219">
                  <c:v>-0.39238323955531612</c:v>
                </c:pt>
                <c:pt idx="5220">
                  <c:v>-0.39253476887255195</c:v>
                </c:pt>
                <c:pt idx="5221">
                  <c:v>-0.39268635581067168</c:v>
                </c:pt>
                <c:pt idx="5222">
                  <c:v>-0.3928380007143249</c:v>
                </c:pt>
                <c:pt idx="5223">
                  <c:v>-0.39298970401533384</c:v>
                </c:pt>
                <c:pt idx="5224">
                  <c:v>-0.39314146623267887</c:v>
                </c:pt>
                <c:pt idx="5225">
                  <c:v>-0.39329328797256985</c:v>
                </c:pt>
                <c:pt idx="5226">
                  <c:v>-0.39344516992857087</c:v>
                </c:pt>
                <c:pt idx="5227">
                  <c:v>-0.39359711288166632</c:v>
                </c:pt>
                <c:pt idx="5228">
                  <c:v>-0.39374911770047238</c:v>
                </c:pt>
                <c:pt idx="5229">
                  <c:v>-0.39390118534130403</c:v>
                </c:pt>
                <c:pt idx="5230">
                  <c:v>-0.39405331684832401</c:v>
                </c:pt>
                <c:pt idx="5231">
                  <c:v>-0.39420551335373638</c:v>
                </c:pt>
                <c:pt idx="5232">
                  <c:v>-0.39435777607782357</c:v>
                </c:pt>
                <c:pt idx="5233">
                  <c:v>-0.39451010632901762</c:v>
                </c:pt>
                <c:pt idx="5234">
                  <c:v>-0.39466250550402393</c:v>
                </c:pt>
                <c:pt idx="5235">
                  <c:v>-0.39481497508780689</c:v>
                </c:pt>
                <c:pt idx="5236">
                  <c:v>-0.39496751665351498</c:v>
                </c:pt>
                <c:pt idx="5237">
                  <c:v>-0.39512013186258427</c:v>
                </c:pt>
                <c:pt idx="5238">
                  <c:v>-0.39527282246444956</c:v>
                </c:pt>
                <c:pt idx="5239">
                  <c:v>-0.39542559029656893</c:v>
                </c:pt>
                <c:pt idx="5240">
                  <c:v>-0.39557843728421133</c:v>
                </c:pt>
                <c:pt idx="5241">
                  <c:v>-0.39573136544022097</c:v>
                </c:pt>
                <c:pt idx="5242">
                  <c:v>-0.39588437686491118</c:v>
                </c:pt>
                <c:pt idx="5243">
                  <c:v>-0.39603747374558268</c:v>
                </c:pt>
                <c:pt idx="5244">
                  <c:v>-0.39619065835646688</c:v>
                </c:pt>
                <c:pt idx="5245">
                  <c:v>-0.39634393305825488</c:v>
                </c:pt>
                <c:pt idx="5246">
                  <c:v>-0.39649730029772984</c:v>
                </c:pt>
                <c:pt idx="5247">
                  <c:v>-0.3966507626074785</c:v>
                </c:pt>
                <c:pt idx="5248">
                  <c:v>-0.39680432260535464</c:v>
                </c:pt>
                <c:pt idx="5249">
                  <c:v>-0.39695798299412194</c:v>
                </c:pt>
                <c:pt idx="5250">
                  <c:v>-0.39711174656088932</c:v>
                </c:pt>
                <c:pt idx="5251">
                  <c:v>-0.39726561617667538</c:v>
                </c:pt>
                <c:pt idx="5252">
                  <c:v>-0.39741959479578992</c:v>
                </c:pt>
                <c:pt idx="5253">
                  <c:v>-0.39757368545526162</c:v>
                </c:pt>
                <c:pt idx="5254">
                  <c:v>-0.39772789127425567</c:v>
                </c:pt>
                <c:pt idx="5255">
                  <c:v>-0.39788221545338803</c:v>
                </c:pt>
                <c:pt idx="5256">
                  <c:v>-0.3980366612740931</c:v>
                </c:pt>
                <c:pt idx="5257">
                  <c:v>-0.39819123209781698</c:v>
                </c:pt>
                <c:pt idx="5258">
                  <c:v>-0.39834593136547847</c:v>
                </c:pt>
                <c:pt idx="5259">
                  <c:v>-0.39850076259652772</c:v>
                </c:pt>
                <c:pt idx="5260">
                  <c:v>-0.39865572938842997</c:v>
                </c:pt>
                <c:pt idx="5261">
                  <c:v>-0.39881083541580392</c:v>
                </c:pt>
                <c:pt idx="5262">
                  <c:v>-0.39896608442973402</c:v>
                </c:pt>
                <c:pt idx="5263">
                  <c:v>-0.39912148025703176</c:v>
                </c:pt>
                <c:pt idx="5264">
                  <c:v>-0.39927702679943688</c:v>
                </c:pt>
                <c:pt idx="5265">
                  <c:v>-0.39943272803290703</c:v>
                </c:pt>
                <c:pt idx="5266">
                  <c:v>-0.39958858800672314</c:v>
                </c:pt>
                <c:pt idx="5267">
                  <c:v>-0.39974461084273538</c:v>
                </c:pt>
                <c:pt idx="5268">
                  <c:v>-0.39990080073453693</c:v>
                </c:pt>
                <c:pt idx="5269">
                  <c:v>-0.40005716194647484</c:v>
                </c:pt>
                <c:pt idx="5270">
                  <c:v>-0.40021369881285807</c:v>
                </c:pt>
                <c:pt idx="5271">
                  <c:v>-0.40037041573693005</c:v>
                </c:pt>
                <c:pt idx="5272">
                  <c:v>-0.40052731718991452</c:v>
                </c:pt>
                <c:pt idx="5273">
                  <c:v>-0.40068440770996372</c:v>
                </c:pt>
                <c:pt idx="5274">
                  <c:v>-0.40084169190107138</c:v>
                </c:pt>
                <c:pt idx="5275">
                  <c:v>-0.40099917443202299</c:v>
                </c:pt>
                <c:pt idx="5276">
                  <c:v>-0.40115686003513401</c:v>
                </c:pt>
                <c:pt idx="5277">
                  <c:v>-0.40131475350509332</c:v>
                </c:pt>
                <c:pt idx="5278">
                  <c:v>-0.40147285969769603</c:v>
                </c:pt>
                <c:pt idx="5279">
                  <c:v>-0.40163118352850374</c:v>
                </c:pt>
                <c:pt idx="5280">
                  <c:v>-0.40178972997157802</c:v>
                </c:pt>
                <c:pt idx="5281">
                  <c:v>-0.40194850405800808</c:v>
                </c:pt>
                <c:pt idx="5282">
                  <c:v>-0.40210751087452701</c:v>
                </c:pt>
                <c:pt idx="5283">
                  <c:v>-0.40226675556204688</c:v>
                </c:pt>
                <c:pt idx="5284">
                  <c:v>-0.40242624331415117</c:v>
                </c:pt>
                <c:pt idx="5285">
                  <c:v>-0.40258597937557844</c:v>
                </c:pt>
                <c:pt idx="5286">
                  <c:v>-0.40274596904068538</c:v>
                </c:pt>
                <c:pt idx="5287">
                  <c:v>-0.40290621765190598</c:v>
                </c:pt>
                <c:pt idx="5288">
                  <c:v>-0.40306673059810899</c:v>
                </c:pt>
                <c:pt idx="5289">
                  <c:v>-0.40322751331305484</c:v>
                </c:pt>
                <c:pt idx="5290">
                  <c:v>-0.40338857127376709</c:v>
                </c:pt>
                <c:pt idx="5291">
                  <c:v>-0.40354990999890517</c:v>
                </c:pt>
                <c:pt idx="5292">
                  <c:v>-0.40371153504724488</c:v>
                </c:pt>
                <c:pt idx="5293">
                  <c:v>-0.40387345201595032</c:v>
                </c:pt>
                <c:pt idx="5294">
                  <c:v>-0.404035666539037</c:v>
                </c:pt>
                <c:pt idx="5295">
                  <c:v>-0.40419818428572801</c:v>
                </c:pt>
                <c:pt idx="5296">
                  <c:v>-0.40436101095887533</c:v>
                </c:pt>
                <c:pt idx="5297">
                  <c:v>-0.40452415229331901</c:v>
                </c:pt>
                <c:pt idx="5298">
                  <c:v>-0.40468761405436432</c:v>
                </c:pt>
                <c:pt idx="5299">
                  <c:v>-0.40485140203611875</c:v>
                </c:pt>
                <c:pt idx="5300">
                  <c:v>-0.40501552205994984</c:v>
                </c:pt>
                <c:pt idx="5301">
                  <c:v>-0.40517997997287158</c:v>
                </c:pt>
                <c:pt idx="5302">
                  <c:v>-0.40534478164596804</c:v>
                </c:pt>
                <c:pt idx="5303">
                  <c:v>-0.40550993297285487</c:v>
                </c:pt>
                <c:pt idx="5304">
                  <c:v>-0.40567543986803201</c:v>
                </c:pt>
                <c:pt idx="5305">
                  <c:v>-0.40584130826536802</c:v>
                </c:pt>
                <c:pt idx="5306">
                  <c:v>-0.40600754411644402</c:v>
                </c:pt>
                <c:pt idx="5307">
                  <c:v>-0.40617415338901591</c:v>
                </c:pt>
                <c:pt idx="5308">
                  <c:v>-0.40634114206535799</c:v>
                </c:pt>
                <c:pt idx="5309">
                  <c:v>-0.40650851614073702</c:v>
                </c:pt>
                <c:pt idx="5310">
                  <c:v>-0.40667628162165265</c:v>
                </c:pt>
                <c:pt idx="5311">
                  <c:v>-0.40684444452414498</c:v>
                </c:pt>
                <c:pt idx="5312">
                  <c:v>-0.40701301087221198</c:v>
                </c:pt>
                <c:pt idx="5313">
                  <c:v>-0.40718198669607802</c:v>
                </c:pt>
                <c:pt idx="5314">
                  <c:v>-0.40735137803067584</c:v>
                </c:pt>
                <c:pt idx="5315">
                  <c:v>-0.40752119091405803</c:v>
                </c:pt>
                <c:pt idx="5316">
                  <c:v>-0.40769143138587732</c:v>
                </c:pt>
                <c:pt idx="5317">
                  <c:v>-0.40786210548583285</c:v>
                </c:pt>
                <c:pt idx="5318">
                  <c:v>-0.40803321925197999</c:v>
                </c:pt>
                <c:pt idx="5319">
                  <c:v>-0.40820477871920985</c:v>
                </c:pt>
                <c:pt idx="5320">
                  <c:v>-0.40837678991747917</c:v>
                </c:pt>
                <c:pt idx="5321">
                  <c:v>-0.40854925887012189</c:v>
                </c:pt>
                <c:pt idx="5322">
                  <c:v>-0.40872219159227785</c:v>
                </c:pt>
                <c:pt idx="5323">
                  <c:v>-0.408895594088935</c:v>
                </c:pt>
                <c:pt idx="5324">
                  <c:v>-0.40906947235346103</c:v>
                </c:pt>
                <c:pt idx="5325">
                  <c:v>-0.40924383236574502</c:v>
                </c:pt>
                <c:pt idx="5326">
                  <c:v>-0.40941868009065219</c:v>
                </c:pt>
                <c:pt idx="5327">
                  <c:v>-0.40959402147617879</c:v>
                </c:pt>
                <c:pt idx="5328">
                  <c:v>-0.40976986245192193</c:v>
                </c:pt>
                <c:pt idx="5329">
                  <c:v>-0.40994620892722144</c:v>
                </c:pt>
                <c:pt idx="5330">
                  <c:v>-0.41012306678943417</c:v>
                </c:pt>
                <c:pt idx="5331">
                  <c:v>-0.41030044190216403</c:v>
                </c:pt>
                <c:pt idx="5332">
                  <c:v>-0.41047834010334938</c:v>
                </c:pt>
                <c:pt idx="5333">
                  <c:v>-0.41065676720342664</c:v>
                </c:pt>
                <c:pt idx="5334">
                  <c:v>-0.41083572898325998</c:v>
                </c:pt>
                <c:pt idx="5335">
                  <c:v>-0.41101523119227251</c:v>
                </c:pt>
                <c:pt idx="5336">
                  <c:v>-0.41119527954623603</c:v>
                </c:pt>
                <c:pt idx="5337">
                  <c:v>-0.41137587972506567</c:v>
                </c:pt>
                <c:pt idx="5338">
                  <c:v>-0.41155703737045285</c:v>
                </c:pt>
                <c:pt idx="5339">
                  <c:v>-0.41173875808395199</c:v>
                </c:pt>
                <c:pt idx="5340">
                  <c:v>-0.41192104742497232</c:v>
                </c:pt>
                <c:pt idx="5341">
                  <c:v>-0.41210391090883702</c:v>
                </c:pt>
                <c:pt idx="5342">
                  <c:v>-0.41228735400485533</c:v>
                </c:pt>
                <c:pt idx="5343">
                  <c:v>-0.41247138213429485</c:v>
                </c:pt>
                <c:pt idx="5344">
                  <c:v>-0.41265600066834901</c:v>
                </c:pt>
                <c:pt idx="5345">
                  <c:v>-0.41284121492606102</c:v>
                </c:pt>
                <c:pt idx="5346">
                  <c:v>-0.41302703017214298</c:v>
                </c:pt>
                <c:pt idx="5347">
                  <c:v>-0.41321345161485334</c:v>
                </c:pt>
                <c:pt idx="5348">
                  <c:v>-0.41340048440377408</c:v>
                </c:pt>
                <c:pt idx="5349">
                  <c:v>-0.41358813362770397</c:v>
                </c:pt>
                <c:pt idx="5350">
                  <c:v>-0.41377640431235974</c:v>
                </c:pt>
                <c:pt idx="5351">
                  <c:v>-0.41396530141827098</c:v>
                </c:pt>
                <c:pt idx="5352">
                  <c:v>-0.41415482983857932</c:v>
                </c:pt>
                <c:pt idx="5353">
                  <c:v>-0.41434499439685202</c:v>
                </c:pt>
                <c:pt idx="5354">
                  <c:v>-0.41453579984488848</c:v>
                </c:pt>
                <c:pt idx="5355">
                  <c:v>-0.41472725086065132</c:v>
                </c:pt>
                <c:pt idx="5356">
                  <c:v>-0.41491935204608899</c:v>
                </c:pt>
                <c:pt idx="5357">
                  <c:v>-0.41511210792499925</c:v>
                </c:pt>
                <c:pt idx="5358">
                  <c:v>-0.41530552294090667</c:v>
                </c:pt>
                <c:pt idx="5359">
                  <c:v>-0.41549960145501602</c:v>
                </c:pt>
                <c:pt idx="5360">
                  <c:v>-0.41569434774410602</c:v>
                </c:pt>
                <c:pt idx="5361">
                  <c:v>-0.41588976599845584</c:v>
                </c:pt>
                <c:pt idx="5362">
                  <c:v>-0.41608586031974143</c:v>
                </c:pt>
                <c:pt idx="5363">
                  <c:v>-0.41628263471910998</c:v>
                </c:pt>
                <c:pt idx="5364">
                  <c:v>-0.41648009311510403</c:v>
                </c:pt>
                <c:pt idx="5365">
                  <c:v>-0.41667823933158732</c:v>
                </c:pt>
                <c:pt idx="5366">
                  <c:v>-0.41687707709590016</c:v>
                </c:pt>
                <c:pt idx="5367">
                  <c:v>-0.41707661003672197</c:v>
                </c:pt>
                <c:pt idx="5368">
                  <c:v>-0.41727684168228951</c:v>
                </c:pt>
                <c:pt idx="5369">
                  <c:v>-0.41747777545829884</c:v>
                </c:pt>
                <c:pt idx="5370">
                  <c:v>-0.417679414686082</c:v>
                </c:pt>
                <c:pt idx="5371">
                  <c:v>-0.41788176258069937</c:v>
                </c:pt>
                <c:pt idx="5372">
                  <c:v>-0.41808482224898452</c:v>
                </c:pt>
                <c:pt idx="5373">
                  <c:v>-0.41828859668777285</c:v>
                </c:pt>
                <c:pt idx="5374">
                  <c:v>-0.41849308878198199</c:v>
                </c:pt>
                <c:pt idx="5375">
                  <c:v>-0.41869830130282487</c:v>
                </c:pt>
                <c:pt idx="5376">
                  <c:v>-0.41890423690587503</c:v>
                </c:pt>
                <c:pt idx="5377">
                  <c:v>-0.41911089812933311</c:v>
                </c:pt>
                <c:pt idx="5378">
                  <c:v>-0.41931828739214133</c:v>
                </c:pt>
                <c:pt idx="5379">
                  <c:v>-0.41952640699210803</c:v>
                </c:pt>
                <c:pt idx="5380">
                  <c:v>-0.41973525910412279</c:v>
                </c:pt>
                <c:pt idx="5381">
                  <c:v>-0.41994484577829388</c:v>
                </c:pt>
                <c:pt idx="5382">
                  <c:v>-0.42015516893805732</c:v>
                </c:pt>
                <c:pt idx="5383">
                  <c:v>-0.42036623037839332</c:v>
                </c:pt>
                <c:pt idx="5384">
                  <c:v>-0.42057803176396186</c:v>
                </c:pt>
                <c:pt idx="5385">
                  <c:v>-0.42079057462724684</c:v>
                </c:pt>
                <c:pt idx="5386">
                  <c:v>-0.42100386036677884</c:v>
                </c:pt>
                <c:pt idx="5387">
                  <c:v>-0.42121789024527284</c:v>
                </c:pt>
                <c:pt idx="5388">
                  <c:v>-0.42143266538783297</c:v>
                </c:pt>
                <c:pt idx="5389">
                  <c:v>-0.42164818678009308</c:v>
                </c:pt>
                <c:pt idx="5390">
                  <c:v>-0.42186445526655142</c:v>
                </c:pt>
                <c:pt idx="5391">
                  <c:v>-0.42208147154861603</c:v>
                </c:pt>
                <c:pt idx="5392">
                  <c:v>-0.422299236182963</c:v>
                </c:pt>
                <c:pt idx="5393">
                  <c:v>-0.42251774957978488</c:v>
                </c:pt>
                <c:pt idx="5394">
                  <c:v>-0.42273701200099673</c:v>
                </c:pt>
                <c:pt idx="5395">
                  <c:v>-0.42295702355865161</c:v>
                </c:pt>
                <c:pt idx="5396">
                  <c:v>-0.42317778421318408</c:v>
                </c:pt>
                <c:pt idx="5397">
                  <c:v>-0.42339929377189744</c:v>
                </c:pt>
                <c:pt idx="5398">
                  <c:v>-0.42362155188726586</c:v>
                </c:pt>
                <c:pt idx="5399">
                  <c:v>-0.42384455805545362</c:v>
                </c:pt>
                <c:pt idx="5400">
                  <c:v>-0.42406831161482161</c:v>
                </c:pt>
                <c:pt idx="5401">
                  <c:v>-0.42429281174426198</c:v>
                </c:pt>
                <c:pt idx="5402">
                  <c:v>-0.42451805746093602</c:v>
                </c:pt>
                <c:pt idx="5403">
                  <c:v>-0.42474404761915302</c:v>
                </c:pt>
                <c:pt idx="5404">
                  <c:v>-0.42497078090994617</c:v>
                </c:pt>
                <c:pt idx="5405">
                  <c:v>-0.42519825586028298</c:v>
                </c:pt>
                <c:pt idx="5406">
                  <c:v>-0.42542647083226848</c:v>
                </c:pt>
                <c:pt idx="5407">
                  <c:v>-0.42565542402184797</c:v>
                </c:pt>
                <c:pt idx="5408">
                  <c:v>-0.42588511345797248</c:v>
                </c:pt>
                <c:pt idx="5409">
                  <c:v>-0.42611553700126797</c:v>
                </c:pt>
                <c:pt idx="5410">
                  <c:v>-0.42634669234317385</c:v>
                </c:pt>
                <c:pt idx="5411">
                  <c:v>-0.4265785770048231</c:v>
                </c:pt>
                <c:pt idx="5412">
                  <c:v>-0.42681118833616088</c:v>
                </c:pt>
                <c:pt idx="5413">
                  <c:v>-0.42704452351517902</c:v>
                </c:pt>
                <c:pt idx="5414">
                  <c:v>-0.42727857954703424</c:v>
                </c:pt>
                <c:pt idx="5415">
                  <c:v>-0.42751335326336698</c:v>
                </c:pt>
                <c:pt idx="5416">
                  <c:v>-0.42774884132173802</c:v>
                </c:pt>
                <c:pt idx="5417">
                  <c:v>-0.42798504020498546</c:v>
                </c:pt>
                <c:pt idx="5418">
                  <c:v>-0.42822194622073501</c:v>
                </c:pt>
                <c:pt idx="5419">
                  <c:v>-0.42845955550103493</c:v>
                </c:pt>
                <c:pt idx="5420">
                  <c:v>-0.42869786400095705</c:v>
                </c:pt>
                <c:pt idx="5421">
                  <c:v>-0.42893686748012838</c:v>
                </c:pt>
                <c:pt idx="5422">
                  <c:v>-0.42917656154698758</c:v>
                </c:pt>
                <c:pt idx="5423">
                  <c:v>-0.42941694163205207</c:v>
                </c:pt>
                <c:pt idx="5424">
                  <c:v>-0.42965800298821138</c:v>
                </c:pt>
                <c:pt idx="5425">
                  <c:v>-0.429899740690592</c:v>
                </c:pt>
                <c:pt idx="5426">
                  <c:v>-0.43014214963633679</c:v>
                </c:pt>
                <c:pt idx="5427">
                  <c:v>-0.43038522454449946</c:v>
                </c:pt>
                <c:pt idx="5428">
                  <c:v>-0.43062895995589467</c:v>
                </c:pt>
                <c:pt idx="5429">
                  <c:v>-0.43087335023301498</c:v>
                </c:pt>
                <c:pt idx="5430">
                  <c:v>-0.43111838955974402</c:v>
                </c:pt>
                <c:pt idx="5431">
                  <c:v>-0.43136407194076509</c:v>
                </c:pt>
                <c:pt idx="5432">
                  <c:v>-0.43161039120261668</c:v>
                </c:pt>
                <c:pt idx="5433">
                  <c:v>-0.43185734099401185</c:v>
                </c:pt>
                <c:pt idx="5434">
                  <c:v>-0.43210491478608898</c:v>
                </c:pt>
                <c:pt idx="5435">
                  <c:v>-0.43235310587284709</c:v>
                </c:pt>
                <c:pt idx="5436">
                  <c:v>-0.43260190737159032</c:v>
                </c:pt>
                <c:pt idx="5437">
                  <c:v>-0.43285131222375928</c:v>
                </c:pt>
                <c:pt idx="5438">
                  <c:v>-0.43310131319556128</c:v>
                </c:pt>
                <c:pt idx="5439">
                  <c:v>-0.43335190287896386</c:v>
                </c:pt>
                <c:pt idx="5440">
                  <c:v>-0.43360307369261958</c:v>
                </c:pt>
                <c:pt idx="5441">
                  <c:v>-0.43385481788293762</c:v>
                </c:pt>
                <c:pt idx="5442">
                  <c:v>-0.43410712752512193</c:v>
                </c:pt>
                <c:pt idx="5443">
                  <c:v>-0.43435999452436103</c:v>
                </c:pt>
                <c:pt idx="5444">
                  <c:v>-0.43461341061679593</c:v>
                </c:pt>
                <c:pt idx="5445">
                  <c:v>-0.4348673673708251</c:v>
                </c:pt>
                <c:pt idx="5446">
                  <c:v>-0.43512185618808602</c:v>
                </c:pt>
                <c:pt idx="5447">
                  <c:v>-0.43537686830490235</c:v>
                </c:pt>
                <c:pt idx="5448">
                  <c:v>-0.43563239479322302</c:v>
                </c:pt>
                <c:pt idx="5449">
                  <c:v>-0.43588842656218868</c:v>
                </c:pt>
                <c:pt idx="5450">
                  <c:v>-0.43614495435914985</c:v>
                </c:pt>
                <c:pt idx="5451">
                  <c:v>-0.43640196877111898</c:v>
                </c:pt>
                <c:pt idx="5452">
                  <c:v>-0.43665946022608232</c:v>
                </c:pt>
                <c:pt idx="5453">
                  <c:v>-0.43691741899433684</c:v>
                </c:pt>
                <c:pt idx="5454">
                  <c:v>-0.43717583518990477</c:v>
                </c:pt>
                <c:pt idx="5455">
                  <c:v>-0.43743469877197438</c:v>
                </c:pt>
                <c:pt idx="5456">
                  <c:v>-0.43769399954643101</c:v>
                </c:pt>
                <c:pt idx="5457">
                  <c:v>-0.43795372716733288</c:v>
                </c:pt>
                <c:pt idx="5458">
                  <c:v>-0.43821387113857113</c:v>
                </c:pt>
                <c:pt idx="5459">
                  <c:v>-0.43847442081552984</c:v>
                </c:pt>
                <c:pt idx="5460">
                  <c:v>-0.43873536540687902</c:v>
                </c:pt>
                <c:pt idx="5461">
                  <c:v>-0.438996693976414</c:v>
                </c:pt>
                <c:pt idx="5462">
                  <c:v>-0.43925839544488204</c:v>
                </c:pt>
                <c:pt idx="5463">
                  <c:v>-0.43952045859207284</c:v>
                </c:pt>
                <c:pt idx="5464">
                  <c:v>-0.43978287205883976</c:v>
                </c:pt>
                <c:pt idx="5465">
                  <c:v>-0.44004562434923</c:v>
                </c:pt>
                <c:pt idx="5466">
                  <c:v>-0.44030870383282594</c:v>
                </c:pt>
                <c:pt idx="5467">
                  <c:v>-0.44057209874693976</c:v>
                </c:pt>
                <c:pt idx="5468">
                  <c:v>-0.44083579719922256</c:v>
                </c:pt>
                <c:pt idx="5469">
                  <c:v>-0.44109978717000098</c:v>
                </c:pt>
                <c:pt idx="5470">
                  <c:v>-0.441364056514992</c:v>
                </c:pt>
                <c:pt idx="5471">
                  <c:v>-0.44162859296788903</c:v>
                </c:pt>
                <c:pt idx="5472">
                  <c:v>-0.44189338414306301</c:v>
                </c:pt>
                <c:pt idx="5473">
                  <c:v>-0.442158417538424</c:v>
                </c:pt>
                <c:pt idx="5474">
                  <c:v>-0.44242368053812375</c:v>
                </c:pt>
                <c:pt idx="5475">
                  <c:v>-0.442689160415421</c:v>
                </c:pt>
                <c:pt idx="5476">
                  <c:v>-0.44295484433558702</c:v>
                </c:pt>
                <c:pt idx="5477">
                  <c:v>-0.44322071935889512</c:v>
                </c:pt>
                <c:pt idx="5478">
                  <c:v>-0.44348677244362888</c:v>
                </c:pt>
                <c:pt idx="5479">
                  <c:v>-0.44375299044924632</c:v>
                </c:pt>
                <c:pt idx="5480">
                  <c:v>-0.44401936013950088</c:v>
                </c:pt>
                <c:pt idx="5481">
                  <c:v>-0.44428586818563698</c:v>
                </c:pt>
                <c:pt idx="5482">
                  <c:v>-0.44455250116962103</c:v>
                </c:pt>
                <c:pt idx="5483">
                  <c:v>-0.44481924558726732</c:v>
                </c:pt>
                <c:pt idx="5484">
                  <c:v>-0.44508608785152398</c:v>
                </c:pt>
                <c:pt idx="5485">
                  <c:v>-0.44535301429556701</c:v>
                </c:pt>
                <c:pt idx="5486">
                  <c:v>-0.44562001117605798</c:v>
                </c:pt>
                <c:pt idx="5487">
                  <c:v>-0.445887064676395</c:v>
                </c:pt>
                <c:pt idx="5488">
                  <c:v>-0.44615416091003002</c:v>
                </c:pt>
                <c:pt idx="5489">
                  <c:v>-0.44642128592383151</c:v>
                </c:pt>
                <c:pt idx="5490">
                  <c:v>-0.44668842570146317</c:v>
                </c:pt>
                <c:pt idx="5491">
                  <c:v>-0.44695556616688098</c:v>
                </c:pt>
                <c:pt idx="5492">
                  <c:v>-0.44722269318783903</c:v>
                </c:pt>
                <c:pt idx="5493">
                  <c:v>-0.44748979257936605</c:v>
                </c:pt>
                <c:pt idx="5494">
                  <c:v>-0.447756850107421</c:v>
                </c:pt>
                <c:pt idx="5495">
                  <c:v>-0.44802385149243301</c:v>
                </c:pt>
                <c:pt idx="5496">
                  <c:v>-0.44829078241285902</c:v>
                </c:pt>
                <c:pt idx="5497">
                  <c:v>-0.44855762850877479</c:v>
                </c:pt>
                <c:pt idx="5498">
                  <c:v>-0.44882437538544101</c:v>
                </c:pt>
                <c:pt idx="5499">
                  <c:v>-0.44909100861577295</c:v>
                </c:pt>
                <c:pt idx="5500">
                  <c:v>-0.44935751374415184</c:v>
                </c:pt>
                <c:pt idx="5501">
                  <c:v>-0.44962387629116402</c:v>
                </c:pt>
                <c:pt idx="5502">
                  <c:v>-0.44989008175728068</c:v>
                </c:pt>
                <c:pt idx="5503">
                  <c:v>-0.45015611562631003</c:v>
                </c:pt>
                <c:pt idx="5504">
                  <c:v>-0.45042196336916568</c:v>
                </c:pt>
                <c:pt idx="5505">
                  <c:v>-0.45068761044740702</c:v>
                </c:pt>
                <c:pt idx="5506">
                  <c:v>-0.45095304231715799</c:v>
                </c:pt>
                <c:pt idx="5507">
                  <c:v>-0.45121824443280301</c:v>
                </c:pt>
                <c:pt idx="5508">
                  <c:v>-0.45148320225099098</c:v>
                </c:pt>
                <c:pt idx="5509">
                  <c:v>-0.45174790123468084</c:v>
                </c:pt>
                <c:pt idx="5510">
                  <c:v>-0.45201232685726184</c:v>
                </c:pt>
                <c:pt idx="5511">
                  <c:v>-0.45227646460683202</c:v>
                </c:pt>
                <c:pt idx="5512">
                  <c:v>-0.45254029999053108</c:v>
                </c:pt>
                <c:pt idx="5513">
                  <c:v>-0.45280381853892299</c:v>
                </c:pt>
                <c:pt idx="5514">
                  <c:v>-0.45306700581051301</c:v>
                </c:pt>
                <c:pt idx="5515">
                  <c:v>-0.45332984739632198</c:v>
                </c:pt>
                <c:pt idx="5516">
                  <c:v>-0.45359232892454232</c:v>
                </c:pt>
                <c:pt idx="5517">
                  <c:v>-0.45385443606527998</c:v>
                </c:pt>
                <c:pt idx="5518">
                  <c:v>-0.45411615453538379</c:v>
                </c:pt>
                <c:pt idx="5519">
                  <c:v>-0.45437747010333701</c:v>
                </c:pt>
                <c:pt idx="5520">
                  <c:v>-0.45463836859419199</c:v>
                </c:pt>
                <c:pt idx="5521">
                  <c:v>-0.45489883589450603</c:v>
                </c:pt>
                <c:pt idx="5522">
                  <c:v>-0.45515885795733402</c:v>
                </c:pt>
                <c:pt idx="5523">
                  <c:v>-0.45541842080741574</c:v>
                </c:pt>
                <c:pt idx="5524">
                  <c:v>-0.45567751054612715</c:v>
                </c:pt>
                <c:pt idx="5525">
                  <c:v>-0.45593611335670908</c:v>
                </c:pt>
                <c:pt idx="5526">
                  <c:v>-0.456194215509098</c:v>
                </c:pt>
                <c:pt idx="5527">
                  <c:v>-0.45645180336498475</c:v>
                </c:pt>
                <c:pt idx="5528">
                  <c:v>-0.45670886338257127</c:v>
                </c:pt>
                <c:pt idx="5529">
                  <c:v>-0.45696538211451498</c:v>
                </c:pt>
                <c:pt idx="5530">
                  <c:v>-0.45722134622662974</c:v>
                </c:pt>
                <c:pt idx="5531">
                  <c:v>-0.45747674249696202</c:v>
                </c:pt>
                <c:pt idx="5532">
                  <c:v>-0.45773155781783575</c:v>
                </c:pt>
                <c:pt idx="5533">
                  <c:v>-0.4579857791999582</c:v>
                </c:pt>
                <c:pt idx="5534">
                  <c:v>-0.458239393776254</c:v>
                </c:pt>
                <c:pt idx="5535">
                  <c:v>-0.45849238880582432</c:v>
                </c:pt>
                <c:pt idx="5536">
                  <c:v>-0.45874475167744388</c:v>
                </c:pt>
                <c:pt idx="5537">
                  <c:v>-0.45899646991317417</c:v>
                </c:pt>
                <c:pt idx="5538">
                  <c:v>-0.45924753117169476</c:v>
                </c:pt>
                <c:pt idx="5539">
                  <c:v>-0.45949792325146732</c:v>
                </c:pt>
                <c:pt idx="5540">
                  <c:v>-0.45974763409356773</c:v>
                </c:pt>
                <c:pt idx="5541">
                  <c:v>-0.45999665178438398</c:v>
                </c:pt>
                <c:pt idx="5542">
                  <c:v>-0.46024496455800901</c:v>
                </c:pt>
                <c:pt idx="5543">
                  <c:v>-0.46049256079855111</c:v>
                </c:pt>
                <c:pt idx="5544">
                  <c:v>-0.46073942904217374</c:v>
                </c:pt>
                <c:pt idx="5545">
                  <c:v>-0.46098555797909385</c:v>
                </c:pt>
                <c:pt idx="5546">
                  <c:v>-0.46123093645523255</c:v>
                </c:pt>
                <c:pt idx="5547">
                  <c:v>-0.46147555347396502</c:v>
                </c:pt>
                <c:pt idx="5548">
                  <c:v>-0.46171939819743901</c:v>
                </c:pt>
                <c:pt idx="5549">
                  <c:v>-0.46196245994801038</c:v>
                </c:pt>
                <c:pt idx="5550">
                  <c:v>-0.46220472820942632</c:v>
                </c:pt>
                <c:pt idx="5551">
                  <c:v>-0.46244619262795805</c:v>
                </c:pt>
                <c:pt idx="5552">
                  <c:v>-0.46268684301342144</c:v>
                </c:pt>
                <c:pt idx="5553">
                  <c:v>-0.46292666934018067</c:v>
                </c:pt>
                <c:pt idx="5554">
                  <c:v>-0.46316566174800688</c:v>
                </c:pt>
                <c:pt idx="5555">
                  <c:v>-0.46340381054304097</c:v>
                </c:pt>
                <c:pt idx="5556">
                  <c:v>-0.46364110619852472</c:v>
                </c:pt>
                <c:pt idx="5557">
                  <c:v>-0.46387753935569864</c:v>
                </c:pt>
                <c:pt idx="5558">
                  <c:v>-0.46411310082447932</c:v>
                </c:pt>
                <c:pt idx="5559">
                  <c:v>-0.46434778158438178</c:v>
                </c:pt>
                <c:pt idx="5560">
                  <c:v>-0.46458157278508205</c:v>
                </c:pt>
                <c:pt idx="5561">
                  <c:v>-0.46481446574729768</c:v>
                </c:pt>
                <c:pt idx="5562">
                  <c:v>-0.46504645196355532</c:v>
                </c:pt>
                <c:pt idx="5563">
                  <c:v>-0.46527752309916398</c:v>
                </c:pt>
                <c:pt idx="5564">
                  <c:v>-0.46550767099298546</c:v>
                </c:pt>
                <c:pt idx="5565">
                  <c:v>-0.46573688765832</c:v>
                </c:pt>
                <c:pt idx="5566">
                  <c:v>-0.46596516528385767</c:v>
                </c:pt>
                <c:pt idx="5567">
                  <c:v>-0.46619249623439302</c:v>
                </c:pt>
                <c:pt idx="5568">
                  <c:v>-0.46641887305186386</c:v>
                </c:pt>
                <c:pt idx="5569">
                  <c:v>-0.46664428845595901</c:v>
                </c:pt>
                <c:pt idx="5570">
                  <c:v>-0.46686873534514911</c:v>
                </c:pt>
                <c:pt idx="5571">
                  <c:v>-0.46709220679723601</c:v>
                </c:pt>
                <c:pt idx="5572">
                  <c:v>-0.46731469607028903</c:v>
                </c:pt>
                <c:pt idx="5573">
                  <c:v>-0.46753619659560902</c:v>
                </c:pt>
                <c:pt idx="5574">
                  <c:v>-0.46775670199498565</c:v>
                </c:pt>
                <c:pt idx="5575">
                  <c:v>-0.46797620607285362</c:v>
                </c:pt>
                <c:pt idx="5576">
                  <c:v>-0.46819470281618603</c:v>
                </c:pt>
                <c:pt idx="5577">
                  <c:v>-0.46841218639510901</c:v>
                </c:pt>
                <c:pt idx="5578">
                  <c:v>-0.46862865116332902</c:v>
                </c:pt>
                <c:pt idx="5579">
                  <c:v>-0.4688440916587609</c:v>
                </c:pt>
                <c:pt idx="5580">
                  <c:v>-0.46905850260387832</c:v>
                </c:pt>
                <c:pt idx="5581">
                  <c:v>-0.46927187890625138</c:v>
                </c:pt>
                <c:pt idx="5582">
                  <c:v>-0.46948421565888887</c:v>
                </c:pt>
                <c:pt idx="5583">
                  <c:v>-0.469695508140616</c:v>
                </c:pt>
                <c:pt idx="5584">
                  <c:v>-0.46990575181654198</c:v>
                </c:pt>
                <c:pt idx="5585">
                  <c:v>-0.47011494233829498</c:v>
                </c:pt>
                <c:pt idx="5586">
                  <c:v>-0.4703230755443914</c:v>
                </c:pt>
                <c:pt idx="5587">
                  <c:v>-0.47053014746045102</c:v>
                </c:pt>
                <c:pt idx="5588">
                  <c:v>-0.47073615429948201</c:v>
                </c:pt>
                <c:pt idx="5589">
                  <c:v>-0.47094109246195093</c:v>
                </c:pt>
                <c:pt idx="5590">
                  <c:v>-0.47114495853590699</c:v>
                </c:pt>
                <c:pt idx="5591">
                  <c:v>-0.47134774929698398</c:v>
                </c:pt>
                <c:pt idx="5592">
                  <c:v>-0.47154946170834638</c:v>
                </c:pt>
                <c:pt idx="5593">
                  <c:v>-0.47175009292053799</c:v>
                </c:pt>
                <c:pt idx="5594">
                  <c:v>-0.47194964027132175</c:v>
                </c:pt>
                <c:pt idx="5595">
                  <c:v>-0.47214810128536538</c:v>
                </c:pt>
                <c:pt idx="5596">
                  <c:v>-0.47234547367391022</c:v>
                </c:pt>
                <c:pt idx="5597">
                  <c:v>-0.47254175533433401</c:v>
                </c:pt>
                <c:pt idx="5598">
                  <c:v>-0.47273694434965241</c:v>
                </c:pt>
                <c:pt idx="5599">
                  <c:v>-0.47293103898784605</c:v>
                </c:pt>
                <c:pt idx="5600">
                  <c:v>-0.47312403770143202</c:v>
                </c:pt>
                <c:pt idx="5601">
                  <c:v>-0.47331593912673098</c:v>
                </c:pt>
                <c:pt idx="5602">
                  <c:v>-0.47350674208308102</c:v>
                </c:pt>
                <c:pt idx="5603">
                  <c:v>-0.473696445572026</c:v>
                </c:pt>
                <c:pt idx="5604">
                  <c:v>-0.47388504877641402</c:v>
                </c:pt>
                <c:pt idx="5605">
                  <c:v>-0.47407255105941676</c:v>
                </c:pt>
                <c:pt idx="5606">
                  <c:v>-0.47425895196341838</c:v>
                </c:pt>
                <c:pt idx="5607">
                  <c:v>-0.47444425120896938</c:v>
                </c:pt>
                <c:pt idx="5608">
                  <c:v>-0.47462844869350101</c:v>
                </c:pt>
                <c:pt idx="5609">
                  <c:v>-0.47481154448998297</c:v>
                </c:pt>
                <c:pt idx="5610">
                  <c:v>-0.47499353884567602</c:v>
                </c:pt>
                <c:pt idx="5611">
                  <c:v>-0.4751744321807469</c:v>
                </c:pt>
                <c:pt idx="5612">
                  <c:v>-0.47535422508672798</c:v>
                </c:pt>
                <c:pt idx="5613">
                  <c:v>-0.47553291832501132</c:v>
                </c:pt>
                <c:pt idx="5614">
                  <c:v>-0.475710512825126</c:v>
                </c:pt>
                <c:pt idx="5615">
                  <c:v>-0.47588700968305703</c:v>
                </c:pt>
                <c:pt idx="5616">
                  <c:v>-0.47606241015939038</c:v>
                </c:pt>
                <c:pt idx="5617">
                  <c:v>-0.47623671567751302</c:v>
                </c:pt>
                <c:pt idx="5618">
                  <c:v>-0.47640992782156538</c:v>
                </c:pt>
                <c:pt idx="5619">
                  <c:v>-0.47658204833444601</c:v>
                </c:pt>
                <c:pt idx="5620">
                  <c:v>-0.47675307911563602</c:v>
                </c:pt>
                <c:pt idx="5621">
                  <c:v>-0.47692302221910032</c:v>
                </c:pt>
                <c:pt idx="5622">
                  <c:v>-0.47709187985092188</c:v>
                </c:pt>
                <c:pt idx="5623">
                  <c:v>-0.47725965436700302</c:v>
                </c:pt>
                <c:pt idx="5624">
                  <c:v>-0.47742634827069003</c:v>
                </c:pt>
                <c:pt idx="5625">
                  <c:v>-0.47759196421023198</c:v>
                </c:pt>
                <c:pt idx="5626">
                  <c:v>-0.47775650497636601</c:v>
                </c:pt>
                <c:pt idx="5627">
                  <c:v>-0.47791997349965476</c:v>
                </c:pt>
                <c:pt idx="5628">
                  <c:v>-0.47808237284783456</c:v>
                </c:pt>
                <c:pt idx="5629">
                  <c:v>-0.47824370622323376</c:v>
                </c:pt>
                <c:pt idx="5630">
                  <c:v>-0.4784039769600264</c:v>
                </c:pt>
                <c:pt idx="5631">
                  <c:v>-0.478563188521407</c:v>
                </c:pt>
                <c:pt idx="5632">
                  <c:v>-0.47872134449692416</c:v>
                </c:pt>
                <c:pt idx="5633">
                  <c:v>-0.47887844859965661</c:v>
                </c:pt>
                <c:pt idx="5634">
                  <c:v>-0.479034504663297</c:v>
                </c:pt>
                <c:pt idx="5635">
                  <c:v>-0.47918951663952408</c:v>
                </c:pt>
                <c:pt idx="5636">
                  <c:v>-0.47934348859500497</c:v>
                </c:pt>
                <c:pt idx="5637">
                  <c:v>-0.47949642470862702</c:v>
                </c:pt>
                <c:pt idx="5638">
                  <c:v>-0.47964832926863998</c:v>
                </c:pt>
                <c:pt idx="5639">
                  <c:v>-0.47979920666981601</c:v>
                </c:pt>
                <c:pt idx="5640">
                  <c:v>-0.47994906141059701</c:v>
                </c:pt>
                <c:pt idx="5641">
                  <c:v>-0.48009789809025138</c:v>
                </c:pt>
                <c:pt idx="5642">
                  <c:v>-0.48024572140602079</c:v>
                </c:pt>
                <c:pt idx="5643">
                  <c:v>-0.48039253615029798</c:v>
                </c:pt>
                <c:pt idx="5644">
                  <c:v>-0.4805383472077695</c:v>
                </c:pt>
                <c:pt idx="5645">
                  <c:v>-0.48068315955257002</c:v>
                </c:pt>
                <c:pt idx="5646">
                  <c:v>-0.48082697824552462</c:v>
                </c:pt>
                <c:pt idx="5647">
                  <c:v>-0.48096980843121001</c:v>
                </c:pt>
                <c:pt idx="5648">
                  <c:v>-0.48111165533530997</c:v>
                </c:pt>
                <c:pt idx="5649">
                  <c:v>-0.48125252426169002</c:v>
                </c:pt>
                <c:pt idx="5650">
                  <c:v>-0.48139242058969661</c:v>
                </c:pt>
                <c:pt idx="5651">
                  <c:v>-0.48153134977135076</c:v>
                </c:pt>
                <c:pt idx="5652">
                  <c:v>-0.48166931732833701</c:v>
                </c:pt>
                <c:pt idx="5653">
                  <c:v>-0.48180632884787583</c:v>
                </c:pt>
                <c:pt idx="5654">
                  <c:v>-0.48194238998071093</c:v>
                </c:pt>
                <c:pt idx="5655">
                  <c:v>-0.48207750643969238</c:v>
                </c:pt>
                <c:pt idx="5656">
                  <c:v>-0.48221168399761305</c:v>
                </c:pt>
                <c:pt idx="5657">
                  <c:v>-0.48234492848466837</c:v>
                </c:pt>
                <c:pt idx="5658">
                  <c:v>-0.48247724578593698</c:v>
                </c:pt>
                <c:pt idx="5659">
                  <c:v>-0.48260864183865787</c:v>
                </c:pt>
                <c:pt idx="5660">
                  <c:v>-0.48273912262939273</c:v>
                </c:pt>
                <c:pt idx="5661">
                  <c:v>-0.48286869419147993</c:v>
                </c:pt>
                <c:pt idx="5662">
                  <c:v>-0.482997362602128</c:v>
                </c:pt>
                <c:pt idx="5663">
                  <c:v>-0.48312513397997525</c:v>
                </c:pt>
                <c:pt idx="5664">
                  <c:v>-0.48325201448230093</c:v>
                </c:pt>
                <c:pt idx="5665">
                  <c:v>-0.48337801030263566</c:v>
                </c:pt>
                <c:pt idx="5666">
                  <c:v>-0.48350312766808501</c:v>
                </c:pt>
                <c:pt idx="5667">
                  <c:v>-0.48362737283705487</c:v>
                </c:pt>
                <c:pt idx="5668">
                  <c:v>-0.48375075209663976</c:v>
                </c:pt>
                <c:pt idx="5669">
                  <c:v>-0.48387327176042944</c:v>
                </c:pt>
                <c:pt idx="5670">
                  <c:v>-0.48399493815342998</c:v>
                </c:pt>
                <c:pt idx="5671">
                  <c:v>-0.48411575764002601</c:v>
                </c:pt>
                <c:pt idx="5672">
                  <c:v>-0.48423573660444202</c:v>
                </c:pt>
                <c:pt idx="5673">
                  <c:v>-0.48435488144661853</c:v>
                </c:pt>
                <c:pt idx="5674">
                  <c:v>-0.48447319858026505</c:v>
                </c:pt>
                <c:pt idx="5675">
                  <c:v>-0.48459069443101299</c:v>
                </c:pt>
                <c:pt idx="5676">
                  <c:v>-0.48470737543441805</c:v>
                </c:pt>
                <c:pt idx="5677">
                  <c:v>-0.48482324803395432</c:v>
                </c:pt>
                <c:pt idx="5678">
                  <c:v>-0.48493831867909498</c:v>
                </c:pt>
                <c:pt idx="5679">
                  <c:v>-0.48505259382327642</c:v>
                </c:pt>
                <c:pt idx="5680">
                  <c:v>-0.48516607992188016</c:v>
                </c:pt>
                <c:pt idx="5681">
                  <c:v>-0.48527878343029823</c:v>
                </c:pt>
                <c:pt idx="5682">
                  <c:v>-0.48539071080191498</c:v>
                </c:pt>
                <c:pt idx="5683">
                  <c:v>-0.48550186848614701</c:v>
                </c:pt>
                <c:pt idx="5684">
                  <c:v>-0.48561226292646836</c:v>
                </c:pt>
                <c:pt idx="5685">
                  <c:v>-0.48572190055844638</c:v>
                </c:pt>
                <c:pt idx="5686">
                  <c:v>-0.48583078780792444</c:v>
                </c:pt>
                <c:pt idx="5687">
                  <c:v>-0.48593893108898084</c:v>
                </c:pt>
                <c:pt idx="5688">
                  <c:v>-0.486046336802192</c:v>
                </c:pt>
                <c:pt idx="5689">
                  <c:v>-0.48615301133273398</c:v>
                </c:pt>
                <c:pt idx="5690">
                  <c:v>-0.48625896104857202</c:v>
                </c:pt>
                <c:pt idx="5691">
                  <c:v>-0.48636419229866368</c:v>
                </c:pt>
                <c:pt idx="5692">
                  <c:v>-0.48646871141121084</c:v>
                </c:pt>
                <c:pt idx="5693">
                  <c:v>-0.48657252469193002</c:v>
                </c:pt>
                <c:pt idx="5694">
                  <c:v>-0.48667563842231976</c:v>
                </c:pt>
                <c:pt idx="5695">
                  <c:v>-0.48677805885798098</c:v>
                </c:pt>
                <c:pt idx="5696">
                  <c:v>-0.48687979222703387</c:v>
                </c:pt>
                <c:pt idx="5697">
                  <c:v>-0.48698084472849601</c:v>
                </c:pt>
                <c:pt idx="5698">
                  <c:v>-0.48708122253085384</c:v>
                </c:pt>
                <c:pt idx="5699">
                  <c:v>-0.48718093177052785</c:v>
                </c:pt>
                <c:pt idx="5700">
                  <c:v>-0.48727997855047284</c:v>
                </c:pt>
                <c:pt idx="5701">
                  <c:v>-0.48737836893880004</c:v>
                </c:pt>
                <c:pt idx="5702">
                  <c:v>-0.48747610896738403</c:v>
                </c:pt>
                <c:pt idx="5703">
                  <c:v>-0.48757320463056197</c:v>
                </c:pt>
                <c:pt idx="5704">
                  <c:v>-0.48766966188383676</c:v>
                </c:pt>
                <c:pt idx="5705">
                  <c:v>-0.48776548664249708</c:v>
                </c:pt>
                <c:pt idx="5706">
                  <c:v>-0.48786068478050393</c:v>
                </c:pt>
                <c:pt idx="5707">
                  <c:v>-0.48795526212909474</c:v>
                </c:pt>
                <c:pt idx="5708">
                  <c:v>-0.48804922447569299</c:v>
                </c:pt>
                <c:pt idx="5709">
                  <c:v>-0.48814257756270385</c:v>
                </c:pt>
                <c:pt idx="5710">
                  <c:v>-0.48823532708630779</c:v>
                </c:pt>
                <c:pt idx="5711">
                  <c:v>-0.48832747869547294</c:v>
                </c:pt>
                <c:pt idx="5712">
                  <c:v>-0.48841903799075276</c:v>
                </c:pt>
                <c:pt idx="5713">
                  <c:v>-0.488510010523315</c:v>
                </c:pt>
                <c:pt idx="5714">
                  <c:v>-0.48860040179232456</c:v>
                </c:pt>
                <c:pt idx="5715">
                  <c:v>-0.48869021724619199</c:v>
                </c:pt>
                <c:pt idx="5716">
                  <c:v>-0.48877946228229985</c:v>
                </c:pt>
                <c:pt idx="5717">
                  <c:v>-0.48886814224548963</c:v>
                </c:pt>
                <c:pt idx="5718">
                  <c:v>-0.48895626242677198</c:v>
                </c:pt>
                <c:pt idx="5719">
                  <c:v>-0.48904382806234498</c:v>
                </c:pt>
                <c:pt idx="5720">
                  <c:v>-0.48913084433290038</c:v>
                </c:pt>
                <c:pt idx="5721">
                  <c:v>-0.48921731636298932</c:v>
                </c:pt>
                <c:pt idx="5722">
                  <c:v>-0.48930324922030038</c:v>
                </c:pt>
                <c:pt idx="5723">
                  <c:v>-0.48938864791494685</c:v>
                </c:pt>
                <c:pt idx="5724">
                  <c:v>-0.48947351739876166</c:v>
                </c:pt>
                <c:pt idx="5725">
                  <c:v>-0.48955786256481865</c:v>
                </c:pt>
                <c:pt idx="5726">
                  <c:v>-0.48964168824690202</c:v>
                </c:pt>
                <c:pt idx="5727">
                  <c:v>-0.48972499921920309</c:v>
                </c:pt>
                <c:pt idx="5728">
                  <c:v>-0.48980780019589687</c:v>
                </c:pt>
                <c:pt idx="5729">
                  <c:v>-0.48989009583103132</c:v>
                </c:pt>
                <c:pt idx="5730">
                  <c:v>-0.48997189071834951</c:v>
                </c:pt>
                <c:pt idx="5731">
                  <c:v>-0.49005318939108738</c:v>
                </c:pt>
                <c:pt idx="5732">
                  <c:v>-0.49013399632195398</c:v>
                </c:pt>
                <c:pt idx="5733">
                  <c:v>-0.49021431592302284</c:v>
                </c:pt>
                <c:pt idx="5734">
                  <c:v>-0.49029415254562275</c:v>
                </c:pt>
                <c:pt idx="5735">
                  <c:v>-0.49037351048040684</c:v>
                </c:pt>
                <c:pt idx="5736">
                  <c:v>-0.49045239395727636</c:v>
                </c:pt>
                <c:pt idx="5737">
                  <c:v>-0.49053080714549213</c:v>
                </c:pt>
                <c:pt idx="5738">
                  <c:v>-0.49060875415382132</c:v>
                </c:pt>
                <c:pt idx="5739">
                  <c:v>-0.49068623903070585</c:v>
                </c:pt>
                <c:pt idx="5740">
                  <c:v>-0.49076326576446538</c:v>
                </c:pt>
                <c:pt idx="5741">
                  <c:v>-0.49083983828364935</c:v>
                </c:pt>
                <c:pt idx="5742">
                  <c:v>-0.49091596045739438</c:v>
                </c:pt>
                <c:pt idx="5743">
                  <c:v>-0.49099163609581098</c:v>
                </c:pt>
                <c:pt idx="5744">
                  <c:v>-0.49106686895046947</c:v>
                </c:pt>
                <c:pt idx="5745">
                  <c:v>-0.49114166271482446</c:v>
                </c:pt>
                <c:pt idx="5746">
                  <c:v>-0.49121602102488693</c:v>
                </c:pt>
                <c:pt idx="5747">
                  <c:v>-0.49128994745966842</c:v>
                </c:pt>
                <c:pt idx="5748">
                  <c:v>-0.49136344554182232</c:v>
                </c:pt>
                <c:pt idx="5749">
                  <c:v>-0.49143651873821598</c:v>
                </c:pt>
                <c:pt idx="5750">
                  <c:v>-0.49150917046030601</c:v>
                </c:pt>
                <c:pt idx="5751">
                  <c:v>-0.49158140406445111</c:v>
                </c:pt>
                <c:pt idx="5752">
                  <c:v>-0.49165322285234808</c:v>
                </c:pt>
                <c:pt idx="5753">
                  <c:v>-0.49172463007195338</c:v>
                </c:pt>
                <c:pt idx="5754">
                  <c:v>-0.491795628915628</c:v>
                </c:pt>
                <c:pt idx="5755">
                  <c:v>-0.49186622252939338</c:v>
                </c:pt>
                <c:pt idx="5756">
                  <c:v>-0.49193641400735105</c:v>
                </c:pt>
                <c:pt idx="5757">
                  <c:v>-0.49200620639202686</c:v>
                </c:pt>
                <c:pt idx="5758">
                  <c:v>-0.49207560267535111</c:v>
                </c:pt>
                <c:pt idx="5759">
                  <c:v>-0.49214460579946961</c:v>
                </c:pt>
                <c:pt idx="5760">
                  <c:v>-0.49221321865735601</c:v>
                </c:pt>
                <c:pt idx="5761">
                  <c:v>-0.49228144409352176</c:v>
                </c:pt>
                <c:pt idx="5762">
                  <c:v>-0.49234928490443852</c:v>
                </c:pt>
                <c:pt idx="5763">
                  <c:v>-0.49241674383906398</c:v>
                </c:pt>
                <c:pt idx="5764">
                  <c:v>-0.49248382359931903</c:v>
                </c:pt>
                <c:pt idx="5765">
                  <c:v>-0.49255052684058398</c:v>
                </c:pt>
                <c:pt idx="5766">
                  <c:v>-0.49261685617212397</c:v>
                </c:pt>
                <c:pt idx="5767">
                  <c:v>-0.49268281415730042</c:v>
                </c:pt>
                <c:pt idx="5768">
                  <c:v>-0.49274840331401193</c:v>
                </c:pt>
                <c:pt idx="5769">
                  <c:v>-0.49281362611562662</c:v>
                </c:pt>
                <c:pt idx="5770">
                  <c:v>-0.49287848499175207</c:v>
                </c:pt>
                <c:pt idx="5771">
                  <c:v>-0.49294298232882644</c:v>
                </c:pt>
                <c:pt idx="5772">
                  <c:v>-0.49300712047074502</c:v>
                </c:pt>
                <c:pt idx="5773">
                  <c:v>-0.49307090171947909</c:v>
                </c:pt>
                <c:pt idx="5774">
                  <c:v>-0.49313432833551901</c:v>
                </c:pt>
                <c:pt idx="5775">
                  <c:v>-0.49319740253873479</c:v>
                </c:pt>
                <c:pt idx="5776">
                  <c:v>-0.49326012650886097</c:v>
                </c:pt>
                <c:pt idx="5777">
                  <c:v>-0.49332250238631553</c:v>
                </c:pt>
                <c:pt idx="5778">
                  <c:v>-0.49338453227290868</c:v>
                </c:pt>
                <c:pt idx="5779">
                  <c:v>-0.49344621823268103</c:v>
                </c:pt>
                <c:pt idx="5780">
                  <c:v>-0.49350756229272624</c:v>
                </c:pt>
                <c:pt idx="5781">
                  <c:v>-0.49356856644398384</c:v>
                </c:pt>
                <c:pt idx="5782">
                  <c:v>-0.49362923264208308</c:v>
                </c:pt>
                <c:pt idx="5783">
                  <c:v>-0.49368956280828258</c:v>
                </c:pt>
                <c:pt idx="5784">
                  <c:v>-0.49374955883032579</c:v>
                </c:pt>
                <c:pt idx="5785">
                  <c:v>-0.49380922256345638</c:v>
                </c:pt>
                <c:pt idx="5786">
                  <c:v>-0.49386855583123546</c:v>
                </c:pt>
                <c:pt idx="5787">
                  <c:v>-0.49392756042657232</c:v>
                </c:pt>
                <c:pt idx="5788">
                  <c:v>-0.49398623811273784</c:v>
                </c:pt>
                <c:pt idx="5789">
                  <c:v>-0.49404459062431338</c:v>
                </c:pt>
                <c:pt idx="5790">
                  <c:v>-0.49410261966833102</c:v>
                </c:pt>
                <c:pt idx="5791">
                  <c:v>-0.49416032692528156</c:v>
                </c:pt>
                <c:pt idx="5792">
                  <c:v>-0.49421771404910197</c:v>
                </c:pt>
                <c:pt idx="5793">
                  <c:v>-0.49427478266927377</c:v>
                </c:pt>
                <c:pt idx="5794">
                  <c:v>-0.49433153439341498</c:v>
                </c:pt>
                <c:pt idx="5795">
                  <c:v>-0.49438797080753316</c:v>
                </c:pt>
                <c:pt idx="5796">
                  <c:v>-0.49444409347642798</c:v>
                </c:pt>
                <c:pt idx="5797">
                  <c:v>-0.49449990394458493</c:v>
                </c:pt>
                <c:pt idx="5798">
                  <c:v>-0.49455540373677098</c:v>
                </c:pt>
                <c:pt idx="5799">
                  <c:v>-0.49461059435904758</c:v>
                </c:pt>
                <c:pt idx="5800">
                  <c:v>-0.49466547729946819</c:v>
                </c:pt>
                <c:pt idx="5801">
                  <c:v>-0.49472005402906138</c:v>
                </c:pt>
                <c:pt idx="5802">
                  <c:v>-0.49477432600269938</c:v>
                </c:pt>
                <c:pt idx="5803">
                  <c:v>-0.49482829465994099</c:v>
                </c:pt>
                <c:pt idx="5804">
                  <c:v>-0.4948819614258555</c:v>
                </c:pt>
                <c:pt idx="5805">
                  <c:v>-0.49493532771189802</c:v>
                </c:pt>
                <c:pt idx="5806">
                  <c:v>-0.49498839491678964</c:v>
                </c:pt>
                <c:pt idx="5807">
                  <c:v>-0.49504116442715901</c:v>
                </c:pt>
                <c:pt idx="5808">
                  <c:v>-0.49509363761851499</c:v>
                </c:pt>
                <c:pt idx="5809">
                  <c:v>-0.49514581585592032</c:v>
                </c:pt>
                <c:pt idx="5810">
                  <c:v>-0.49519770049484785</c:v>
                </c:pt>
                <c:pt idx="5811">
                  <c:v>-0.49524929288191999</c:v>
                </c:pt>
                <c:pt idx="5812">
                  <c:v>-0.49530059435579493</c:v>
                </c:pt>
                <c:pt idx="5813">
                  <c:v>-0.49535160624783903</c:v>
                </c:pt>
                <c:pt idx="5814">
                  <c:v>-0.49540232988302191</c:v>
                </c:pt>
                <c:pt idx="5815">
                  <c:v>-0.49545276658065468</c:v>
                </c:pt>
                <c:pt idx="5816">
                  <c:v>-0.49550291765512505</c:v>
                </c:pt>
                <c:pt idx="5817">
                  <c:v>-0.49555278441672002</c:v>
                </c:pt>
                <c:pt idx="5818">
                  <c:v>-0.49560236817230785</c:v>
                </c:pt>
                <c:pt idx="5819">
                  <c:v>-0.49565167022601297</c:v>
                </c:pt>
                <c:pt idx="5820">
                  <c:v>-0.49570069188001148</c:v>
                </c:pt>
                <c:pt idx="5821">
                  <c:v>-0.4957494344350335</c:v>
                </c:pt>
                <c:pt idx="5822">
                  <c:v>-0.495797899191181</c:v>
                </c:pt>
                <c:pt idx="5823">
                  <c:v>-0.49584608744837205</c:v>
                </c:pt>
                <c:pt idx="5824">
                  <c:v>-0.49589400050706839</c:v>
                </c:pt>
                <c:pt idx="5825">
                  <c:v>-0.49594163966888088</c:v>
                </c:pt>
                <c:pt idx="5826">
                  <c:v>-0.49598900623719033</c:v>
                </c:pt>
                <c:pt idx="5827">
                  <c:v>-0.49603610151763738</c:v>
                </c:pt>
                <c:pt idx="5828">
                  <c:v>-0.49608292681848842</c:v>
                </c:pt>
                <c:pt idx="5829">
                  <c:v>-0.49612948345137398</c:v>
                </c:pt>
                <c:pt idx="5830">
                  <c:v>-0.49617577273229885</c:v>
                </c:pt>
                <c:pt idx="5831">
                  <c:v>-0.49622179598212085</c:v>
                </c:pt>
                <c:pt idx="5832">
                  <c:v>-0.49626755452714699</c:v>
                </c:pt>
                <c:pt idx="5833">
                  <c:v>-0.49631304969957762</c:v>
                </c:pt>
                <c:pt idx="5834">
                  <c:v>-0.4963582828378621</c:v>
                </c:pt>
                <c:pt idx="5835">
                  <c:v>-0.49640325528713097</c:v>
                </c:pt>
                <c:pt idx="5836">
                  <c:v>-0.49644796839971972</c:v>
                </c:pt>
                <c:pt idx="5837">
                  <c:v>-0.49649242353534684</c:v>
                </c:pt>
                <c:pt idx="5838">
                  <c:v>-0.49653662206167032</c:v>
                </c:pt>
                <c:pt idx="5839">
                  <c:v>-0.49658056535469758</c:v>
                </c:pt>
                <c:pt idx="5840">
                  <c:v>-0.49662425479919498</c:v>
                </c:pt>
                <c:pt idx="5841">
                  <c:v>-0.49666769178947962</c:v>
                </c:pt>
                <c:pt idx="5842">
                  <c:v>-0.4967108777296651</c:v>
                </c:pt>
                <c:pt idx="5843">
                  <c:v>-0.49675381403431601</c:v>
                </c:pt>
                <c:pt idx="5844">
                  <c:v>-0.49679650212894338</c:v>
                </c:pt>
                <c:pt idx="5845">
                  <c:v>-0.49683894345034962</c:v>
                </c:pt>
                <c:pt idx="5846">
                  <c:v>-0.49688113944710238</c:v>
                </c:pt>
                <c:pt idx="5847">
                  <c:v>-0.49692309158001413</c:v>
                </c:pt>
                <c:pt idx="5848">
                  <c:v>-0.49696480132245419</c:v>
                </c:pt>
                <c:pt idx="5849">
                  <c:v>-0.49700627016078303</c:v>
                </c:pt>
                <c:pt idx="5850">
                  <c:v>-0.49704749959479738</c:v>
                </c:pt>
                <c:pt idx="5851">
                  <c:v>-0.49708849113807008</c:v>
                </c:pt>
                <c:pt idx="5852">
                  <c:v>-0.49712924631826538</c:v>
                </c:pt>
                <c:pt idx="5853">
                  <c:v>-0.49716976667767787</c:v>
                </c:pt>
                <c:pt idx="5854">
                  <c:v>-0.49721005377340238</c:v>
                </c:pt>
                <c:pt idx="5855">
                  <c:v>-0.49725010917787993</c:v>
                </c:pt>
                <c:pt idx="5856">
                  <c:v>-0.49728993447906605</c:v>
                </c:pt>
                <c:pt idx="5857">
                  <c:v>-0.4973295312809185</c:v>
                </c:pt>
                <c:pt idx="5858">
                  <c:v>-0.49736890120359162</c:v>
                </c:pt>
                <c:pt idx="5859">
                  <c:v>-0.49740804588381593</c:v>
                </c:pt>
                <c:pt idx="5860">
                  <c:v>-0.49744696697515822</c:v>
                </c:pt>
                <c:pt idx="5861">
                  <c:v>-0.49748566614826661</c:v>
                </c:pt>
                <c:pt idx="5862">
                  <c:v>-0.49752414509110998</c:v>
                </c:pt>
                <c:pt idx="5863">
                  <c:v>-0.49756240550923325</c:v>
                </c:pt>
                <c:pt idx="5864">
                  <c:v>-0.49760044912583151</c:v>
                </c:pt>
                <c:pt idx="5865">
                  <c:v>-0.49763827768205987</c:v>
                </c:pt>
                <c:pt idx="5866">
                  <c:v>-0.49767589293712838</c:v>
                </c:pt>
                <c:pt idx="5867">
                  <c:v>-0.49771329666854702</c:v>
                </c:pt>
                <c:pt idx="5868">
                  <c:v>-0.49775049067219901</c:v>
                </c:pt>
                <c:pt idx="5869">
                  <c:v>-0.49778747676251561</c:v>
                </c:pt>
                <c:pt idx="5870">
                  <c:v>-0.49782425677254744</c:v>
                </c:pt>
                <c:pt idx="5871">
                  <c:v>-0.49786083255407093</c:v>
                </c:pt>
                <c:pt idx="5872">
                  <c:v>-0.49789720597762255</c:v>
                </c:pt>
                <c:pt idx="5873">
                  <c:v>-0.49793337893251932</c:v>
                </c:pt>
                <c:pt idx="5874">
                  <c:v>-0.49796935332691838</c:v>
                </c:pt>
                <c:pt idx="5875">
                  <c:v>-0.49800513108771632</c:v>
                </c:pt>
                <c:pt idx="5876">
                  <c:v>-0.49804071416064555</c:v>
                </c:pt>
                <c:pt idx="5877">
                  <c:v>-0.49807610451014905</c:v>
                </c:pt>
                <c:pt idx="5878">
                  <c:v>-0.49811130411945354</c:v>
                </c:pt>
                <c:pt idx="5879">
                  <c:v>-0.49814631499045364</c:v>
                </c:pt>
                <c:pt idx="5880">
                  <c:v>-0.49818113914372608</c:v>
                </c:pt>
                <c:pt idx="5881">
                  <c:v>-0.49821577861848798</c:v>
                </c:pt>
                <c:pt idx="5882">
                  <c:v>-0.49825023547250602</c:v>
                </c:pt>
                <c:pt idx="5883">
                  <c:v>-0.49828451178208744</c:v>
                </c:pt>
                <c:pt idx="5884">
                  <c:v>-0.49831860964197028</c:v>
                </c:pt>
                <c:pt idx="5885">
                  <c:v>-0.49835253116530637</c:v>
                </c:pt>
                <c:pt idx="5886">
                  <c:v>-0.49838627848352085</c:v>
                </c:pt>
                <c:pt idx="5887">
                  <c:v>-0.49841985374619902</c:v>
                </c:pt>
                <c:pt idx="5888">
                  <c:v>-0.49845325912107002</c:v>
                </c:pt>
                <c:pt idx="5889">
                  <c:v>-0.49848649679396367</c:v>
                </c:pt>
                <c:pt idx="5890">
                  <c:v>-0.49851956896875338</c:v>
                </c:pt>
                <c:pt idx="5891">
                  <c:v>-0.49855247786738444</c:v>
                </c:pt>
                <c:pt idx="5892">
                  <c:v>-0.49858522572972397</c:v>
                </c:pt>
                <c:pt idx="5893">
                  <c:v>-0.49861781481348338</c:v>
                </c:pt>
                <c:pt idx="5894">
                  <c:v>-0.49865024739413732</c:v>
                </c:pt>
                <c:pt idx="5895">
                  <c:v>-0.4986825257648031</c:v>
                </c:pt>
                <c:pt idx="5896">
                  <c:v>-0.49871465223612599</c:v>
                </c:pt>
                <c:pt idx="5897">
                  <c:v>-0.49874662913629808</c:v>
                </c:pt>
                <c:pt idx="5898">
                  <c:v>-0.49877845881086363</c:v>
                </c:pt>
                <c:pt idx="5899">
                  <c:v>-0.49881014362265136</c:v>
                </c:pt>
                <c:pt idx="5900">
                  <c:v>-0.49884168595168993</c:v>
                </c:pt>
                <c:pt idx="5901">
                  <c:v>-0.49887308819509285</c:v>
                </c:pt>
                <c:pt idx="5902">
                  <c:v>-0.49890435276692002</c:v>
                </c:pt>
                <c:pt idx="5903">
                  <c:v>-0.49893548209806632</c:v>
                </c:pt>
                <c:pt idx="5904">
                  <c:v>-0.49896647863608407</c:v>
                </c:pt>
                <c:pt idx="5905">
                  <c:v>-0.49899734484502101</c:v>
                </c:pt>
                <c:pt idx="5906">
                  <c:v>-0.49902808320531583</c:v>
                </c:pt>
                <c:pt idx="5907">
                  <c:v>-0.49905869621348553</c:v>
                </c:pt>
                <c:pt idx="5908">
                  <c:v>-0.49908918638205568</c:v>
                </c:pt>
                <c:pt idx="5909">
                  <c:v>-0.49911955623925303</c:v>
                </c:pt>
                <c:pt idx="5910">
                  <c:v>-0.49914980832886235</c:v>
                </c:pt>
                <c:pt idx="5911">
                  <c:v>-0.4991799452099473</c:v>
                </c:pt>
                <c:pt idx="5912">
                  <c:v>-0.49920996945662138</c:v>
                </c:pt>
                <c:pt idx="5913">
                  <c:v>-0.49923988365784966</c:v>
                </c:pt>
                <c:pt idx="5914">
                  <c:v>-0.49926969041705632</c:v>
                </c:pt>
                <c:pt idx="5915">
                  <c:v>-0.49929939235197501</c:v>
                </c:pt>
                <c:pt idx="5916">
                  <c:v>-0.49932899209423759</c:v>
                </c:pt>
                <c:pt idx="5917">
                  <c:v>-0.49935849228900159</c:v>
                </c:pt>
                <c:pt idx="5918">
                  <c:v>-0.49938789559470975</c:v>
                </c:pt>
                <c:pt idx="5919">
                  <c:v>-0.49941720468253198</c:v>
                </c:pt>
                <c:pt idx="5920">
                  <c:v>-0.49944642223608798</c:v>
                </c:pt>
                <c:pt idx="5921">
                  <c:v>-0.49947555095085877</c:v>
                </c:pt>
                <c:pt idx="5922">
                  <c:v>-0.49950459353330484</c:v>
                </c:pt>
                <c:pt idx="5923">
                  <c:v>-0.49953355270081901</c:v>
                </c:pt>
                <c:pt idx="5924">
                  <c:v>-0.49956243118145538</c:v>
                </c:pt>
                <c:pt idx="5925">
                  <c:v>-0.49959123171317599</c:v>
                </c:pt>
                <c:pt idx="5926">
                  <c:v>-0.49961995704329498</c:v>
                </c:pt>
                <c:pt idx="5927">
                  <c:v>-0.49964860992763793</c:v>
                </c:pt>
                <c:pt idx="5928">
                  <c:v>-0.49967719312980879</c:v>
                </c:pt>
                <c:pt idx="5929">
                  <c:v>-0.49970570942045828</c:v>
                </c:pt>
                <c:pt idx="5930">
                  <c:v>-0.49973416157648198</c:v>
                </c:pt>
                <c:pt idx="5931">
                  <c:v>-0.49976255238022232</c:v>
                </c:pt>
                <c:pt idx="5932">
                  <c:v>-0.4997908846186529</c:v>
                </c:pt>
                <c:pt idx="5933">
                  <c:v>-0.49981916108256186</c:v>
                </c:pt>
                <c:pt idx="5934">
                  <c:v>-0.49984738456571098</c:v>
                </c:pt>
                <c:pt idx="5935">
                  <c:v>-0.49987555786408544</c:v>
                </c:pt>
                <c:pt idx="5936">
                  <c:v>-0.49990368377489486</c:v>
                </c:pt>
                <c:pt idx="5937">
                  <c:v>-0.49993176509588355</c:v>
                </c:pt>
                <c:pt idx="5938">
                  <c:v>-0.49995980462447964</c:v>
                </c:pt>
                <c:pt idx="5939">
                  <c:v>-0.49998780515702967</c:v>
                </c:pt>
                <c:pt idx="5940">
                  <c:v>-0.50001576948798232</c:v>
                </c:pt>
                <c:pt idx="5941">
                  <c:v>-0.50004370040929702</c:v>
                </c:pt>
                <c:pt idx="5942">
                  <c:v>-0.50007160070950563</c:v>
                </c:pt>
                <c:pt idx="5943">
                  <c:v>-0.50009947317329906</c:v>
                </c:pt>
                <c:pt idx="5944">
                  <c:v>-0.50012732058079001</c:v>
                </c:pt>
                <c:pt idx="5945">
                  <c:v>-0.50015514570717257</c:v>
                </c:pt>
                <c:pt idx="5946">
                  <c:v>-0.50018295132208357</c:v>
                </c:pt>
                <c:pt idx="5947">
                  <c:v>-0.50021074018927358</c:v>
                </c:pt>
                <c:pt idx="5948">
                  <c:v>-0.50023851506623795</c:v>
                </c:pt>
                <c:pt idx="5949">
                  <c:v>-0.50026627870401441</c:v>
                </c:pt>
                <c:pt idx="5950">
                  <c:v>-0.50029403384691351</c:v>
                </c:pt>
                <c:pt idx="5951">
                  <c:v>-0.50032178323243159</c:v>
                </c:pt>
                <c:pt idx="5952">
                  <c:v>-0.50034952959130796</c:v>
                </c:pt>
                <c:pt idx="5953">
                  <c:v>-0.50037727564754197</c:v>
                </c:pt>
                <c:pt idx="5954">
                  <c:v>-0.50040502411856802</c:v>
                </c:pt>
                <c:pt idx="5955">
                  <c:v>-0.50043277771548456</c:v>
                </c:pt>
                <c:pt idx="5956">
                  <c:v>-0.50046053914341149</c:v>
                </c:pt>
                <c:pt idx="5957">
                  <c:v>-0.50048831110178549</c:v>
                </c:pt>
                <c:pt idx="5958">
                  <c:v>-0.50051609628487703</c:v>
                </c:pt>
                <c:pt idx="5959">
                  <c:v>-0.50054389738222949</c:v>
                </c:pt>
                <c:pt idx="5960">
                  <c:v>-0.50057171707920001</c:v>
                </c:pt>
                <c:pt idx="5961">
                  <c:v>-0.5005995580574425</c:v>
                </c:pt>
                <c:pt idx="5962">
                  <c:v>-0.50062742299556995</c:v>
                </c:pt>
                <c:pt idx="5963">
                  <c:v>-0.50065531456961065</c:v>
                </c:pt>
                <c:pt idx="5964">
                  <c:v>-0.50068323545356963</c:v>
                </c:pt>
                <c:pt idx="5965">
                  <c:v>-0.50071118832001149</c:v>
                </c:pt>
                <c:pt idx="5966">
                  <c:v>-0.50073917584048</c:v>
                </c:pt>
                <c:pt idx="5967">
                  <c:v>-0.50076720068596559</c:v>
                </c:pt>
                <c:pt idx="5968">
                  <c:v>-0.50079526552728904</c:v>
                </c:pt>
                <c:pt idx="5969">
                  <c:v>-0.50082337303540603</c:v>
                </c:pt>
                <c:pt idx="5970">
                  <c:v>-0.5008515258816344</c:v>
                </c:pt>
                <c:pt idx="5971">
                  <c:v>-0.50087972673788395</c:v>
                </c:pt>
                <c:pt idx="5972">
                  <c:v>-0.50090797827653899</c:v>
                </c:pt>
                <c:pt idx="5973">
                  <c:v>-0.50093628317058403</c:v>
                </c:pt>
                <c:pt idx="5974">
                  <c:v>-0.5009646440933655</c:v>
                </c:pt>
                <c:pt idx="5975">
                  <c:v>-0.5009930637183555</c:v>
                </c:pt>
                <c:pt idx="5976">
                  <c:v>-0.50102154471879301</c:v>
                </c:pt>
                <c:pt idx="5977">
                  <c:v>-0.50105008976720711</c:v>
                </c:pt>
                <c:pt idx="5978">
                  <c:v>-0.50107870153498602</c:v>
                </c:pt>
                <c:pt idx="5979">
                  <c:v>-0.50110738269145449</c:v>
                </c:pt>
                <c:pt idx="5980">
                  <c:v>-0.50113613590337358</c:v>
                </c:pt>
                <c:pt idx="5981">
                  <c:v>-0.50116496383392894</c:v>
                </c:pt>
                <c:pt idx="5982">
                  <c:v>-0.50119386914189501</c:v>
                </c:pt>
                <c:pt idx="5983">
                  <c:v>-0.50122285448042103</c:v>
                </c:pt>
                <c:pt idx="5984">
                  <c:v>-0.50125192249610062</c:v>
                </c:pt>
                <c:pt idx="5985">
                  <c:v>-0.50128107582768733</c:v>
                </c:pt>
                <c:pt idx="5986">
                  <c:v>-0.50131031710494156</c:v>
                </c:pt>
                <c:pt idx="5987">
                  <c:v>-0.50133964894720717</c:v>
                </c:pt>
                <c:pt idx="5988">
                  <c:v>-0.50136907396228758</c:v>
                </c:pt>
                <c:pt idx="5989">
                  <c:v>-0.50139859474487602</c:v>
                </c:pt>
                <c:pt idx="5990">
                  <c:v>-0.50142821387535497</c:v>
                </c:pt>
                <c:pt idx="5991">
                  <c:v>-0.50145793391833449</c:v>
                </c:pt>
                <c:pt idx="5992">
                  <c:v>-0.50148775742129359</c:v>
                </c:pt>
                <c:pt idx="5993">
                  <c:v>-0.50151768691319298</c:v>
                </c:pt>
                <c:pt idx="5994">
                  <c:v>-0.50154772490312349</c:v>
                </c:pt>
                <c:pt idx="5995">
                  <c:v>-0.50157787387896557</c:v>
                </c:pt>
                <c:pt idx="5996">
                  <c:v>-0.50160813630609624</c:v>
                </c:pt>
                <c:pt idx="5997">
                  <c:v>-0.50163851462603004</c:v>
                </c:pt>
                <c:pt idx="5998">
                  <c:v>-0.50166901125534002</c:v>
                </c:pt>
                <c:pt idx="5999">
                  <c:v>-0.50169962858431583</c:v>
                </c:pt>
                <c:pt idx="6000">
                  <c:v>-0.50173036897579659</c:v>
                </c:pt>
                <c:pt idx="6001">
                  <c:v>-0.50176123476422196</c:v>
                </c:pt>
                <c:pt idx="6002">
                  <c:v>-0.50179222825438963</c:v>
                </c:pt>
                <c:pt idx="6003">
                  <c:v>-0.5018233517205315</c:v>
                </c:pt>
                <c:pt idx="6004">
                  <c:v>-0.50185460740535204</c:v>
                </c:pt>
                <c:pt idx="6005">
                  <c:v>-0.50188599751911844</c:v>
                </c:pt>
                <c:pt idx="6006">
                  <c:v>-0.501917524238774</c:v>
                </c:pt>
                <c:pt idx="6007">
                  <c:v>-0.50194918970726687</c:v>
                </c:pt>
                <c:pt idx="6008">
                  <c:v>-0.50198099603278301</c:v>
                </c:pt>
                <c:pt idx="6009">
                  <c:v>-0.50201294528801099</c:v>
                </c:pt>
                <c:pt idx="6010">
                  <c:v>-0.50204503950979318</c:v>
                </c:pt>
                <c:pt idx="6011">
                  <c:v>-0.50207728069833202</c:v>
                </c:pt>
                <c:pt idx="6012">
                  <c:v>-0.50210967081712199</c:v>
                </c:pt>
                <c:pt idx="6013">
                  <c:v>-0.50214221179234098</c:v>
                </c:pt>
                <c:pt idx="6014">
                  <c:v>-0.50217490551279298</c:v>
                </c:pt>
                <c:pt idx="6015">
                  <c:v>-0.50220775382958305</c:v>
                </c:pt>
                <c:pt idx="6016">
                  <c:v>-0.50224075855619565</c:v>
                </c:pt>
                <c:pt idx="6017">
                  <c:v>-0.50227392146838801</c:v>
                </c:pt>
                <c:pt idx="6018">
                  <c:v>-0.50230724430441098</c:v>
                </c:pt>
                <c:pt idx="6019">
                  <c:v>-0.50234072876509051</c:v>
                </c:pt>
                <c:pt idx="6020">
                  <c:v>-0.50237437651415895</c:v>
                </c:pt>
                <c:pt idx="6021">
                  <c:v>-0.50240818917859997</c:v>
                </c:pt>
                <c:pt idx="6022">
                  <c:v>-0.50244216834910949</c:v>
                </c:pt>
                <c:pt idx="6023">
                  <c:v>-0.50247631558060257</c:v>
                </c:pt>
                <c:pt idx="6024">
                  <c:v>-0.502510632392833</c:v>
                </c:pt>
                <c:pt idx="6025">
                  <c:v>-0.50254512027105658</c:v>
                </c:pt>
                <c:pt idx="6026">
                  <c:v>-0.50257978066678</c:v>
                </c:pt>
                <c:pt idx="6027">
                  <c:v>-0.50261461499855264</c:v>
                </c:pt>
                <c:pt idx="6028">
                  <c:v>-0.50264962465283658</c:v>
                </c:pt>
                <c:pt idx="6029">
                  <c:v>-0.50268481098483464</c:v>
                </c:pt>
                <c:pt idx="6030">
                  <c:v>-0.50272017531956903</c:v>
                </c:pt>
                <c:pt idx="6031">
                  <c:v>-0.50275571895270998</c:v>
                </c:pt>
                <c:pt idx="6032">
                  <c:v>-0.50279144315163304</c:v>
                </c:pt>
                <c:pt idx="6033">
                  <c:v>-0.50282734915641458</c:v>
                </c:pt>
                <c:pt idx="6034">
                  <c:v>-0.50286343818083401</c:v>
                </c:pt>
                <c:pt idx="6035">
                  <c:v>-0.50289971141340006</c:v>
                </c:pt>
                <c:pt idx="6036">
                  <c:v>-0.50293617001823032</c:v>
                </c:pt>
                <c:pt idx="6037">
                  <c:v>-0.50297281513627101</c:v>
                </c:pt>
                <c:pt idx="6038">
                  <c:v>-0.50300964788590397</c:v>
                </c:pt>
                <c:pt idx="6039">
                  <c:v>-0.50304666936405951</c:v>
                </c:pt>
                <c:pt idx="6040">
                  <c:v>-0.50308388064697751</c:v>
                </c:pt>
                <c:pt idx="6041">
                  <c:v>-0.503121282790989</c:v>
                </c:pt>
                <c:pt idx="6042">
                  <c:v>-0.50315887683323302</c:v>
                </c:pt>
                <c:pt idx="6043">
                  <c:v>-0.50319666379228956</c:v>
                </c:pt>
                <c:pt idx="6044">
                  <c:v>-0.50323464466879464</c:v>
                </c:pt>
                <c:pt idx="6045">
                  <c:v>-0.503272820445821</c:v>
                </c:pt>
                <c:pt idx="6046">
                  <c:v>-0.50331119208938202</c:v>
                </c:pt>
                <c:pt idx="6047">
                  <c:v>-0.50334976054868963</c:v>
                </c:pt>
                <c:pt idx="6048">
                  <c:v>-0.50338852675638857</c:v>
                </c:pt>
                <c:pt idx="6049">
                  <c:v>-0.50342749162870104</c:v>
                </c:pt>
                <c:pt idx="6050">
                  <c:v>-0.50346665606547703</c:v>
                </c:pt>
                <c:pt idx="6051">
                  <c:v>-0.50350602095015407</c:v>
                </c:pt>
                <c:pt idx="6052">
                  <c:v>-0.50354558714972297</c:v>
                </c:pt>
                <c:pt idx="6053">
                  <c:v>-0.50358535551438399</c:v>
                </c:pt>
                <c:pt idx="6054">
                  <c:v>-0.503625326877429</c:v>
                </c:pt>
                <c:pt idx="6055">
                  <c:v>-0.50366550205483762</c:v>
                </c:pt>
                <c:pt idx="6056">
                  <c:v>-0.50370588184487863</c:v>
                </c:pt>
                <c:pt idx="6057">
                  <c:v>-0.50374646702765058</c:v>
                </c:pt>
                <c:pt idx="6058">
                  <c:v>-0.50378725836456595</c:v>
                </c:pt>
                <c:pt idx="6059">
                  <c:v>-0.50382825659779906</c:v>
                </c:pt>
                <c:pt idx="6060">
                  <c:v>-0.50386946244960062</c:v>
                </c:pt>
                <c:pt idx="6061">
                  <c:v>-0.50391087662181244</c:v>
                </c:pt>
                <c:pt idx="6062">
                  <c:v>-0.50395249979501555</c:v>
                </c:pt>
                <c:pt idx="6063">
                  <c:v>-0.50399433262807103</c:v>
                </c:pt>
                <c:pt idx="6064">
                  <c:v>-0.50403637575709093</c:v>
                </c:pt>
                <c:pt idx="6065">
                  <c:v>-0.50407862979517004</c:v>
                </c:pt>
                <c:pt idx="6066">
                  <c:v>-0.50412109533128602</c:v>
                </c:pt>
                <c:pt idx="6067">
                  <c:v>-0.50416377292989201</c:v>
                </c:pt>
                <c:pt idx="6068">
                  <c:v>-0.5042066631301565</c:v>
                </c:pt>
                <c:pt idx="6069">
                  <c:v>-0.50424976644535502</c:v>
                </c:pt>
                <c:pt idx="6070">
                  <c:v>-0.50429308336224243</c:v>
                </c:pt>
                <c:pt idx="6071">
                  <c:v>-0.50433661434056698</c:v>
                </c:pt>
                <c:pt idx="6072">
                  <c:v>-0.5043803598123715</c:v>
                </c:pt>
                <c:pt idx="6073">
                  <c:v>-0.50442432018173256</c:v>
                </c:pt>
                <c:pt idx="6074">
                  <c:v>-0.50446849582403552</c:v>
                </c:pt>
                <c:pt idx="6075">
                  <c:v>-0.50451288708580089</c:v>
                </c:pt>
                <c:pt idx="6076">
                  <c:v>-0.504557494284119</c:v>
                </c:pt>
                <c:pt idx="6077">
                  <c:v>-0.50460231770635389</c:v>
                </c:pt>
                <c:pt idx="6078">
                  <c:v>-0.50464735760999668</c:v>
                </c:pt>
                <c:pt idx="6079">
                  <c:v>-0.504692614222226</c:v>
                </c:pt>
                <c:pt idx="6080">
                  <c:v>-0.50473808774005557</c:v>
                </c:pt>
                <c:pt idx="6081">
                  <c:v>-0.50478377833004651</c:v>
                </c:pt>
                <c:pt idx="6082">
                  <c:v>-0.50482968612839285</c:v>
                </c:pt>
                <c:pt idx="6083">
                  <c:v>-0.50487581124084147</c:v>
                </c:pt>
                <c:pt idx="6084">
                  <c:v>-0.50492215374288796</c:v>
                </c:pt>
                <c:pt idx="6085">
                  <c:v>-0.50496871367982565</c:v>
                </c:pt>
                <c:pt idx="6086">
                  <c:v>-0.50501549106683696</c:v>
                </c:pt>
                <c:pt idx="6087">
                  <c:v>-0.50506248588920288</c:v>
                </c:pt>
                <c:pt idx="6088">
                  <c:v>-0.50510969810262696</c:v>
                </c:pt>
                <c:pt idx="6089">
                  <c:v>-0.50515712763322751</c:v>
                </c:pt>
                <c:pt idx="6090">
                  <c:v>-0.50520477437807965</c:v>
                </c:pt>
                <c:pt idx="6091">
                  <c:v>-0.50525263820540101</c:v>
                </c:pt>
                <c:pt idx="6092">
                  <c:v>-0.50530071895493256</c:v>
                </c:pt>
                <c:pt idx="6093">
                  <c:v>-0.50534901643833774</c:v>
                </c:pt>
                <c:pt idx="6094">
                  <c:v>-0.50539753043950963</c:v>
                </c:pt>
                <c:pt idx="6095">
                  <c:v>-0.50544626071519949</c:v>
                </c:pt>
                <c:pt idx="6096">
                  <c:v>-0.50549520699532302</c:v>
                </c:pt>
                <c:pt idx="6097">
                  <c:v>-0.50554436898343758</c:v>
                </c:pt>
                <c:pt idx="6098">
                  <c:v>-0.50559374635730958</c:v>
                </c:pt>
                <c:pt idx="6099">
                  <c:v>-0.50564333876937595</c:v>
                </c:pt>
                <c:pt idx="6100">
                  <c:v>-0.50569314584723668</c:v>
                </c:pt>
                <c:pt idx="6101">
                  <c:v>-0.50574316719428902</c:v>
                </c:pt>
                <c:pt idx="6102">
                  <c:v>-0.50579340239003656</c:v>
                </c:pt>
                <c:pt idx="6103">
                  <c:v>-0.50584385099076601</c:v>
                </c:pt>
                <c:pt idx="6104">
                  <c:v>-0.50589451253011108</c:v>
                </c:pt>
                <c:pt idx="6105">
                  <c:v>-0.50594538651933962</c:v>
                </c:pt>
                <c:pt idx="6106">
                  <c:v>-0.5059964724481627</c:v>
                </c:pt>
                <c:pt idx="6107">
                  <c:v>-0.50604776978490229</c:v>
                </c:pt>
                <c:pt idx="6108">
                  <c:v>-0.50609927797732301</c:v>
                </c:pt>
                <c:pt idx="6109">
                  <c:v>-0.50615099645275696</c:v>
                </c:pt>
                <c:pt idx="6110">
                  <c:v>-0.50620292461880101</c:v>
                </c:pt>
                <c:pt idx="6111">
                  <c:v>-0.50625506186363989</c:v>
                </c:pt>
                <c:pt idx="6112">
                  <c:v>-0.50630740755653203</c:v>
                </c:pt>
                <c:pt idx="6113">
                  <c:v>-0.50635996104808101</c:v>
                </c:pt>
                <c:pt idx="6114">
                  <c:v>-0.50641272167069495</c:v>
                </c:pt>
                <c:pt idx="6115">
                  <c:v>-0.50646568873891495</c:v>
                </c:pt>
                <c:pt idx="6116">
                  <c:v>-0.50651886154963122</c:v>
                </c:pt>
                <c:pt idx="6117">
                  <c:v>-0.50657223938238549</c:v>
                </c:pt>
                <c:pt idx="6118">
                  <c:v>-0.50662582149955082</c:v>
                </c:pt>
                <c:pt idx="6119">
                  <c:v>-0.50667960714646065</c:v>
                </c:pt>
                <c:pt idx="6120">
                  <c:v>-0.50673359555161157</c:v>
                </c:pt>
                <c:pt idx="6121">
                  <c:v>-0.50678778592652629</c:v>
                </c:pt>
                <c:pt idx="6122">
                  <c:v>-0.50684217746586202</c:v>
                </c:pt>
                <c:pt idx="6123">
                  <c:v>-0.50689676934715056</c:v>
                </c:pt>
                <c:pt idx="6124">
                  <c:v>-0.50695156073078751</c:v>
                </c:pt>
                <c:pt idx="6125">
                  <c:v>-0.50700655075969758</c:v>
                </c:pt>
                <c:pt idx="6126">
                  <c:v>-0.50706173855902004</c:v>
                </c:pt>
                <c:pt idx="6127">
                  <c:v>-0.50711712323569458</c:v>
                </c:pt>
                <c:pt idx="6128">
                  <c:v>-0.50717270387796087</c:v>
                </c:pt>
                <c:pt idx="6129">
                  <c:v>-0.50722847955489958</c:v>
                </c:pt>
                <c:pt idx="6130">
                  <c:v>-0.5072844493155495</c:v>
                </c:pt>
                <c:pt idx="6131">
                  <c:v>-0.50734061218859405</c:v>
                </c:pt>
                <c:pt idx="6132">
                  <c:v>-0.50739696718122707</c:v>
                </c:pt>
                <c:pt idx="6133">
                  <c:v>-0.50745351327886301</c:v>
                </c:pt>
                <c:pt idx="6134">
                  <c:v>-0.50751024944389989</c:v>
                </c:pt>
                <c:pt idx="6135">
                  <c:v>-0.50756717461527256</c:v>
                </c:pt>
                <c:pt idx="6136">
                  <c:v>-0.50762428770758605</c:v>
                </c:pt>
                <c:pt idx="6137">
                  <c:v>-0.50768158761045801</c:v>
                </c:pt>
                <c:pt idx="6138">
                  <c:v>-0.50773907318790401</c:v>
                </c:pt>
                <c:pt idx="6139">
                  <c:v>-0.50779674327782198</c:v>
                </c:pt>
                <c:pt idx="6140">
                  <c:v>-0.50785459669160704</c:v>
                </c:pt>
                <c:pt idx="6141">
                  <c:v>-0.50791263221391802</c:v>
                </c:pt>
                <c:pt idx="6142">
                  <c:v>-0.50797084860262198</c:v>
                </c:pt>
                <c:pt idx="6143">
                  <c:v>-0.50802924458894205</c:v>
                </c:pt>
                <c:pt idx="6144">
                  <c:v>-0.5080878188778335</c:v>
                </c:pt>
                <c:pt idx="6145">
                  <c:v>-0.50814657014860198</c:v>
                </c:pt>
                <c:pt idx="6146">
                  <c:v>-0.50820549705579265</c:v>
                </c:pt>
                <c:pt idx="6147">
                  <c:v>-0.50826459823030257</c:v>
                </c:pt>
                <c:pt idx="6148">
                  <c:v>-0.50832387228091003</c:v>
                </c:pt>
                <c:pt idx="6149">
                  <c:v>-0.50838331779589996</c:v>
                </c:pt>
                <c:pt idx="6150">
                  <c:v>-0.50844293334518864</c:v>
                </c:pt>
                <c:pt idx="6151">
                  <c:v>-0.508502717482475</c:v>
                </c:pt>
                <c:pt idx="6152">
                  <c:v>-0.50856266874790668</c:v>
                </c:pt>
                <c:pt idx="6153">
                  <c:v>-0.5086227856710025</c:v>
                </c:pt>
                <c:pt idx="6154">
                  <c:v>-0.50868306677335351</c:v>
                </c:pt>
                <c:pt idx="6155">
                  <c:v>-0.50874351057223199</c:v>
                </c:pt>
                <c:pt idx="6156">
                  <c:v>-0.50880411558382765</c:v>
                </c:pt>
                <c:pt idx="6157">
                  <c:v>-0.50886488032683996</c:v>
                </c:pt>
                <c:pt idx="6158">
                  <c:v>-0.5089258033261419</c:v>
                </c:pt>
                <c:pt idx="6159">
                  <c:v>-0.50898688311641449</c:v>
                </c:pt>
                <c:pt idx="6160">
                  <c:v>-0.50904811824600205</c:v>
                </c:pt>
                <c:pt idx="6161">
                  <c:v>-0.50910950728043902</c:v>
                </c:pt>
                <c:pt idx="6162">
                  <c:v>-0.50917104880612496</c:v>
                </c:pt>
                <c:pt idx="6163">
                  <c:v>-0.50923274143375241</c:v>
                </c:pt>
                <c:pt idx="6164">
                  <c:v>-0.50929458380167159</c:v>
                </c:pt>
                <c:pt idx="6165">
                  <c:v>-0.50935657457880601</c:v>
                </c:pt>
                <c:pt idx="6166">
                  <c:v>-0.5094187124676165</c:v>
                </c:pt>
                <c:pt idx="6167">
                  <c:v>-0.50948099620653498</c:v>
                </c:pt>
                <c:pt idx="6168">
                  <c:v>-0.50954342457215496</c:v>
                </c:pt>
                <c:pt idx="6169">
                  <c:v>-0.50960599638105564</c:v>
                </c:pt>
                <c:pt idx="6170">
                  <c:v>-0.50966871049122398</c:v>
                </c:pt>
                <c:pt idx="6171">
                  <c:v>-0.50973156580308798</c:v>
                </c:pt>
                <c:pt idx="6172">
                  <c:v>-0.50979456126010203</c:v>
                </c:pt>
                <c:pt idx="6173">
                  <c:v>-0.50985769584891949</c:v>
                </c:pt>
                <c:pt idx="6174">
                  <c:v>-0.50992096859912495</c:v>
                </c:pt>
                <c:pt idx="6175">
                  <c:v>-0.50998437858253298</c:v>
                </c:pt>
                <c:pt idx="6176">
                  <c:v>-0.51004792491207296</c:v>
                </c:pt>
                <c:pt idx="6177">
                  <c:v>-0.51011160674025657</c:v>
                </c:pt>
                <c:pt idx="6178">
                  <c:v>-0.51017542325725851</c:v>
                </c:pt>
                <c:pt idx="6179">
                  <c:v>-0.51023937368862704</c:v>
                </c:pt>
                <c:pt idx="6180">
                  <c:v>-0.51030345729265658</c:v>
                </c:pt>
                <c:pt idx="6181">
                  <c:v>-0.51036767335745559</c:v>
                </c:pt>
                <c:pt idx="6182">
                  <c:v>-0.51043202119771336</c:v>
                </c:pt>
                <c:pt idx="6183">
                  <c:v>-0.51049650015134129</c:v>
                </c:pt>
                <c:pt idx="6184">
                  <c:v>-0.51056110957570189</c:v>
                </c:pt>
                <c:pt idx="6185">
                  <c:v>-0.51062584884392204</c:v>
                </c:pt>
                <c:pt idx="6186">
                  <c:v>-0.51069071734093163</c:v>
                </c:pt>
                <c:pt idx="6187">
                  <c:v>-0.51075571445958634</c:v>
                </c:pt>
                <c:pt idx="6188">
                  <c:v>-0.51082083959654456</c:v>
                </c:pt>
                <c:pt idx="6189">
                  <c:v>-0.5108860921484899</c:v>
                </c:pt>
                <c:pt idx="6190">
                  <c:v>-0.51095147150810305</c:v>
                </c:pt>
                <c:pt idx="6191">
                  <c:v>-0.51101697706030957</c:v>
                </c:pt>
                <c:pt idx="6192">
                  <c:v>-0.51108260817872597</c:v>
                </c:pt>
                <c:pt idx="6193">
                  <c:v>-0.51114836422208498</c:v>
                </c:pt>
                <c:pt idx="6194">
                  <c:v>-0.51121424453108</c:v>
                </c:pt>
                <c:pt idx="6195">
                  <c:v>-0.51128024842535258</c:v>
                </c:pt>
                <c:pt idx="6196">
                  <c:v>-0.51134637520000958</c:v>
                </c:pt>
                <c:pt idx="6197">
                  <c:v>-0.51141262412419997</c:v>
                </c:pt>
                <c:pt idx="6198">
                  <c:v>-0.51147899443947764</c:v>
                </c:pt>
                <c:pt idx="6199">
                  <c:v>-0.51154548535729949</c:v>
                </c:pt>
                <c:pt idx="6200">
                  <c:v>-0.51161209605761759</c:v>
                </c:pt>
                <c:pt idx="6201">
                  <c:v>-0.51167882568769762</c:v>
                </c:pt>
                <c:pt idx="6202">
                  <c:v>-0.51174567336135079</c:v>
                </c:pt>
                <c:pt idx="6203">
                  <c:v>-0.51181263815841205</c:v>
                </c:pt>
                <c:pt idx="6204">
                  <c:v>-0.51187971912476504</c:v>
                </c:pt>
                <c:pt idx="6205">
                  <c:v>-0.511946915272394</c:v>
                </c:pt>
                <c:pt idx="6206">
                  <c:v>-0.51201422557994059</c:v>
                </c:pt>
                <c:pt idx="6207">
                  <c:v>-0.51208164899331998</c:v>
                </c:pt>
                <c:pt idx="6208">
                  <c:v>-0.51214918442671897</c:v>
                </c:pt>
                <c:pt idx="6209">
                  <c:v>-0.51221683076395008</c:v>
                </c:pt>
                <c:pt idx="6210">
                  <c:v>-0.51228458686017497</c:v>
                </c:pt>
                <c:pt idx="6211">
                  <c:v>-0.51235245154360798</c:v>
                </c:pt>
                <c:pt idx="6212">
                  <c:v>-0.51242042361768403</c:v>
                </c:pt>
                <c:pt idx="6213">
                  <c:v>-0.51248850186311756</c:v>
                </c:pt>
                <c:pt idx="6214">
                  <c:v>-0.51255668504013829</c:v>
                </c:pt>
                <c:pt idx="6215">
                  <c:v>-0.51262497189086698</c:v>
                </c:pt>
                <c:pt idx="6216">
                  <c:v>-0.51269336114152797</c:v>
                </c:pt>
                <c:pt idx="6217">
                  <c:v>-0.51276185150498965</c:v>
                </c:pt>
                <c:pt idx="6218">
                  <c:v>-0.51283044168310365</c:v>
                </c:pt>
                <c:pt idx="6219">
                  <c:v>-0.51289913036911006</c:v>
                </c:pt>
                <c:pt idx="6220">
                  <c:v>-0.51296791624998594</c:v>
                </c:pt>
                <c:pt idx="6221">
                  <c:v>-0.51303679800890156</c:v>
                </c:pt>
                <c:pt idx="6222">
                  <c:v>-0.5131057743273465</c:v>
                </c:pt>
                <c:pt idx="6223">
                  <c:v>-0.51317484388742096</c:v>
                </c:pt>
                <c:pt idx="6224">
                  <c:v>-0.51324400537392201</c:v>
                </c:pt>
                <c:pt idx="6225">
                  <c:v>-0.51331325747635259</c:v>
                </c:pt>
                <c:pt idx="6226">
                  <c:v>-0.51338259889080307</c:v>
                </c:pt>
                <c:pt idx="6227">
                  <c:v>-0.5134520283217795</c:v>
                </c:pt>
                <c:pt idx="6228">
                  <c:v>-0.51352154448369403</c:v>
                </c:pt>
                <c:pt idx="6229">
                  <c:v>-0.51359114610249401</c:v>
                </c:pt>
                <c:pt idx="6230">
                  <c:v>-0.51366083191694056</c:v>
                </c:pt>
                <c:pt idx="6231">
                  <c:v>-0.51373060067982956</c:v>
                </c:pt>
                <c:pt idx="6232">
                  <c:v>-0.513800451158965</c:v>
                </c:pt>
                <c:pt idx="6233">
                  <c:v>-0.51387038213820202</c:v>
                </c:pt>
                <c:pt idx="6234">
                  <c:v>-0.51394039241806944</c:v>
                </c:pt>
                <c:pt idx="6235">
                  <c:v>-0.51401048081638956</c:v>
                </c:pt>
                <c:pt idx="6236">
                  <c:v>-0.51408064616885663</c:v>
                </c:pt>
                <c:pt idx="6237">
                  <c:v>-0.51415088732924596</c:v>
                </c:pt>
                <c:pt idx="6238">
                  <c:v>-0.51422120316970465</c:v>
                </c:pt>
                <c:pt idx="6239">
                  <c:v>-0.51429159258081758</c:v>
                </c:pt>
                <c:pt idx="6240">
                  <c:v>-0.51436205447155259</c:v>
                </c:pt>
                <c:pt idx="6241">
                  <c:v>-0.51443258776923306</c:v>
                </c:pt>
                <c:pt idx="6242">
                  <c:v>-0.51450319141931933</c:v>
                </c:pt>
                <c:pt idx="6243">
                  <c:v>-0.51457386438495756</c:v>
                </c:pt>
                <c:pt idx="6244">
                  <c:v>-0.51464460564676795</c:v>
                </c:pt>
                <c:pt idx="6245">
                  <c:v>-0.51471541420242295</c:v>
                </c:pt>
                <c:pt idx="6246">
                  <c:v>-0.51478628906609758</c:v>
                </c:pt>
                <c:pt idx="6247">
                  <c:v>-0.51485722926790356</c:v>
                </c:pt>
                <c:pt idx="6248">
                  <c:v>-0.51492823385331121</c:v>
                </c:pt>
                <c:pt idx="6249">
                  <c:v>-0.51499930188248699</c:v>
                </c:pt>
                <c:pt idx="6250">
                  <c:v>-0.5150704324298192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276-439D-B825-96B362168F80}"/>
            </c:ext>
          </c:extLst>
        </c:ser>
        <c:axId val="53967104"/>
        <c:axId val="53985664"/>
      </c:scatterChart>
      <c:valAx>
        <c:axId val="53967104"/>
        <c:scaling>
          <c:orientation val="minMax"/>
          <c:max val="650"/>
          <c:min val="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Iteration [-]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985664"/>
        <c:crosses val="autoZero"/>
        <c:crossBetween val="midCat"/>
        <c:majorUnit val="50"/>
      </c:valAx>
      <c:valAx>
        <c:axId val="53985664"/>
        <c:scaling>
          <c:orientation val="minMax"/>
          <c:max val="0.60000000000000064"/>
          <c:min val="-0.60000000000000064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Flux [kg/m</a:t>
                </a:r>
                <a:r>
                  <a:rPr lang="pl-PL" sz="1400" baseline="30000"/>
                  <a:t>3</a:t>
                </a:r>
                <a:r>
                  <a:rPr lang="pl-PL" sz="1400" baseline="0"/>
                  <a:t>]</a:t>
                </a:r>
                <a:endParaRPr lang="pl-PL" sz="1400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967104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38100" cap="flat" cmpd="sng" algn="ctr">
      <a:solidFill>
        <a:srgbClr val="FF0000"/>
      </a:solidFill>
      <a:round/>
    </a:ln>
    <a:effectLst/>
  </c:spPr>
  <c:txPr>
    <a:bodyPr/>
    <a:lstStyle/>
    <a:p>
      <a:pPr>
        <a:defRPr/>
      </a:pPr>
      <a:endParaRPr lang="pl-PL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l-PL"/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plotArea>
      <c:layout/>
      <c:scatterChart>
        <c:scatterStyle val="smoothMarker"/>
        <c:ser>
          <c:idx val="0"/>
          <c:order val="0"/>
          <c:tx>
            <c:v>Outlet_flux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'outlet_flux-rfile'!$E$4:$E$6254</c:f>
              <c:numCache>
                <c:formatCode>General</c:formatCode>
                <c:ptCount val="62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</c:numCache>
            </c:numRef>
          </c:xVal>
          <c:yVal>
            <c:numRef>
              <c:f>'outlet_flux-rfile'!$B$4:$B$6254</c:f>
              <c:numCache>
                <c:formatCode>General</c:formatCode>
                <c:ptCount val="6251"/>
                <c:pt idx="0">
                  <c:v>0.49858690239100939</c:v>
                </c:pt>
                <c:pt idx="1">
                  <c:v>0.49860052893251638</c:v>
                </c:pt>
                <c:pt idx="2">
                  <c:v>0.49861365194078305</c:v>
                </c:pt>
                <c:pt idx="3">
                  <c:v>0.49862634447147802</c:v>
                </c:pt>
                <c:pt idx="4">
                  <c:v>0.49863867062470385</c:v>
                </c:pt>
                <c:pt idx="5">
                  <c:v>0.49865068651683397</c:v>
                </c:pt>
                <c:pt idx="6">
                  <c:v>0.49866244116184755</c:v>
                </c:pt>
                <c:pt idx="7">
                  <c:v>0.49867397726703777</c:v>
                </c:pt>
                <c:pt idx="8">
                  <c:v>0.49868533194973896</c:v>
                </c:pt>
                <c:pt idx="9">
                  <c:v>0.49869653738110697</c:v>
                </c:pt>
                <c:pt idx="10">
                  <c:v>0.49870762136337232</c:v>
                </c:pt>
                <c:pt idx="11">
                  <c:v>0.49871860784645988</c:v>
                </c:pt>
                <c:pt idx="12">
                  <c:v>0.49872951738963811</c:v>
                </c:pt>
                <c:pt idx="13">
                  <c:v>0.49874036757346685</c:v>
                </c:pt>
                <c:pt idx="14">
                  <c:v>0.49875117336673502</c:v>
                </c:pt>
                <c:pt idx="15">
                  <c:v>0.49876194745290808</c:v>
                </c:pt>
                <c:pt idx="16">
                  <c:v>0.49877270052006861</c:v>
                </c:pt>
                <c:pt idx="17">
                  <c:v>0.498783441518099</c:v>
                </c:pt>
                <c:pt idx="18">
                  <c:v>0.49879417788649238</c:v>
                </c:pt>
                <c:pt idx="19">
                  <c:v>0.4988049157556661</c:v>
                </c:pt>
                <c:pt idx="20">
                  <c:v>0.49881566012472262</c:v>
                </c:pt>
                <c:pt idx="21">
                  <c:v>0.49882641501819103</c:v>
                </c:pt>
                <c:pt idx="22">
                  <c:v>0.49883718362377005</c:v>
                </c:pt>
                <c:pt idx="23">
                  <c:v>0.49884796841335532</c:v>
                </c:pt>
                <c:pt idx="24">
                  <c:v>0.49885877124913036</c:v>
                </c:pt>
                <c:pt idx="25">
                  <c:v>0.49886959347622084</c:v>
                </c:pt>
                <c:pt idx="26">
                  <c:v>0.49888043600380022</c:v>
                </c:pt>
                <c:pt idx="27">
                  <c:v>0.49889129937546062</c:v>
                </c:pt>
                <c:pt idx="28">
                  <c:v>0.49890218383046042</c:v>
                </c:pt>
                <c:pt idx="29">
                  <c:v>0.49891308935677364</c:v>
                </c:pt>
                <c:pt idx="30">
                  <c:v>0.49892401573693446</c:v>
                </c:pt>
                <c:pt idx="31">
                  <c:v>0.49893496258744402</c:v>
                </c:pt>
                <c:pt idx="32">
                  <c:v>0.49894592939265869</c:v>
                </c:pt>
                <c:pt idx="33">
                  <c:v>0.49895691553372501</c:v>
                </c:pt>
                <c:pt idx="34">
                  <c:v>0.49896792031330084</c:v>
                </c:pt>
                <c:pt idx="35">
                  <c:v>0.49897894297641393</c:v>
                </c:pt>
                <c:pt idx="36">
                  <c:v>0.49898998272910816</c:v>
                </c:pt>
                <c:pt idx="37">
                  <c:v>0.49900103875143975</c:v>
                </c:pt>
                <c:pt idx="38">
                  <c:v>0.49901211021006192</c:v>
                </c:pt>
                <c:pt idx="39">
                  <c:v>0.49902319626881314</c:v>
                </c:pt>
                <c:pt idx="40">
                  <c:v>0.49903429609712602</c:v>
                </c:pt>
                <c:pt idx="41">
                  <c:v>0.49904540887672699</c:v>
                </c:pt>
                <c:pt idx="42">
                  <c:v>0.49905653380695503</c:v>
                </c:pt>
                <c:pt idx="43">
                  <c:v>0.49906767010893632</c:v>
                </c:pt>
                <c:pt idx="44">
                  <c:v>0.49907881702887419</c:v>
                </c:pt>
                <c:pt idx="45">
                  <c:v>0.4990899738402631</c:v>
                </c:pt>
                <c:pt idx="46">
                  <c:v>0.49910113984562532</c:v>
                </c:pt>
                <c:pt idx="47">
                  <c:v>0.49911231437761111</c:v>
                </c:pt>
                <c:pt idx="48">
                  <c:v>0.49912349679939338</c:v>
                </c:pt>
                <c:pt idx="49">
                  <c:v>0.49913468650498832</c:v>
                </c:pt>
                <c:pt idx="50">
                  <c:v>0.49914588291899498</c:v>
                </c:pt>
                <c:pt idx="51">
                  <c:v>0.49915708549615501</c:v>
                </c:pt>
                <c:pt idx="52">
                  <c:v>0.49916829372071503</c:v>
                </c:pt>
                <c:pt idx="53">
                  <c:v>0.49917950710555725</c:v>
                </c:pt>
                <c:pt idx="54">
                  <c:v>0.49919072519129498</c:v>
                </c:pt>
                <c:pt idx="55">
                  <c:v>0.49920194754522002</c:v>
                </c:pt>
                <c:pt idx="56">
                  <c:v>0.49921317376015584</c:v>
                </c:pt>
                <c:pt idx="57">
                  <c:v>0.49922440345330432</c:v>
                </c:pt>
                <c:pt idx="58">
                  <c:v>0.49923563626513179</c:v>
                </c:pt>
                <c:pt idx="59">
                  <c:v>0.49924687185812217</c:v>
                </c:pt>
                <c:pt idx="60">
                  <c:v>0.49925810991561853</c:v>
                </c:pt>
                <c:pt idx="61">
                  <c:v>0.49926935014067608</c:v>
                </c:pt>
                <c:pt idx="62">
                  <c:v>0.49928059225497667</c:v>
                </c:pt>
                <c:pt idx="63">
                  <c:v>0.49929183599761123</c:v>
                </c:pt>
                <c:pt idx="64">
                  <c:v>0.49930308112417193</c:v>
                </c:pt>
                <c:pt idx="65">
                  <c:v>0.49931432740562287</c:v>
                </c:pt>
                <c:pt idx="66">
                  <c:v>0.49932557462738048</c:v>
                </c:pt>
                <c:pt idx="67">
                  <c:v>0.49933682258836998</c:v>
                </c:pt>
                <c:pt idx="68">
                  <c:v>0.49934807110018392</c:v>
                </c:pt>
                <c:pt idx="69">
                  <c:v>0.49935931998615668</c:v>
                </c:pt>
                <c:pt idx="70">
                  <c:v>0.49937056908069316</c:v>
                </c:pt>
                <c:pt idx="71">
                  <c:v>0.49938181822841304</c:v>
                </c:pt>
                <c:pt idx="72">
                  <c:v>0.49939306728356603</c:v>
                </c:pt>
                <c:pt idx="73">
                  <c:v>0.49940431610929403</c:v>
                </c:pt>
                <c:pt idx="74">
                  <c:v>0.49941556457704717</c:v>
                </c:pt>
                <c:pt idx="75">
                  <c:v>0.49942681256600685</c:v>
                </c:pt>
                <c:pt idx="76">
                  <c:v>0.49943805996256035</c:v>
                </c:pt>
                <c:pt idx="77">
                  <c:v>0.49944930665977538</c:v>
                </c:pt>
                <c:pt idx="78">
                  <c:v>0.49946055255697702</c:v>
                </c:pt>
                <c:pt idx="79">
                  <c:v>0.49947179755928162</c:v>
                </c:pt>
                <c:pt idx="80">
                  <c:v>0.49948304157715884</c:v>
                </c:pt>
                <c:pt idx="81">
                  <c:v>0.49949428452615102</c:v>
                </c:pt>
                <c:pt idx="82">
                  <c:v>0.49950552632646888</c:v>
                </c:pt>
                <c:pt idx="83">
                  <c:v>0.49951676690266117</c:v>
                </c:pt>
                <c:pt idx="84">
                  <c:v>0.49952800618329085</c:v>
                </c:pt>
                <c:pt idx="85">
                  <c:v>0.499539244100762</c:v>
                </c:pt>
                <c:pt idx="86">
                  <c:v>0.49955048059098084</c:v>
                </c:pt>
                <c:pt idx="87">
                  <c:v>0.49956171559309198</c:v>
                </c:pt>
                <c:pt idx="88">
                  <c:v>0.49957294904936522</c:v>
                </c:pt>
                <c:pt idx="89">
                  <c:v>0.49958418090486367</c:v>
                </c:pt>
                <c:pt idx="90">
                  <c:v>0.49959541110733202</c:v>
                </c:pt>
                <c:pt idx="91">
                  <c:v>0.49960663960707513</c:v>
                </c:pt>
                <c:pt idx="92">
                  <c:v>0.49961786635665362</c:v>
                </c:pt>
                <c:pt idx="93">
                  <c:v>0.49962909131083338</c:v>
                </c:pt>
                <c:pt idx="94">
                  <c:v>0.49964031442642876</c:v>
                </c:pt>
                <c:pt idx="95">
                  <c:v>0.499651535662198</c:v>
                </c:pt>
                <c:pt idx="96">
                  <c:v>0.49966275497867196</c:v>
                </c:pt>
                <c:pt idx="97">
                  <c:v>0.49967397233806216</c:v>
                </c:pt>
                <c:pt idx="98">
                  <c:v>0.49968518770418313</c:v>
                </c:pt>
                <c:pt idx="99">
                  <c:v>0.49969640104235175</c:v>
                </c:pt>
                <c:pt idx="100">
                  <c:v>0.49970761231927785</c:v>
                </c:pt>
                <c:pt idx="101">
                  <c:v>0.49971882150300684</c:v>
                </c:pt>
                <c:pt idx="102">
                  <c:v>0.499730028562828</c:v>
                </c:pt>
                <c:pt idx="103">
                  <c:v>0.49974123346947008</c:v>
                </c:pt>
                <c:pt idx="104">
                  <c:v>0.49975243619463838</c:v>
                </c:pt>
                <c:pt idx="105">
                  <c:v>0.499763636711061</c:v>
                </c:pt>
                <c:pt idx="106">
                  <c:v>0.49977483499271103</c:v>
                </c:pt>
                <c:pt idx="107">
                  <c:v>0.49978603101429425</c:v>
                </c:pt>
                <c:pt idx="108">
                  <c:v>0.49979722475159316</c:v>
                </c:pt>
                <c:pt idx="109">
                  <c:v>0.4998084161809605</c:v>
                </c:pt>
                <c:pt idx="110">
                  <c:v>0.499819605279336</c:v>
                </c:pt>
                <c:pt idx="111">
                  <c:v>0.49983079202452024</c:v>
                </c:pt>
                <c:pt idx="112">
                  <c:v>0.49984197639506811</c:v>
                </c:pt>
                <c:pt idx="113">
                  <c:v>0.49985315837021332</c:v>
                </c:pt>
                <c:pt idx="114">
                  <c:v>0.49986433792994883</c:v>
                </c:pt>
                <c:pt idx="115">
                  <c:v>0.49987551505483457</c:v>
                </c:pt>
                <c:pt idx="116">
                  <c:v>0.49988668972611888</c:v>
                </c:pt>
                <c:pt idx="117">
                  <c:v>0.49989786192564101</c:v>
                </c:pt>
                <c:pt idx="118">
                  <c:v>0.49990903163579098</c:v>
                </c:pt>
                <c:pt idx="119">
                  <c:v>0.49992019883957262</c:v>
                </c:pt>
                <c:pt idx="120">
                  <c:v>0.49993136352042788</c:v>
                </c:pt>
                <c:pt idx="121">
                  <c:v>0.49994252566241293</c:v>
                </c:pt>
                <c:pt idx="122">
                  <c:v>0.49995368525001077</c:v>
                </c:pt>
                <c:pt idx="123">
                  <c:v>0.49996484226818538</c:v>
                </c:pt>
                <c:pt idx="124">
                  <c:v>0.49997599670238885</c:v>
                </c:pt>
                <c:pt idx="125">
                  <c:v>0.49998714853843901</c:v>
                </c:pt>
                <c:pt idx="126">
                  <c:v>0.49999829776263804</c:v>
                </c:pt>
                <c:pt idx="127">
                  <c:v>0.50000944436161399</c:v>
                </c:pt>
                <c:pt idx="128">
                  <c:v>0.50002058832244956</c:v>
                </c:pt>
                <c:pt idx="129">
                  <c:v>0.50003172963259002</c:v>
                </c:pt>
                <c:pt idx="130">
                  <c:v>0.50004286827980804</c:v>
                </c:pt>
                <c:pt idx="131">
                  <c:v>0.50005400425227198</c:v>
                </c:pt>
                <c:pt idx="132">
                  <c:v>0.50006513753849602</c:v>
                </c:pt>
                <c:pt idx="133">
                  <c:v>0.50007626812724792</c:v>
                </c:pt>
                <c:pt idx="134">
                  <c:v>0.50008739600778851</c:v>
                </c:pt>
                <c:pt idx="135">
                  <c:v>0.50009852116953502</c:v>
                </c:pt>
                <c:pt idx="136">
                  <c:v>0.50010964360228904</c:v>
                </c:pt>
                <c:pt idx="137">
                  <c:v>0.50012076329611499</c:v>
                </c:pt>
                <c:pt idx="138">
                  <c:v>0.50013188024135358</c:v>
                </c:pt>
                <c:pt idx="139">
                  <c:v>0.50014299442860999</c:v>
                </c:pt>
                <c:pt idx="140">
                  <c:v>0.50015410584873632</c:v>
                </c:pt>
                <c:pt idx="141">
                  <c:v>0.50016521449289564</c:v>
                </c:pt>
                <c:pt idx="142">
                  <c:v>0.50017632035240756</c:v>
                </c:pt>
                <c:pt idx="143">
                  <c:v>0.50018742341891598</c:v>
                </c:pt>
                <c:pt idx="144">
                  <c:v>0.500198523684249</c:v>
                </c:pt>
                <c:pt idx="145">
                  <c:v>0.50020962114048895</c:v>
                </c:pt>
                <c:pt idx="146">
                  <c:v>0.50022071577992366</c:v>
                </c:pt>
                <c:pt idx="147">
                  <c:v>0.50023180759511165</c:v>
                </c:pt>
                <c:pt idx="148">
                  <c:v>0.50024289657874665</c:v>
                </c:pt>
                <c:pt idx="149">
                  <c:v>0.50025398272378396</c:v>
                </c:pt>
                <c:pt idx="150">
                  <c:v>0.50026506602337095</c:v>
                </c:pt>
                <c:pt idx="151">
                  <c:v>0.5002761464708515</c:v>
                </c:pt>
                <c:pt idx="152">
                  <c:v>0.50028722405976656</c:v>
                </c:pt>
                <c:pt idx="153">
                  <c:v>0.50029829878384802</c:v>
                </c:pt>
                <c:pt idx="154">
                  <c:v>0.50030937063700898</c:v>
                </c:pt>
                <c:pt idx="155">
                  <c:v>0.50032043961335204</c:v>
                </c:pt>
                <c:pt idx="156">
                  <c:v>0.50033150570713381</c:v>
                </c:pt>
                <c:pt idx="157">
                  <c:v>0.50034256891284246</c:v>
                </c:pt>
                <c:pt idx="158">
                  <c:v>0.50035362922510696</c:v>
                </c:pt>
                <c:pt idx="159">
                  <c:v>0.50036468663866951</c:v>
                </c:pt>
                <c:pt idx="160">
                  <c:v>0.50037574114850403</c:v>
                </c:pt>
                <c:pt idx="161">
                  <c:v>0.50038679274970732</c:v>
                </c:pt>
                <c:pt idx="162">
                  <c:v>0.50039784143759003</c:v>
                </c:pt>
                <c:pt idx="163">
                  <c:v>0.50040888720753096</c:v>
                </c:pt>
                <c:pt idx="164">
                  <c:v>0.50041993005510899</c:v>
                </c:pt>
                <c:pt idx="165">
                  <c:v>0.50043096997601033</c:v>
                </c:pt>
                <c:pt idx="166">
                  <c:v>0.50044200696616259</c:v>
                </c:pt>
                <c:pt idx="167">
                  <c:v>0.50045304102147758</c:v>
                </c:pt>
                <c:pt idx="168">
                  <c:v>0.50046407213810062</c:v>
                </c:pt>
                <c:pt idx="169">
                  <c:v>0.50047510031227849</c:v>
                </c:pt>
                <c:pt idx="170">
                  <c:v>0.50048612554037697</c:v>
                </c:pt>
                <c:pt idx="171">
                  <c:v>0.50049714781892329</c:v>
                </c:pt>
                <c:pt idx="172">
                  <c:v>0.5005081671445395</c:v>
                </c:pt>
                <c:pt idx="173">
                  <c:v>0.50051918351392055</c:v>
                </c:pt>
                <c:pt idx="174">
                  <c:v>0.50053019692397049</c:v>
                </c:pt>
                <c:pt idx="175">
                  <c:v>0.500541207371621</c:v>
                </c:pt>
                <c:pt idx="176">
                  <c:v>0.50055221485394086</c:v>
                </c:pt>
                <c:pt idx="177">
                  <c:v>0.50056321936815951</c:v>
                </c:pt>
                <c:pt idx="178">
                  <c:v>0.50057422091151949</c:v>
                </c:pt>
                <c:pt idx="179">
                  <c:v>0.50058521948142798</c:v>
                </c:pt>
                <c:pt idx="180">
                  <c:v>0.500596215075372</c:v>
                </c:pt>
                <c:pt idx="181">
                  <c:v>0.50060720769094402</c:v>
                </c:pt>
                <c:pt idx="182">
                  <c:v>0.50061819732582902</c:v>
                </c:pt>
                <c:pt idx="183">
                  <c:v>0.50062918397780498</c:v>
                </c:pt>
                <c:pt idx="184">
                  <c:v>0.50064016764474395</c:v>
                </c:pt>
                <c:pt idx="185">
                  <c:v>0.50065114832461</c:v>
                </c:pt>
                <c:pt idx="186">
                  <c:v>0.50066212601545057</c:v>
                </c:pt>
                <c:pt idx="187">
                  <c:v>0.5006731007154045</c:v>
                </c:pt>
                <c:pt idx="188">
                  <c:v>0.50068407242269264</c:v>
                </c:pt>
                <c:pt idx="189">
                  <c:v>0.50069504113561303</c:v>
                </c:pt>
                <c:pt idx="190">
                  <c:v>0.50070600685255251</c:v>
                </c:pt>
                <c:pt idx="191">
                  <c:v>0.50071696957194878</c:v>
                </c:pt>
                <c:pt idx="192">
                  <c:v>0.5007279292924055</c:v>
                </c:pt>
                <c:pt idx="193">
                  <c:v>0.50073888601246797</c:v>
                </c:pt>
                <c:pt idx="194">
                  <c:v>0.50074983973084264</c:v>
                </c:pt>
                <c:pt idx="195">
                  <c:v>0.50076079044628197</c:v>
                </c:pt>
                <c:pt idx="196">
                  <c:v>0.500771738157612</c:v>
                </c:pt>
                <c:pt idx="197">
                  <c:v>0.50078268286372396</c:v>
                </c:pt>
                <c:pt idx="198">
                  <c:v>0.50079362456360055</c:v>
                </c:pt>
                <c:pt idx="199">
                  <c:v>0.50080456325618505</c:v>
                </c:pt>
                <c:pt idx="200">
                  <c:v>0.50081549894063759</c:v>
                </c:pt>
                <c:pt idx="201">
                  <c:v>0.50082643161607965</c:v>
                </c:pt>
                <c:pt idx="202">
                  <c:v>0.50083736128169731</c:v>
                </c:pt>
                <c:pt idx="203">
                  <c:v>0.50084828793679703</c:v>
                </c:pt>
                <c:pt idx="204">
                  <c:v>0.50085921158065605</c:v>
                </c:pt>
                <c:pt idx="205">
                  <c:v>0.50087013221266197</c:v>
                </c:pt>
                <c:pt idx="206">
                  <c:v>0.50088104983222348</c:v>
                </c:pt>
                <c:pt idx="207">
                  <c:v>0.50089196443889683</c:v>
                </c:pt>
                <c:pt idx="208">
                  <c:v>0.50090287603210604</c:v>
                </c:pt>
                <c:pt idx="209">
                  <c:v>0.50091378461150349</c:v>
                </c:pt>
                <c:pt idx="210">
                  <c:v>0.50092469017670804</c:v>
                </c:pt>
                <c:pt idx="211">
                  <c:v>0.50093559272739696</c:v>
                </c:pt>
                <c:pt idx="212">
                  <c:v>0.50094649226331156</c:v>
                </c:pt>
                <c:pt idx="213">
                  <c:v>0.5009573887841855</c:v>
                </c:pt>
                <c:pt idx="214">
                  <c:v>0.5009682822898891</c:v>
                </c:pt>
                <c:pt idx="215">
                  <c:v>0.50097917278023296</c:v>
                </c:pt>
                <c:pt idx="216">
                  <c:v>0.50099006025515902</c:v>
                </c:pt>
                <c:pt idx="217">
                  <c:v>0.50100094471459899</c:v>
                </c:pt>
                <c:pt idx="218">
                  <c:v>0.50101182615855333</c:v>
                </c:pt>
                <c:pt idx="219">
                  <c:v>0.50102270458700549</c:v>
                </c:pt>
                <c:pt idx="220">
                  <c:v>0.50103358000004383</c:v>
                </c:pt>
                <c:pt idx="221">
                  <c:v>0.50104445239782358</c:v>
                </c:pt>
                <c:pt idx="222">
                  <c:v>0.50105532178038259</c:v>
                </c:pt>
                <c:pt idx="223">
                  <c:v>0.50106618814792514</c:v>
                </c:pt>
                <c:pt idx="224">
                  <c:v>0.501077051500746</c:v>
                </c:pt>
                <c:pt idx="225">
                  <c:v>0.50108791183898249</c:v>
                </c:pt>
                <c:pt idx="226">
                  <c:v>0.50109876916292939</c:v>
                </c:pt>
                <c:pt idx="227">
                  <c:v>0.50110962347294297</c:v>
                </c:pt>
                <c:pt idx="228">
                  <c:v>0.50112047476930999</c:v>
                </c:pt>
                <c:pt idx="229">
                  <c:v>0.50113132305241659</c:v>
                </c:pt>
                <c:pt idx="230">
                  <c:v>0.50114216832264002</c:v>
                </c:pt>
                <c:pt idx="231">
                  <c:v>0.50115301058046902</c:v>
                </c:pt>
                <c:pt idx="232">
                  <c:v>0.50116384982627993</c:v>
                </c:pt>
                <c:pt idx="233">
                  <c:v>0.50117468606062998</c:v>
                </c:pt>
                <c:pt idx="234">
                  <c:v>0.50118551928397403</c:v>
                </c:pt>
                <c:pt idx="235">
                  <c:v>0.50119634949685432</c:v>
                </c:pt>
                <c:pt idx="236">
                  <c:v>0.50120717669988624</c:v>
                </c:pt>
                <c:pt idx="237">
                  <c:v>0.50121800089357305</c:v>
                </c:pt>
                <c:pt idx="238">
                  <c:v>0.50122882207860064</c:v>
                </c:pt>
                <c:pt idx="239">
                  <c:v>0.50123964025553003</c:v>
                </c:pt>
                <c:pt idx="240">
                  <c:v>0.50125045542507862</c:v>
                </c:pt>
                <c:pt idx="241">
                  <c:v>0.50126126758790457</c:v>
                </c:pt>
                <c:pt idx="242">
                  <c:v>0.50127207674471197</c:v>
                </c:pt>
                <c:pt idx="243">
                  <c:v>0.50128288289620293</c:v>
                </c:pt>
                <c:pt idx="244">
                  <c:v>0.50129368604319335</c:v>
                </c:pt>
                <c:pt idx="245">
                  <c:v>0.50130448618634349</c:v>
                </c:pt>
                <c:pt idx="246">
                  <c:v>0.50131528332650499</c:v>
                </c:pt>
                <c:pt idx="247">
                  <c:v>0.501326077464463</c:v>
                </c:pt>
                <c:pt idx="248">
                  <c:v>0.50133686860102677</c:v>
                </c:pt>
                <c:pt idx="249">
                  <c:v>0.50134765673707404</c:v>
                </c:pt>
                <c:pt idx="250">
                  <c:v>0.50135844187342349</c:v>
                </c:pt>
                <c:pt idx="251">
                  <c:v>0.50136922401094841</c:v>
                </c:pt>
                <c:pt idx="252">
                  <c:v>0.50138000315058595</c:v>
                </c:pt>
                <c:pt idx="253">
                  <c:v>0.50139077929319864</c:v>
                </c:pt>
                <c:pt idx="254">
                  <c:v>0.50140155243972295</c:v>
                </c:pt>
                <c:pt idx="255">
                  <c:v>0.50141232259110158</c:v>
                </c:pt>
                <c:pt idx="256">
                  <c:v>0.50142308974827332</c:v>
                </c:pt>
                <c:pt idx="257">
                  <c:v>0.50143385391223105</c:v>
                </c:pt>
                <c:pt idx="258">
                  <c:v>0.50144461508397165</c:v>
                </c:pt>
                <c:pt idx="259">
                  <c:v>0.501455373264451</c:v>
                </c:pt>
                <c:pt idx="260">
                  <c:v>0.50146612845468286</c:v>
                </c:pt>
                <c:pt idx="261">
                  <c:v>0.50147688065573759</c:v>
                </c:pt>
                <c:pt idx="262">
                  <c:v>0.50148762986859996</c:v>
                </c:pt>
                <c:pt idx="263">
                  <c:v>0.50149837609435699</c:v>
                </c:pt>
                <c:pt idx="264">
                  <c:v>0.50150911933404696</c:v>
                </c:pt>
                <c:pt idx="265">
                  <c:v>0.501519859588752</c:v>
                </c:pt>
                <c:pt idx="266">
                  <c:v>0.50153059685955559</c:v>
                </c:pt>
                <c:pt idx="267">
                  <c:v>0.5015413311475555</c:v>
                </c:pt>
                <c:pt idx="268">
                  <c:v>0.50155206245385797</c:v>
                </c:pt>
                <c:pt idx="269">
                  <c:v>0.50156279077957056</c:v>
                </c:pt>
                <c:pt idx="270">
                  <c:v>0.50157351612585499</c:v>
                </c:pt>
                <c:pt idx="271">
                  <c:v>0.50158423849381395</c:v>
                </c:pt>
                <c:pt idx="272">
                  <c:v>0.50159495788460751</c:v>
                </c:pt>
                <c:pt idx="273">
                  <c:v>0.50160567429941172</c:v>
                </c:pt>
                <c:pt idx="274">
                  <c:v>0.50161638773932005</c:v>
                </c:pt>
                <c:pt idx="275">
                  <c:v>0.50162709820561502</c:v>
                </c:pt>
                <c:pt idx="276">
                  <c:v>0.50163780569940963</c:v>
                </c:pt>
                <c:pt idx="277">
                  <c:v>0.50164851022191104</c:v>
                </c:pt>
                <c:pt idx="278">
                  <c:v>0.50165921177432204</c:v>
                </c:pt>
                <c:pt idx="279">
                  <c:v>0.50166991035785002</c:v>
                </c:pt>
                <c:pt idx="280">
                  <c:v>0.501680605973709</c:v>
                </c:pt>
                <c:pt idx="281">
                  <c:v>0.50169129862314676</c:v>
                </c:pt>
                <c:pt idx="282">
                  <c:v>0.50170198830731849</c:v>
                </c:pt>
                <c:pt idx="283">
                  <c:v>0.50171267502753358</c:v>
                </c:pt>
                <c:pt idx="284">
                  <c:v>0.50172335878501151</c:v>
                </c:pt>
                <c:pt idx="285">
                  <c:v>0.50173403958099905</c:v>
                </c:pt>
                <c:pt idx="286">
                  <c:v>0.50174471741675164</c:v>
                </c:pt>
                <c:pt idx="287">
                  <c:v>0.50175539229354404</c:v>
                </c:pt>
                <c:pt idx="288">
                  <c:v>0.50176606421259351</c:v>
                </c:pt>
                <c:pt idx="289">
                  <c:v>0.50177673317522098</c:v>
                </c:pt>
                <c:pt idx="290">
                  <c:v>0.50178739918268256</c:v>
                </c:pt>
                <c:pt idx="291">
                  <c:v>0.501798062236261</c:v>
                </c:pt>
                <c:pt idx="292">
                  <c:v>0.5018087223372365</c:v>
                </c:pt>
                <c:pt idx="293">
                  <c:v>0.50181937948690059</c:v>
                </c:pt>
                <c:pt idx="294">
                  <c:v>0.5018300336865551</c:v>
                </c:pt>
                <c:pt idx="295">
                  <c:v>0.50184068493745859</c:v>
                </c:pt>
                <c:pt idx="296">
                  <c:v>0.501851333240946</c:v>
                </c:pt>
                <c:pt idx="297">
                  <c:v>0.50186197859830395</c:v>
                </c:pt>
                <c:pt idx="298">
                  <c:v>0.50187262101083796</c:v>
                </c:pt>
                <c:pt idx="299">
                  <c:v>0.50188326047985099</c:v>
                </c:pt>
                <c:pt idx="300">
                  <c:v>0.50189389700665199</c:v>
                </c:pt>
                <c:pt idx="301">
                  <c:v>0.50190453059254703</c:v>
                </c:pt>
                <c:pt idx="302">
                  <c:v>0.5019151612388455</c:v>
                </c:pt>
                <c:pt idx="303">
                  <c:v>0.50192578894685957</c:v>
                </c:pt>
                <c:pt idx="304">
                  <c:v>0.50193641371789799</c:v>
                </c:pt>
                <c:pt idx="305">
                  <c:v>0.50194703555328446</c:v>
                </c:pt>
                <c:pt idx="306">
                  <c:v>0.50195765445428764</c:v>
                </c:pt>
                <c:pt idx="307">
                  <c:v>0.50196827042225456</c:v>
                </c:pt>
                <c:pt idx="308">
                  <c:v>0.50197888345850206</c:v>
                </c:pt>
                <c:pt idx="309">
                  <c:v>0.5019894935642909</c:v>
                </c:pt>
                <c:pt idx="310">
                  <c:v>0.50200010074092105</c:v>
                </c:pt>
                <c:pt idx="311">
                  <c:v>0.50201070498975398</c:v>
                </c:pt>
                <c:pt idx="312">
                  <c:v>0.50202130631206299</c:v>
                </c:pt>
                <c:pt idx="313">
                  <c:v>0.50203190470911596</c:v>
                </c:pt>
                <c:pt idx="314">
                  <c:v>0.50204250018220231</c:v>
                </c:pt>
                <c:pt idx="315">
                  <c:v>0.50205309273263243</c:v>
                </c:pt>
                <c:pt idx="316">
                  <c:v>0.50206368236168397</c:v>
                </c:pt>
                <c:pt idx="317">
                  <c:v>0.50207426907060149</c:v>
                </c:pt>
                <c:pt idx="318">
                  <c:v>0.50208485286066551</c:v>
                </c:pt>
                <c:pt idx="319">
                  <c:v>0.50209543373314658</c:v>
                </c:pt>
                <c:pt idx="320">
                  <c:v>0.50210601168924851</c:v>
                </c:pt>
                <c:pt idx="321">
                  <c:v>0.5021165867302303</c:v>
                </c:pt>
                <c:pt idx="322">
                  <c:v>0.50212715885738957</c:v>
                </c:pt>
                <c:pt idx="323">
                  <c:v>0.50213772807185009</c:v>
                </c:pt>
                <c:pt idx="324">
                  <c:v>0.50214829437490005</c:v>
                </c:pt>
                <c:pt idx="325">
                  <c:v>0.50215885776765956</c:v>
                </c:pt>
                <c:pt idx="326">
                  <c:v>0.50216941825136197</c:v>
                </c:pt>
                <c:pt idx="327">
                  <c:v>0.50217997582716256</c:v>
                </c:pt>
                <c:pt idx="328">
                  <c:v>0.50219053049621698</c:v>
                </c:pt>
                <c:pt idx="329">
                  <c:v>0.50220108225966098</c:v>
                </c:pt>
                <c:pt idx="330">
                  <c:v>0.502211631118618</c:v>
                </c:pt>
                <c:pt idx="331">
                  <c:v>0.50222217707419003</c:v>
                </c:pt>
                <c:pt idx="332">
                  <c:v>0.50223272012743836</c:v>
                </c:pt>
                <c:pt idx="333">
                  <c:v>0.50224326027948862</c:v>
                </c:pt>
                <c:pt idx="334">
                  <c:v>0.50225379753131749</c:v>
                </c:pt>
                <c:pt idx="335">
                  <c:v>0.50226433188394837</c:v>
                </c:pt>
                <c:pt idx="336">
                  <c:v>0.50227486333842863</c:v>
                </c:pt>
                <c:pt idx="337">
                  <c:v>0.50228539189564736</c:v>
                </c:pt>
                <c:pt idx="338">
                  <c:v>0.50229591755662695</c:v>
                </c:pt>
                <c:pt idx="339">
                  <c:v>0.50230644032220151</c:v>
                </c:pt>
                <c:pt idx="340">
                  <c:v>0.5023169601933043</c:v>
                </c:pt>
                <c:pt idx="341">
                  <c:v>0.50232747717078363</c:v>
                </c:pt>
                <c:pt idx="342">
                  <c:v>0.50233799125542156</c:v>
                </c:pt>
                <c:pt idx="343">
                  <c:v>0.50234850244801865</c:v>
                </c:pt>
                <c:pt idx="344">
                  <c:v>0.502359010749313</c:v>
                </c:pt>
                <c:pt idx="345">
                  <c:v>0.50236951616001202</c:v>
                </c:pt>
                <c:pt idx="346">
                  <c:v>0.50238001868077764</c:v>
                </c:pt>
                <c:pt idx="347">
                  <c:v>0.50239051831222759</c:v>
                </c:pt>
                <c:pt idx="348">
                  <c:v>0.5024010150549395</c:v>
                </c:pt>
                <c:pt idx="349">
                  <c:v>0.50241150890942832</c:v>
                </c:pt>
                <c:pt idx="350">
                  <c:v>0.50242199987619951</c:v>
                </c:pt>
                <c:pt idx="351">
                  <c:v>0.50243248795565087</c:v>
                </c:pt>
                <c:pt idx="352">
                  <c:v>0.50244297314820496</c:v>
                </c:pt>
                <c:pt idx="353">
                  <c:v>0.50245345545412001</c:v>
                </c:pt>
                <c:pt idx="354">
                  <c:v>0.50246393487367558</c:v>
                </c:pt>
                <c:pt idx="355">
                  <c:v>0.5024744114070685</c:v>
                </c:pt>
                <c:pt idx="356">
                  <c:v>0.50248488505443056</c:v>
                </c:pt>
                <c:pt idx="357">
                  <c:v>0.5024953558158255</c:v>
                </c:pt>
                <c:pt idx="358">
                  <c:v>0.50250582369124996</c:v>
                </c:pt>
                <c:pt idx="359">
                  <c:v>0.50251628868060705</c:v>
                </c:pt>
                <c:pt idx="360">
                  <c:v>0.50252675078379649</c:v>
                </c:pt>
                <c:pt idx="361">
                  <c:v>0.50253721000053397</c:v>
                </c:pt>
                <c:pt idx="362">
                  <c:v>0.50254766633052095</c:v>
                </c:pt>
                <c:pt idx="363">
                  <c:v>0.50255811977334397</c:v>
                </c:pt>
                <c:pt idx="364">
                  <c:v>0.50256857032855951</c:v>
                </c:pt>
                <c:pt idx="365">
                  <c:v>0.50257901799554205</c:v>
                </c:pt>
                <c:pt idx="366">
                  <c:v>0.50258946277362959</c:v>
                </c:pt>
                <c:pt idx="367">
                  <c:v>0.50259990466204796</c:v>
                </c:pt>
                <c:pt idx="368">
                  <c:v>0.50261034365991797</c:v>
                </c:pt>
                <c:pt idx="369">
                  <c:v>0.50262077976624031</c:v>
                </c:pt>
                <c:pt idx="370">
                  <c:v>0.50263121297996005</c:v>
                </c:pt>
                <c:pt idx="371">
                  <c:v>0.50264164329984384</c:v>
                </c:pt>
                <c:pt idx="372">
                  <c:v>0.50265207072451901</c:v>
                </c:pt>
                <c:pt idx="373">
                  <c:v>0.50266249525258899</c:v>
                </c:pt>
                <c:pt idx="374">
                  <c:v>0.50267291688245397</c:v>
                </c:pt>
                <c:pt idx="375">
                  <c:v>0.50268333561240197</c:v>
                </c:pt>
                <c:pt idx="376">
                  <c:v>0.50269375144059858</c:v>
                </c:pt>
                <c:pt idx="377">
                  <c:v>0.50270416436500898</c:v>
                </c:pt>
                <c:pt idx="378">
                  <c:v>0.50271457438354461</c:v>
                </c:pt>
                <c:pt idx="379">
                  <c:v>0.50272498149390099</c:v>
                </c:pt>
                <c:pt idx="380">
                  <c:v>0.50273538569363996</c:v>
                </c:pt>
                <c:pt idx="381">
                  <c:v>0.50274578698015904</c:v>
                </c:pt>
                <c:pt idx="382">
                  <c:v>0.50275618535068956</c:v>
                </c:pt>
                <c:pt idx="383">
                  <c:v>0.50276658080227199</c:v>
                </c:pt>
                <c:pt idx="384">
                  <c:v>0.50277697333186999</c:v>
                </c:pt>
                <c:pt idx="385">
                  <c:v>0.50278736293610859</c:v>
                </c:pt>
                <c:pt idx="386">
                  <c:v>0.50279774961153501</c:v>
                </c:pt>
                <c:pt idx="387">
                  <c:v>0.5028081333544917</c:v>
                </c:pt>
                <c:pt idx="388">
                  <c:v>0.50281851416106049</c:v>
                </c:pt>
                <c:pt idx="389">
                  <c:v>0.50282889202721504</c:v>
                </c:pt>
                <c:pt idx="390">
                  <c:v>0.50283926694865699</c:v>
                </c:pt>
                <c:pt idx="391">
                  <c:v>0.50284963892090062</c:v>
                </c:pt>
                <c:pt idx="392">
                  <c:v>0.50286000793918395</c:v>
                </c:pt>
                <c:pt idx="393">
                  <c:v>0.50287037399860601</c:v>
                </c:pt>
                <c:pt idx="394">
                  <c:v>0.50288073709397163</c:v>
                </c:pt>
                <c:pt idx="395">
                  <c:v>0.50289109721988268</c:v>
                </c:pt>
                <c:pt idx="396">
                  <c:v>0.50290145437061495</c:v>
                </c:pt>
                <c:pt idx="397">
                  <c:v>0.50291180854031403</c:v>
                </c:pt>
                <c:pt idx="398">
                  <c:v>0.50292215972277332</c:v>
                </c:pt>
                <c:pt idx="399">
                  <c:v>0.5029325079115935</c:v>
                </c:pt>
                <c:pt idx="400">
                  <c:v>0.50294285310002695</c:v>
                </c:pt>
                <c:pt idx="401">
                  <c:v>0.5029531952810995</c:v>
                </c:pt>
                <c:pt idx="402">
                  <c:v>0.50296353444754249</c:v>
                </c:pt>
                <c:pt idx="403">
                  <c:v>0.50297387059179965</c:v>
                </c:pt>
                <c:pt idx="404">
                  <c:v>0.5029842037059985</c:v>
                </c:pt>
                <c:pt idx="405">
                  <c:v>0.50299453378199199</c:v>
                </c:pt>
                <c:pt idx="406">
                  <c:v>0.50300486081130158</c:v>
                </c:pt>
                <c:pt idx="407">
                  <c:v>0.50301518478512486</c:v>
                </c:pt>
                <c:pt idx="408">
                  <c:v>0.50302550569439264</c:v>
                </c:pt>
                <c:pt idx="409">
                  <c:v>0.50303582352961562</c:v>
                </c:pt>
                <c:pt idx="410">
                  <c:v>0.50304613828102596</c:v>
                </c:pt>
                <c:pt idx="411">
                  <c:v>0.50305644993849896</c:v>
                </c:pt>
                <c:pt idx="412">
                  <c:v>0.50306675849155758</c:v>
                </c:pt>
                <c:pt idx="413">
                  <c:v>0.50307706392936757</c:v>
                </c:pt>
                <c:pt idx="414">
                  <c:v>0.50308736624072958</c:v>
                </c:pt>
                <c:pt idx="415">
                  <c:v>0.50309766541407364</c:v>
                </c:pt>
                <c:pt idx="416">
                  <c:v>0.50310796143743497</c:v>
                </c:pt>
                <c:pt idx="417">
                  <c:v>0.50311825429852863</c:v>
                </c:pt>
                <c:pt idx="418">
                  <c:v>0.50312854398458295</c:v>
                </c:pt>
                <c:pt idx="419">
                  <c:v>0.50313883048249364</c:v>
                </c:pt>
                <c:pt idx="420">
                  <c:v>0.50314911377873395</c:v>
                </c:pt>
                <c:pt idx="421">
                  <c:v>0.50315939385936859</c:v>
                </c:pt>
                <c:pt idx="422">
                  <c:v>0.50316967071004559</c:v>
                </c:pt>
                <c:pt idx="423">
                  <c:v>0.503179944315989</c:v>
                </c:pt>
                <c:pt idx="424">
                  <c:v>0.50319021466199265</c:v>
                </c:pt>
                <c:pt idx="425">
                  <c:v>0.50320048173239773</c:v>
                </c:pt>
                <c:pt idx="426">
                  <c:v>0.50321074551117251</c:v>
                </c:pt>
                <c:pt idx="427">
                  <c:v>0.50322100598173958</c:v>
                </c:pt>
                <c:pt idx="428">
                  <c:v>0.50323126312713096</c:v>
                </c:pt>
                <c:pt idx="429">
                  <c:v>0.50324151692990604</c:v>
                </c:pt>
                <c:pt idx="430">
                  <c:v>0.50325176737215849</c:v>
                </c:pt>
                <c:pt idx="431">
                  <c:v>0.50326201443551399</c:v>
                </c:pt>
                <c:pt idx="432">
                  <c:v>0.50327225810112197</c:v>
                </c:pt>
                <c:pt idx="433">
                  <c:v>0.50328249834964756</c:v>
                </c:pt>
                <c:pt idx="434">
                  <c:v>0.50329273516129258</c:v>
                </c:pt>
                <c:pt idx="435">
                  <c:v>0.50330296851572431</c:v>
                </c:pt>
                <c:pt idx="436">
                  <c:v>0.50331319839218958</c:v>
                </c:pt>
                <c:pt idx="437">
                  <c:v>0.50332342476934189</c:v>
                </c:pt>
                <c:pt idx="438">
                  <c:v>0.50333364762543198</c:v>
                </c:pt>
                <c:pt idx="439">
                  <c:v>0.50334386693811894</c:v>
                </c:pt>
                <c:pt idx="440">
                  <c:v>0.50335408268460202</c:v>
                </c:pt>
                <c:pt idx="441">
                  <c:v>0.5033642948415411</c:v>
                </c:pt>
                <c:pt idx="442">
                  <c:v>0.50337450338513201</c:v>
                </c:pt>
                <c:pt idx="443">
                  <c:v>0.50338470829097259</c:v>
                </c:pt>
                <c:pt idx="444">
                  <c:v>0.50339490953419264</c:v>
                </c:pt>
                <c:pt idx="445">
                  <c:v>0.50340510708938002</c:v>
                </c:pt>
                <c:pt idx="446">
                  <c:v>0.5034153009305995</c:v>
                </c:pt>
                <c:pt idx="447">
                  <c:v>0.503425491031397</c:v>
                </c:pt>
                <c:pt idx="448">
                  <c:v>0.50343567736476802</c:v>
                </c:pt>
                <c:pt idx="449">
                  <c:v>0.50344585990320001</c:v>
                </c:pt>
                <c:pt idx="450">
                  <c:v>0.50345603861861199</c:v>
                </c:pt>
                <c:pt idx="451">
                  <c:v>0.50346621348243858</c:v>
                </c:pt>
                <c:pt idx="452">
                  <c:v>0.50347638446554122</c:v>
                </c:pt>
                <c:pt idx="453">
                  <c:v>0.50348655153829958</c:v>
                </c:pt>
                <c:pt idx="454">
                  <c:v>0.50349671467049195</c:v>
                </c:pt>
                <c:pt idx="455">
                  <c:v>0.50350687383140957</c:v>
                </c:pt>
                <c:pt idx="456">
                  <c:v>0.50351702898979689</c:v>
                </c:pt>
                <c:pt idx="457">
                  <c:v>0.50352718011389996</c:v>
                </c:pt>
                <c:pt idx="458">
                  <c:v>0.50353732717139443</c:v>
                </c:pt>
                <c:pt idx="459">
                  <c:v>0.50354747012947665</c:v>
                </c:pt>
                <c:pt idx="460">
                  <c:v>0.50355760895475066</c:v>
                </c:pt>
                <c:pt idx="461">
                  <c:v>0.50356774361340251</c:v>
                </c:pt>
                <c:pt idx="462">
                  <c:v>0.50357787407100596</c:v>
                </c:pt>
                <c:pt idx="463">
                  <c:v>0.50358800029267958</c:v>
                </c:pt>
                <c:pt idx="464">
                  <c:v>0.50359812224302103</c:v>
                </c:pt>
                <c:pt idx="465">
                  <c:v>0.50360823988612202</c:v>
                </c:pt>
                <c:pt idx="466">
                  <c:v>0.50361835318559656</c:v>
                </c:pt>
                <c:pt idx="467">
                  <c:v>0.50362846210452594</c:v>
                </c:pt>
                <c:pt idx="468">
                  <c:v>0.50363856660551964</c:v>
                </c:pt>
                <c:pt idx="469">
                  <c:v>0.50364866665076968</c:v>
                </c:pt>
                <c:pt idx="470">
                  <c:v>0.50365876220188865</c:v>
                </c:pt>
                <c:pt idx="471">
                  <c:v>0.50366885322013466</c:v>
                </c:pt>
                <c:pt idx="472">
                  <c:v>0.50367893966620303</c:v>
                </c:pt>
                <c:pt idx="473">
                  <c:v>0.50368902150043404</c:v>
                </c:pt>
                <c:pt idx="474">
                  <c:v>0.50369909868268758</c:v>
                </c:pt>
                <c:pt idx="475">
                  <c:v>0.50370917117234659</c:v>
                </c:pt>
                <c:pt idx="476">
                  <c:v>0.50371923892846904</c:v>
                </c:pt>
                <c:pt idx="477">
                  <c:v>0.5037293019096355</c:v>
                </c:pt>
                <c:pt idx="478">
                  <c:v>0.50373936007404696</c:v>
                </c:pt>
                <c:pt idx="479">
                  <c:v>0.50374941337954027</c:v>
                </c:pt>
                <c:pt idx="480">
                  <c:v>0.50375946178346098</c:v>
                </c:pt>
                <c:pt idx="481">
                  <c:v>0.50376950524294817</c:v>
                </c:pt>
                <c:pt idx="482">
                  <c:v>0.50377954371474098</c:v>
                </c:pt>
                <c:pt idx="483">
                  <c:v>0.50378957715516304</c:v>
                </c:pt>
                <c:pt idx="484">
                  <c:v>0.50379960552029501</c:v>
                </c:pt>
                <c:pt idx="485">
                  <c:v>0.50380962876583602</c:v>
                </c:pt>
                <c:pt idx="486">
                  <c:v>0.50381964684725489</c:v>
                </c:pt>
                <c:pt idx="487">
                  <c:v>0.50382965971973503</c:v>
                </c:pt>
                <c:pt idx="488">
                  <c:v>0.50383966733814356</c:v>
                </c:pt>
                <c:pt idx="489">
                  <c:v>0.50384966965709665</c:v>
                </c:pt>
                <c:pt idx="490">
                  <c:v>0.50385966663103265</c:v>
                </c:pt>
                <c:pt idx="491">
                  <c:v>0.50386965821413165</c:v>
                </c:pt>
                <c:pt idx="492">
                  <c:v>0.50387964436036803</c:v>
                </c:pt>
                <c:pt idx="493">
                  <c:v>0.50388962502356005</c:v>
                </c:pt>
                <c:pt idx="494">
                  <c:v>0.50389960015733704</c:v>
                </c:pt>
                <c:pt idx="495">
                  <c:v>0.50390956971518996</c:v>
                </c:pt>
                <c:pt idx="496">
                  <c:v>0.50391953365049547</c:v>
                </c:pt>
                <c:pt idx="497">
                  <c:v>0.50392949191645997</c:v>
                </c:pt>
                <c:pt idx="498">
                  <c:v>0.50393944446629502</c:v>
                </c:pt>
                <c:pt idx="499">
                  <c:v>0.50394939125309168</c:v>
                </c:pt>
                <c:pt idx="500">
                  <c:v>0.503959332229868</c:v>
                </c:pt>
                <c:pt idx="501">
                  <c:v>0.50396926734964498</c:v>
                </c:pt>
                <c:pt idx="502">
                  <c:v>0.50397919656546064</c:v>
                </c:pt>
                <c:pt idx="503">
                  <c:v>0.50398911983032457</c:v>
                </c:pt>
                <c:pt idx="504">
                  <c:v>0.50399903709730565</c:v>
                </c:pt>
                <c:pt idx="505">
                  <c:v>0.50400894831952103</c:v>
                </c:pt>
                <c:pt idx="506">
                  <c:v>0.5040188534501937</c:v>
                </c:pt>
                <c:pt idx="507">
                  <c:v>0.5040287524425987</c:v>
                </c:pt>
                <c:pt idx="508">
                  <c:v>0.50403864525017295</c:v>
                </c:pt>
                <c:pt idx="509">
                  <c:v>0.50404853182653397</c:v>
                </c:pt>
                <c:pt idx="510">
                  <c:v>0.50405841212544056</c:v>
                </c:pt>
                <c:pt idx="511">
                  <c:v>0.504068286100811</c:v>
                </c:pt>
                <c:pt idx="512">
                  <c:v>0.50407815370686859</c:v>
                </c:pt>
                <c:pt idx="513">
                  <c:v>0.50408801489803001</c:v>
                </c:pt>
                <c:pt idx="514">
                  <c:v>0.50409786962899461</c:v>
                </c:pt>
                <c:pt idx="515">
                  <c:v>0.5041077178547565</c:v>
                </c:pt>
                <c:pt idx="516">
                  <c:v>0.50411755953062332</c:v>
                </c:pt>
                <c:pt idx="517">
                  <c:v>0.5041273946122965</c:v>
                </c:pt>
                <c:pt idx="518">
                  <c:v>0.50413722305577102</c:v>
                </c:pt>
                <c:pt idx="519">
                  <c:v>0.50414704481749051</c:v>
                </c:pt>
                <c:pt idx="520">
                  <c:v>0.50415685985430758</c:v>
                </c:pt>
                <c:pt idx="521">
                  <c:v>0.50416666812352251</c:v>
                </c:pt>
                <c:pt idx="522">
                  <c:v>0.50417646958289997</c:v>
                </c:pt>
                <c:pt idx="523">
                  <c:v>0.50418626419072055</c:v>
                </c:pt>
                <c:pt idx="524">
                  <c:v>0.50419605190579297</c:v>
                </c:pt>
                <c:pt idx="525">
                  <c:v>0.50420583268744379</c:v>
                </c:pt>
                <c:pt idx="526">
                  <c:v>0.50421560649556363</c:v>
                </c:pt>
                <c:pt idx="527">
                  <c:v>0.50422537329070705</c:v>
                </c:pt>
                <c:pt idx="528">
                  <c:v>0.50423513303400702</c:v>
                </c:pt>
                <c:pt idx="529">
                  <c:v>0.50424488568725556</c:v>
                </c:pt>
                <c:pt idx="530">
                  <c:v>0.50425463121292258</c:v>
                </c:pt>
                <c:pt idx="531">
                  <c:v>0.50426436957417697</c:v>
                </c:pt>
                <c:pt idx="532">
                  <c:v>0.5042741007349002</c:v>
                </c:pt>
                <c:pt idx="533">
                  <c:v>0.50428382465977795</c:v>
                </c:pt>
                <c:pt idx="534">
                  <c:v>0.50429354131419002</c:v>
                </c:pt>
                <c:pt idx="535">
                  <c:v>0.50430325066436699</c:v>
                </c:pt>
                <c:pt idx="536">
                  <c:v>0.50431295267733889</c:v>
                </c:pt>
                <c:pt idx="537">
                  <c:v>0.50432264732102849</c:v>
                </c:pt>
                <c:pt idx="538">
                  <c:v>0.50433233456415749</c:v>
                </c:pt>
                <c:pt idx="539">
                  <c:v>0.50434201437638704</c:v>
                </c:pt>
                <c:pt idx="540">
                  <c:v>0.50435168672828101</c:v>
                </c:pt>
                <c:pt idx="541">
                  <c:v>0.50436135159133078</c:v>
                </c:pt>
                <c:pt idx="542">
                  <c:v>0.50437100893803599</c:v>
                </c:pt>
                <c:pt idx="543">
                  <c:v>0.50438065874180149</c:v>
                </c:pt>
                <c:pt idx="544">
                  <c:v>0.50439030097708659</c:v>
                </c:pt>
                <c:pt idx="545">
                  <c:v>0.50439993561936003</c:v>
                </c:pt>
                <c:pt idx="546">
                  <c:v>0.50440956264513104</c:v>
                </c:pt>
                <c:pt idx="547">
                  <c:v>0.50441918203197456</c:v>
                </c:pt>
                <c:pt idx="548">
                  <c:v>0.50442879375854799</c:v>
                </c:pt>
                <c:pt idx="549">
                  <c:v>0.50443839780459998</c:v>
                </c:pt>
                <c:pt idx="550">
                  <c:v>0.50444799415101549</c:v>
                </c:pt>
                <c:pt idx="551">
                  <c:v>0.50445758277979358</c:v>
                </c:pt>
                <c:pt idx="552">
                  <c:v>0.50446716367409949</c:v>
                </c:pt>
                <c:pt idx="553">
                  <c:v>0.50447673681825556</c:v>
                </c:pt>
                <c:pt idx="554">
                  <c:v>0.50448630219779056</c:v>
                </c:pt>
                <c:pt idx="555">
                  <c:v>0.50449585979940104</c:v>
                </c:pt>
                <c:pt idx="556">
                  <c:v>0.50450540961101398</c:v>
                </c:pt>
                <c:pt idx="557">
                  <c:v>0.50451495162177751</c:v>
                </c:pt>
                <c:pt idx="558">
                  <c:v>0.50452448582206577</c:v>
                </c:pt>
                <c:pt idx="559">
                  <c:v>0.50453401220356064</c:v>
                </c:pt>
                <c:pt idx="560">
                  <c:v>0.50454353075911096</c:v>
                </c:pt>
                <c:pt idx="561">
                  <c:v>0.50455304148289959</c:v>
                </c:pt>
                <c:pt idx="562">
                  <c:v>0.50456254437037129</c:v>
                </c:pt>
                <c:pt idx="563">
                  <c:v>0.50457203941829898</c:v>
                </c:pt>
                <c:pt idx="564">
                  <c:v>0.50458152662467204</c:v>
                </c:pt>
                <c:pt idx="565">
                  <c:v>0.50459100598884299</c:v>
                </c:pt>
                <c:pt idx="566">
                  <c:v>0.50460047751146064</c:v>
                </c:pt>
                <c:pt idx="567">
                  <c:v>0.50460994119448765</c:v>
                </c:pt>
                <c:pt idx="568">
                  <c:v>0.50461939704118863</c:v>
                </c:pt>
                <c:pt idx="569">
                  <c:v>0.50462884505618744</c:v>
                </c:pt>
                <c:pt idx="570">
                  <c:v>0.50463828524536558</c:v>
                </c:pt>
                <c:pt idx="571">
                  <c:v>0.50464771761602156</c:v>
                </c:pt>
                <c:pt idx="572">
                  <c:v>0.50465714217667101</c:v>
                </c:pt>
                <c:pt idx="573">
                  <c:v>0.50466655893722578</c:v>
                </c:pt>
                <c:pt idx="574">
                  <c:v>0.50467596790895897</c:v>
                </c:pt>
                <c:pt idx="575">
                  <c:v>0.50468536910433359</c:v>
                </c:pt>
                <c:pt idx="576">
                  <c:v>0.50469476253722501</c:v>
                </c:pt>
                <c:pt idx="577">
                  <c:v>0.50470414822279097</c:v>
                </c:pt>
                <c:pt idx="578">
                  <c:v>0.50471352617749698</c:v>
                </c:pt>
                <c:pt idx="579">
                  <c:v>0.50472289641911805</c:v>
                </c:pt>
                <c:pt idx="580">
                  <c:v>0.50473225896664131</c:v>
                </c:pt>
                <c:pt idx="581">
                  <c:v>0.50474161384050908</c:v>
                </c:pt>
                <c:pt idx="582">
                  <c:v>0.50475096106219497</c:v>
                </c:pt>
                <c:pt idx="583">
                  <c:v>0.50476030065463651</c:v>
                </c:pt>
                <c:pt idx="584">
                  <c:v>0.50476963264191665</c:v>
                </c:pt>
                <c:pt idx="585">
                  <c:v>0.50477895704936304</c:v>
                </c:pt>
                <c:pt idx="586">
                  <c:v>0.50478827390353564</c:v>
                </c:pt>
                <c:pt idx="587">
                  <c:v>0.50479758323218404</c:v>
                </c:pt>
                <c:pt idx="588">
                  <c:v>0.50480688506423732</c:v>
                </c:pt>
                <c:pt idx="589">
                  <c:v>0.50481617942984258</c:v>
                </c:pt>
                <c:pt idx="590">
                  <c:v>0.50482546636021663</c:v>
                </c:pt>
                <c:pt idx="591">
                  <c:v>0.50483474588773347</c:v>
                </c:pt>
                <c:pt idx="592">
                  <c:v>0.50484401804594903</c:v>
                </c:pt>
                <c:pt idx="593">
                  <c:v>0.50485328286937803</c:v>
                </c:pt>
                <c:pt idx="594">
                  <c:v>0.5048625403936815</c:v>
                </c:pt>
                <c:pt idx="595">
                  <c:v>0.50487179065554832</c:v>
                </c:pt>
                <c:pt idx="596">
                  <c:v>0.50488103369263304</c:v>
                </c:pt>
                <c:pt idx="597">
                  <c:v>0.50489026954364602</c:v>
                </c:pt>
                <c:pt idx="598">
                  <c:v>0.50489949824822444</c:v>
                </c:pt>
                <c:pt idx="599">
                  <c:v>0.50490871984689301</c:v>
                </c:pt>
                <c:pt idx="600">
                  <c:v>0.50491793438115751</c:v>
                </c:pt>
                <c:pt idx="601">
                  <c:v>0.50492714189332777</c:v>
                </c:pt>
                <c:pt idx="602">
                  <c:v>0.50493634242661856</c:v>
                </c:pt>
                <c:pt idx="603">
                  <c:v>0.50494553602498671</c:v>
                </c:pt>
                <c:pt idx="604">
                  <c:v>0.50495472273315301</c:v>
                </c:pt>
                <c:pt idx="605">
                  <c:v>0.50496390259665658</c:v>
                </c:pt>
                <c:pt idx="606">
                  <c:v>0.50497307566168004</c:v>
                </c:pt>
                <c:pt idx="607">
                  <c:v>0.50498224197508557</c:v>
                </c:pt>
                <c:pt idx="608">
                  <c:v>0.50499140158436595</c:v>
                </c:pt>
                <c:pt idx="609">
                  <c:v>0.5050005545376075</c:v>
                </c:pt>
                <c:pt idx="610">
                  <c:v>0.50500970088344899</c:v>
                </c:pt>
                <c:pt idx="611">
                  <c:v>0.50501884067104097</c:v>
                </c:pt>
                <c:pt idx="612">
                  <c:v>0.50502797395000998</c:v>
                </c:pt>
                <c:pt idx="613">
                  <c:v>0.50503710077039832</c:v>
                </c:pt>
                <c:pt idx="614">
                  <c:v>0.50504622118269249</c:v>
                </c:pt>
                <c:pt idx="615">
                  <c:v>0.50505533523764556</c:v>
                </c:pt>
                <c:pt idx="616">
                  <c:v>0.50506444298635589</c:v>
                </c:pt>
                <c:pt idx="617">
                  <c:v>0.50507354448021358</c:v>
                </c:pt>
                <c:pt idx="618">
                  <c:v>0.50508263977073853</c:v>
                </c:pt>
                <c:pt idx="619">
                  <c:v>0.50509172890972298</c:v>
                </c:pt>
                <c:pt idx="620">
                  <c:v>0.50510081194898504</c:v>
                </c:pt>
                <c:pt idx="621">
                  <c:v>0.50510988894047504</c:v>
                </c:pt>
                <c:pt idx="622">
                  <c:v>0.50511895993614297</c:v>
                </c:pt>
                <c:pt idx="623">
                  <c:v>0.50512802498797749</c:v>
                </c:pt>
                <c:pt idx="624">
                  <c:v>0.50513708414781056</c:v>
                </c:pt>
                <c:pt idx="625">
                  <c:v>0.50514613746742598</c:v>
                </c:pt>
                <c:pt idx="626">
                  <c:v>0.50515518499841106</c:v>
                </c:pt>
                <c:pt idx="627">
                  <c:v>0.50516422679214756</c:v>
                </c:pt>
                <c:pt idx="628">
                  <c:v>0.50517326289975351</c:v>
                </c:pt>
                <c:pt idx="629">
                  <c:v>0.50518229337202658</c:v>
                </c:pt>
                <c:pt idx="630">
                  <c:v>0.50519131825941421</c:v>
                </c:pt>
                <c:pt idx="631">
                  <c:v>0.50520033761189664</c:v>
                </c:pt>
                <c:pt idx="632">
                  <c:v>0.50520935147905899</c:v>
                </c:pt>
                <c:pt idx="633">
                  <c:v>0.50521835990990205</c:v>
                </c:pt>
                <c:pt idx="634">
                  <c:v>0.50522736295292181</c:v>
                </c:pt>
                <c:pt idx="635">
                  <c:v>0.50523636065593647</c:v>
                </c:pt>
                <c:pt idx="636">
                  <c:v>0.50524535306613805</c:v>
                </c:pt>
                <c:pt idx="637">
                  <c:v>0.50525434022991556</c:v>
                </c:pt>
                <c:pt idx="638">
                  <c:v>0.50526332219294323</c:v>
                </c:pt>
                <c:pt idx="639">
                  <c:v>0.5052722990001125</c:v>
                </c:pt>
                <c:pt idx="640">
                  <c:v>0.50528127069531603</c:v>
                </c:pt>
                <c:pt idx="641">
                  <c:v>0.50529023732160061</c:v>
                </c:pt>
                <c:pt idx="642">
                  <c:v>0.5052991989210045</c:v>
                </c:pt>
                <c:pt idx="643">
                  <c:v>0.505308155534545</c:v>
                </c:pt>
                <c:pt idx="644">
                  <c:v>0.50531710720212786</c:v>
                </c:pt>
                <c:pt idx="645">
                  <c:v>0.50532605396259</c:v>
                </c:pt>
                <c:pt idx="646">
                  <c:v>0.50533499585349551</c:v>
                </c:pt>
                <c:pt idx="647">
                  <c:v>0.50534393291123059</c:v>
                </c:pt>
                <c:pt idx="648">
                  <c:v>0.50535286517088596</c:v>
                </c:pt>
                <c:pt idx="649">
                  <c:v>0.5053617926662165</c:v>
                </c:pt>
                <c:pt idx="650">
                  <c:v>0.50537071542960099</c:v>
                </c:pt>
                <c:pt idx="651">
                  <c:v>0.50537963349199577</c:v>
                </c:pt>
                <c:pt idx="652">
                  <c:v>0.5053885468828212</c:v>
                </c:pt>
                <c:pt idx="653">
                  <c:v>0.50539745563010363</c:v>
                </c:pt>
                <c:pt idx="654">
                  <c:v>0.50540635976014681</c:v>
                </c:pt>
                <c:pt idx="655">
                  <c:v>0.50541525929778797</c:v>
                </c:pt>
                <c:pt idx="656">
                  <c:v>0.50542415426607201</c:v>
                </c:pt>
                <c:pt idx="657">
                  <c:v>0.50543304468641759</c:v>
                </c:pt>
                <c:pt idx="658">
                  <c:v>0.50544193057849796</c:v>
                </c:pt>
                <c:pt idx="659">
                  <c:v>0.50545081196011998</c:v>
                </c:pt>
                <c:pt idx="660">
                  <c:v>0.50545968884737558</c:v>
                </c:pt>
                <c:pt idx="661">
                  <c:v>0.50546856125439432</c:v>
                </c:pt>
                <c:pt idx="662">
                  <c:v>0.5054774291934675</c:v>
                </c:pt>
                <c:pt idx="663">
                  <c:v>0.50548629267485801</c:v>
                </c:pt>
                <c:pt idx="664">
                  <c:v>0.50549515170689396</c:v>
                </c:pt>
                <c:pt idx="665">
                  <c:v>0.505504006295868</c:v>
                </c:pt>
                <c:pt idx="666">
                  <c:v>0.50551285644600996</c:v>
                </c:pt>
                <c:pt idx="667">
                  <c:v>0.50552170215946102</c:v>
                </c:pt>
                <c:pt idx="668">
                  <c:v>0.50553054343621617</c:v>
                </c:pt>
                <c:pt idx="669">
                  <c:v>0.505539380274178</c:v>
                </c:pt>
                <c:pt idx="670">
                  <c:v>0.50554821266896965</c:v>
                </c:pt>
                <c:pt idx="671">
                  <c:v>0.50555704061402751</c:v>
                </c:pt>
                <c:pt idx="672">
                  <c:v>0.50556586410057502</c:v>
                </c:pt>
                <c:pt idx="673">
                  <c:v>0.50557468311752696</c:v>
                </c:pt>
                <c:pt idx="674">
                  <c:v>0.50558349765150901</c:v>
                </c:pt>
                <c:pt idx="675">
                  <c:v>0.50559230768682051</c:v>
                </c:pt>
                <c:pt idx="676">
                  <c:v>0.505601113205432</c:v>
                </c:pt>
                <c:pt idx="677">
                  <c:v>0.50560991418690004</c:v>
                </c:pt>
                <c:pt idx="678">
                  <c:v>0.50561871060844465</c:v>
                </c:pt>
                <c:pt idx="679">
                  <c:v>0.50562750244485544</c:v>
                </c:pt>
                <c:pt idx="680">
                  <c:v>0.50563628966849195</c:v>
                </c:pt>
                <c:pt idx="681">
                  <c:v>0.50564507224933675</c:v>
                </c:pt>
                <c:pt idx="682">
                  <c:v>0.50565385015480935</c:v>
                </c:pt>
                <c:pt idx="683">
                  <c:v>0.50566262334995249</c:v>
                </c:pt>
                <c:pt idx="684">
                  <c:v>0.50567139179733456</c:v>
                </c:pt>
                <c:pt idx="685">
                  <c:v>0.50568015545700751</c:v>
                </c:pt>
                <c:pt idx="686">
                  <c:v>0.50568891428654505</c:v>
                </c:pt>
                <c:pt idx="687">
                  <c:v>0.50569766824102702</c:v>
                </c:pt>
                <c:pt idx="688">
                  <c:v>0.50570641727305021</c:v>
                </c:pt>
                <c:pt idx="689">
                  <c:v>0.50571516133264105</c:v>
                </c:pt>
                <c:pt idx="690">
                  <c:v>0.50572390036747095</c:v>
                </c:pt>
                <c:pt idx="691">
                  <c:v>0.505732634322556</c:v>
                </c:pt>
                <c:pt idx="692">
                  <c:v>0.5057413631405131</c:v>
                </c:pt>
                <c:pt idx="693">
                  <c:v>0.50575008676140099</c:v>
                </c:pt>
                <c:pt idx="694">
                  <c:v>0.50575880512286897</c:v>
                </c:pt>
                <c:pt idx="695">
                  <c:v>0.50576751816003851</c:v>
                </c:pt>
                <c:pt idx="696">
                  <c:v>0.50577622580558401</c:v>
                </c:pt>
                <c:pt idx="697">
                  <c:v>0.50578492798972197</c:v>
                </c:pt>
                <c:pt idx="698">
                  <c:v>0.50579362464023403</c:v>
                </c:pt>
                <c:pt idx="699">
                  <c:v>0.50580231568247702</c:v>
                </c:pt>
                <c:pt idx="700">
                  <c:v>0.50581100103940402</c:v>
                </c:pt>
                <c:pt idx="701">
                  <c:v>0.50581968063159366</c:v>
                </c:pt>
                <c:pt idx="702">
                  <c:v>0.50582835437721396</c:v>
                </c:pt>
                <c:pt idx="703">
                  <c:v>0.50583702219216398</c:v>
                </c:pt>
                <c:pt idx="704">
                  <c:v>0.50584568398997964</c:v>
                </c:pt>
                <c:pt idx="705">
                  <c:v>0.50585433968191751</c:v>
                </c:pt>
                <c:pt idx="706">
                  <c:v>0.50586298917695627</c:v>
                </c:pt>
                <c:pt idx="707">
                  <c:v>0.5058716323819471</c:v>
                </c:pt>
                <c:pt idx="708">
                  <c:v>0.50588026920134288</c:v>
                </c:pt>
                <c:pt idx="709">
                  <c:v>0.50588889953765459</c:v>
                </c:pt>
                <c:pt idx="710">
                  <c:v>0.50589752329111703</c:v>
                </c:pt>
                <c:pt idx="711">
                  <c:v>0.50590614035992232</c:v>
                </c:pt>
                <c:pt idx="712">
                  <c:v>0.50591475064026159</c:v>
                </c:pt>
                <c:pt idx="713">
                  <c:v>0.50592335402623356</c:v>
                </c:pt>
                <c:pt idx="714">
                  <c:v>0.50593195041002903</c:v>
                </c:pt>
                <c:pt idx="715">
                  <c:v>0.505940539681904</c:v>
                </c:pt>
                <c:pt idx="716">
                  <c:v>0.50594912173023043</c:v>
                </c:pt>
                <c:pt idx="717">
                  <c:v>0.50595769644161204</c:v>
                </c:pt>
                <c:pt idx="718">
                  <c:v>0.50596626370079556</c:v>
                </c:pt>
                <c:pt idx="719">
                  <c:v>0.50597482339086264</c:v>
                </c:pt>
                <c:pt idx="720">
                  <c:v>0.50598337539320959</c:v>
                </c:pt>
                <c:pt idx="721">
                  <c:v>0.50599191958762502</c:v>
                </c:pt>
                <c:pt idx="722">
                  <c:v>0.50600045585233056</c:v>
                </c:pt>
                <c:pt idx="723">
                  <c:v>0.50600898406408301</c:v>
                </c:pt>
                <c:pt idx="724">
                  <c:v>0.50601750409815349</c:v>
                </c:pt>
                <c:pt idx="725">
                  <c:v>0.50602601582847395</c:v>
                </c:pt>
                <c:pt idx="726">
                  <c:v>0.50603451912763486</c:v>
                </c:pt>
                <c:pt idx="727">
                  <c:v>0.50604301386703998</c:v>
                </c:pt>
                <c:pt idx="728">
                  <c:v>0.50605149991682696</c:v>
                </c:pt>
                <c:pt idx="729">
                  <c:v>0.50605997714607465</c:v>
                </c:pt>
                <c:pt idx="730">
                  <c:v>0.50606844542280149</c:v>
                </c:pt>
                <c:pt idx="731">
                  <c:v>0.50607690461405797</c:v>
                </c:pt>
                <c:pt idx="732">
                  <c:v>0.50608535458598403</c:v>
                </c:pt>
                <c:pt idx="733">
                  <c:v>0.50609379520389663</c:v>
                </c:pt>
                <c:pt idx="734">
                  <c:v>0.50610222633235258</c:v>
                </c:pt>
                <c:pt idx="735">
                  <c:v>0.50611064783522053</c:v>
                </c:pt>
                <c:pt idx="736">
                  <c:v>0.50611905957582004</c:v>
                </c:pt>
                <c:pt idx="737">
                  <c:v>0.50612746141686249</c:v>
                </c:pt>
                <c:pt idx="738">
                  <c:v>0.50613585322068488</c:v>
                </c:pt>
                <c:pt idx="739">
                  <c:v>0.50614423484920001</c:v>
                </c:pt>
                <c:pt idx="740">
                  <c:v>0.50615260616408564</c:v>
                </c:pt>
                <c:pt idx="741">
                  <c:v>0.50616096702681057</c:v>
                </c:pt>
                <c:pt idx="742">
                  <c:v>0.50616931729871395</c:v>
                </c:pt>
                <c:pt idx="743">
                  <c:v>0.50617765684110505</c:v>
                </c:pt>
                <c:pt idx="744">
                  <c:v>0.50618598551533756</c:v>
                </c:pt>
                <c:pt idx="745">
                  <c:v>0.50619430318294056</c:v>
                </c:pt>
                <c:pt idx="746">
                  <c:v>0.50620260970559949</c:v>
                </c:pt>
                <c:pt idx="747">
                  <c:v>0.50621090494540155</c:v>
                </c:pt>
                <c:pt idx="748">
                  <c:v>0.50621918876477556</c:v>
                </c:pt>
                <c:pt idx="749">
                  <c:v>0.50622746102662231</c:v>
                </c:pt>
                <c:pt idx="750">
                  <c:v>0.50623572159451202</c:v>
                </c:pt>
                <c:pt idx="751">
                  <c:v>0.50624397033258595</c:v>
                </c:pt>
                <c:pt idx="752">
                  <c:v>0.50625220710580998</c:v>
                </c:pt>
                <c:pt idx="753">
                  <c:v>0.50626043177998259</c:v>
                </c:pt>
                <c:pt idx="754">
                  <c:v>0.50626864422185258</c:v>
                </c:pt>
                <c:pt idx="755">
                  <c:v>0.5062768442992055</c:v>
                </c:pt>
                <c:pt idx="756">
                  <c:v>0.50628503188094331</c:v>
                </c:pt>
                <c:pt idx="757">
                  <c:v>0.50629320683723456</c:v>
                </c:pt>
                <c:pt idx="758">
                  <c:v>0.5063013690395225</c:v>
                </c:pt>
                <c:pt idx="759">
                  <c:v>0.50630951836065696</c:v>
                </c:pt>
                <c:pt idx="760">
                  <c:v>0.50631765467501499</c:v>
                </c:pt>
                <c:pt idx="761">
                  <c:v>0.50632577785856103</c:v>
                </c:pt>
                <c:pt idx="762">
                  <c:v>0.50633388778893518</c:v>
                </c:pt>
                <c:pt idx="763">
                  <c:v>0.5063419843456235</c:v>
                </c:pt>
                <c:pt idx="764">
                  <c:v>0.50635006740989663</c:v>
                </c:pt>
                <c:pt idx="765">
                  <c:v>0.50635813686505449</c:v>
                </c:pt>
                <c:pt idx="766">
                  <c:v>0.50636619259644156</c:v>
                </c:pt>
                <c:pt idx="767">
                  <c:v>0.50637423449160102</c:v>
                </c:pt>
                <c:pt idx="768">
                  <c:v>0.50638226244024531</c:v>
                </c:pt>
                <c:pt idx="769">
                  <c:v>0.50639027633454459</c:v>
                </c:pt>
                <c:pt idx="770">
                  <c:v>0.50639827606894905</c:v>
                </c:pt>
                <c:pt idx="771">
                  <c:v>0.50640626154058399</c:v>
                </c:pt>
                <c:pt idx="772">
                  <c:v>0.50641423264912855</c:v>
                </c:pt>
                <c:pt idx="773">
                  <c:v>0.5064221892969093</c:v>
                </c:pt>
                <c:pt idx="774">
                  <c:v>0.50643013138922299</c:v>
                </c:pt>
                <c:pt idx="775">
                  <c:v>0.50643805883409299</c:v>
                </c:pt>
                <c:pt idx="776">
                  <c:v>0.50644597154256299</c:v>
                </c:pt>
                <c:pt idx="777">
                  <c:v>0.50645386942876658</c:v>
                </c:pt>
                <c:pt idx="778">
                  <c:v>0.50646175240997904</c:v>
                </c:pt>
                <c:pt idx="779">
                  <c:v>0.50646962040671151</c:v>
                </c:pt>
                <c:pt idx="780">
                  <c:v>0.50647747334280502</c:v>
                </c:pt>
                <c:pt idx="781">
                  <c:v>0.50648531114550499</c:v>
                </c:pt>
                <c:pt idx="782">
                  <c:v>0.50649313374555249</c:v>
                </c:pt>
                <c:pt idx="783">
                  <c:v>0.50650094107724064</c:v>
                </c:pt>
                <c:pt idx="784">
                  <c:v>0.50650873307862498</c:v>
                </c:pt>
                <c:pt idx="785">
                  <c:v>0.50651650969131501</c:v>
                </c:pt>
                <c:pt idx="786">
                  <c:v>0.50652427086092555</c:v>
                </c:pt>
                <c:pt idx="787">
                  <c:v>0.50653201653685498</c:v>
                </c:pt>
                <c:pt idx="788">
                  <c:v>0.50653974667248802</c:v>
                </c:pt>
                <c:pt idx="789">
                  <c:v>0.50654746122528649</c:v>
                </c:pt>
                <c:pt idx="790">
                  <c:v>0.50655516015682556</c:v>
                </c:pt>
                <c:pt idx="791">
                  <c:v>0.5065628434328705</c:v>
                </c:pt>
                <c:pt idx="792">
                  <c:v>0.50657051102345996</c:v>
                </c:pt>
                <c:pt idx="793">
                  <c:v>0.50657816290293867</c:v>
                </c:pt>
                <c:pt idx="794">
                  <c:v>0.50658579905015089</c:v>
                </c:pt>
                <c:pt idx="795">
                  <c:v>0.50659341944830805</c:v>
                </c:pt>
                <c:pt idx="796">
                  <c:v>0.50660102408520002</c:v>
                </c:pt>
                <c:pt idx="797">
                  <c:v>0.50660861295321291</c:v>
                </c:pt>
                <c:pt idx="798">
                  <c:v>0.50661618604938197</c:v>
                </c:pt>
                <c:pt idx="799">
                  <c:v>0.50662374337552962</c:v>
                </c:pt>
                <c:pt idx="800">
                  <c:v>0.50663128493819665</c:v>
                </c:pt>
                <c:pt idx="801">
                  <c:v>0.50663881074879802</c:v>
                </c:pt>
                <c:pt idx="802">
                  <c:v>0.50664632082358563</c:v>
                </c:pt>
                <c:pt idx="803">
                  <c:v>0.50665381518385566</c:v>
                </c:pt>
                <c:pt idx="804">
                  <c:v>0.50666129385579695</c:v>
                </c:pt>
                <c:pt idx="805">
                  <c:v>0.50666875687073398</c:v>
                </c:pt>
                <c:pt idx="806">
                  <c:v>0.50667620426503501</c:v>
                </c:pt>
                <c:pt idx="807">
                  <c:v>0.50668363608022304</c:v>
                </c:pt>
                <c:pt idx="808">
                  <c:v>0.50669105236303136</c:v>
                </c:pt>
                <c:pt idx="809">
                  <c:v>0.50669845316532158</c:v>
                </c:pt>
                <c:pt idx="810">
                  <c:v>0.5067058385443397</c:v>
                </c:pt>
                <c:pt idx="811">
                  <c:v>0.50671320856255297</c:v>
                </c:pt>
                <c:pt idx="812">
                  <c:v>0.506720563287822</c:v>
                </c:pt>
                <c:pt idx="813">
                  <c:v>0.50672790279332902</c:v>
                </c:pt>
                <c:pt idx="814">
                  <c:v>0.50673522715767305</c:v>
                </c:pt>
                <c:pt idx="815">
                  <c:v>0.50674253646490008</c:v>
                </c:pt>
                <c:pt idx="816">
                  <c:v>0.50674983080443758</c:v>
                </c:pt>
                <c:pt idx="817">
                  <c:v>0.50675711027126258</c:v>
                </c:pt>
                <c:pt idx="818">
                  <c:v>0.50676437496585458</c:v>
                </c:pt>
                <c:pt idx="819">
                  <c:v>0.50677162499418871</c:v>
                </c:pt>
                <c:pt idx="820">
                  <c:v>0.50677886046772602</c:v>
                </c:pt>
                <c:pt idx="821">
                  <c:v>0.50678608150357563</c:v>
                </c:pt>
                <c:pt idx="822">
                  <c:v>0.506793288224344</c:v>
                </c:pt>
                <c:pt idx="823">
                  <c:v>0.50680048075822859</c:v>
                </c:pt>
                <c:pt idx="824">
                  <c:v>0.50680765923901061</c:v>
                </c:pt>
                <c:pt idx="825">
                  <c:v>0.50681482380604959</c:v>
                </c:pt>
                <c:pt idx="826">
                  <c:v>0.50682197460431677</c:v>
                </c:pt>
                <c:pt idx="827">
                  <c:v>0.506829111784319</c:v>
                </c:pt>
                <c:pt idx="828">
                  <c:v>0.50683623550222556</c:v>
                </c:pt>
                <c:pt idx="829">
                  <c:v>0.50684334591974556</c:v>
                </c:pt>
                <c:pt idx="830">
                  <c:v>0.5068504432041907</c:v>
                </c:pt>
                <c:pt idx="831">
                  <c:v>0.50685752752838165</c:v>
                </c:pt>
                <c:pt idx="832">
                  <c:v>0.50686459907078896</c:v>
                </c:pt>
                <c:pt idx="833">
                  <c:v>0.50687165801536904</c:v>
                </c:pt>
                <c:pt idx="834">
                  <c:v>0.50687870455162198</c:v>
                </c:pt>
                <c:pt idx="835">
                  <c:v>0.50688573887455601</c:v>
                </c:pt>
                <c:pt idx="836">
                  <c:v>0.50689276118467297</c:v>
                </c:pt>
                <c:pt idx="837">
                  <c:v>0.50689977168793698</c:v>
                </c:pt>
                <c:pt idx="838">
                  <c:v>0.50690677059575751</c:v>
                </c:pt>
                <c:pt idx="839">
                  <c:v>0.50691375812494388</c:v>
                </c:pt>
                <c:pt idx="840">
                  <c:v>0.506920734497737</c:v>
                </c:pt>
                <c:pt idx="841">
                  <c:v>0.50692769994164244</c:v>
                </c:pt>
                <c:pt idx="842">
                  <c:v>0.50693465468960053</c:v>
                </c:pt>
                <c:pt idx="843">
                  <c:v>0.50694159897965996</c:v>
                </c:pt>
                <c:pt idx="844">
                  <c:v>0.50694853305528464</c:v>
                </c:pt>
                <c:pt idx="845">
                  <c:v>0.50695545716503665</c:v>
                </c:pt>
                <c:pt idx="846">
                  <c:v>0.50696237156263135</c:v>
                </c:pt>
                <c:pt idx="847">
                  <c:v>0.50696927650697965</c:v>
                </c:pt>
                <c:pt idx="848">
                  <c:v>0.50697617226191249</c:v>
                </c:pt>
                <c:pt idx="849">
                  <c:v>0.50698305909635155</c:v>
                </c:pt>
                <c:pt idx="850">
                  <c:v>0.50698993728420005</c:v>
                </c:pt>
                <c:pt idx="851">
                  <c:v>0.50699680710415462</c:v>
                </c:pt>
                <c:pt idx="852">
                  <c:v>0.50700366883984949</c:v>
                </c:pt>
                <c:pt idx="853">
                  <c:v>0.5070105227796472</c:v>
                </c:pt>
                <c:pt idx="854">
                  <c:v>0.5070173692166654</c:v>
                </c:pt>
                <c:pt idx="855">
                  <c:v>0.50702420844868457</c:v>
                </c:pt>
                <c:pt idx="856">
                  <c:v>0.50703104077794625</c:v>
                </c:pt>
                <c:pt idx="857">
                  <c:v>0.50703786651143201</c:v>
                </c:pt>
                <c:pt idx="858">
                  <c:v>0.50704468596038199</c:v>
                </c:pt>
                <c:pt idx="859">
                  <c:v>0.50705149944050765</c:v>
                </c:pt>
                <c:pt idx="860">
                  <c:v>0.50705830727180501</c:v>
                </c:pt>
                <c:pt idx="861">
                  <c:v>0.5070651097784995</c:v>
                </c:pt>
                <c:pt idx="862">
                  <c:v>0.507071907288969</c:v>
                </c:pt>
                <c:pt idx="863">
                  <c:v>0.50707870013565559</c:v>
                </c:pt>
                <c:pt idx="864">
                  <c:v>0.50708548865499703</c:v>
                </c:pt>
                <c:pt idx="865">
                  <c:v>0.50709227318733396</c:v>
                </c:pt>
                <c:pt idx="866">
                  <c:v>0.50709905407682765</c:v>
                </c:pt>
                <c:pt idx="867">
                  <c:v>0.50710583167138557</c:v>
                </c:pt>
                <c:pt idx="868">
                  <c:v>0.50711260632250799</c:v>
                </c:pt>
                <c:pt idx="869">
                  <c:v>0.50711937838533006</c:v>
                </c:pt>
                <c:pt idx="870">
                  <c:v>0.50712614821839497</c:v>
                </c:pt>
                <c:pt idx="871">
                  <c:v>0.50713291618362999</c:v>
                </c:pt>
                <c:pt idx="872">
                  <c:v>0.50713968264623399</c:v>
                </c:pt>
                <c:pt idx="873">
                  <c:v>0.50714644797458663</c:v>
                </c:pt>
                <c:pt idx="874">
                  <c:v>0.50715321254015688</c:v>
                </c:pt>
                <c:pt idx="875">
                  <c:v>0.50715997671734558</c:v>
                </c:pt>
                <c:pt idx="876">
                  <c:v>0.50716674088350056</c:v>
                </c:pt>
                <c:pt idx="877">
                  <c:v>0.50717350541872797</c:v>
                </c:pt>
                <c:pt idx="878">
                  <c:v>0.50718027070577199</c:v>
                </c:pt>
                <c:pt idx="879">
                  <c:v>0.50718703712998003</c:v>
                </c:pt>
                <c:pt idx="880">
                  <c:v>0.50719380507915202</c:v>
                </c:pt>
                <c:pt idx="881">
                  <c:v>0.5072005749434475</c:v>
                </c:pt>
                <c:pt idx="882">
                  <c:v>0.50720734711527249</c:v>
                </c:pt>
                <c:pt idx="883">
                  <c:v>0.50721412198917359</c:v>
                </c:pt>
                <c:pt idx="884">
                  <c:v>0.50722089996172559</c:v>
                </c:pt>
                <c:pt idx="885">
                  <c:v>0.5072276814314205</c:v>
                </c:pt>
                <c:pt idx="886">
                  <c:v>0.50723446679855899</c:v>
                </c:pt>
                <c:pt idx="887">
                  <c:v>0.50724125646515006</c:v>
                </c:pt>
                <c:pt idx="888">
                  <c:v>0.50724805083470903</c:v>
                </c:pt>
                <c:pt idx="889">
                  <c:v>0.50725485031232898</c:v>
                </c:pt>
                <c:pt idx="890">
                  <c:v>0.50726165530437595</c:v>
                </c:pt>
                <c:pt idx="891">
                  <c:v>0.50726846621846899</c:v>
                </c:pt>
                <c:pt idx="892">
                  <c:v>0.50727528346334405</c:v>
                </c:pt>
                <c:pt idx="893">
                  <c:v>0.50728210744873659</c:v>
                </c:pt>
                <c:pt idx="894">
                  <c:v>0.50728893858526758</c:v>
                </c:pt>
                <c:pt idx="895">
                  <c:v>0.50729577728431863</c:v>
                </c:pt>
                <c:pt idx="896">
                  <c:v>0.50730262395789949</c:v>
                </c:pt>
                <c:pt idx="897">
                  <c:v>0.507309479018617</c:v>
                </c:pt>
                <c:pt idx="898">
                  <c:v>0.50731634287937155</c:v>
                </c:pt>
                <c:pt idx="899">
                  <c:v>0.50732321595346597</c:v>
                </c:pt>
                <c:pt idx="900">
                  <c:v>0.50733009865428302</c:v>
                </c:pt>
                <c:pt idx="901">
                  <c:v>0.50733699139528832</c:v>
                </c:pt>
                <c:pt idx="902">
                  <c:v>0.50734389458991802</c:v>
                </c:pt>
                <c:pt idx="903">
                  <c:v>0.50735080865133497</c:v>
                </c:pt>
                <c:pt idx="904">
                  <c:v>0.50735773399243556</c:v>
                </c:pt>
                <c:pt idx="905">
                  <c:v>0.50736467102570049</c:v>
                </c:pt>
                <c:pt idx="906">
                  <c:v>0.50737162016301862</c:v>
                </c:pt>
                <c:pt idx="907">
                  <c:v>0.50737858181560547</c:v>
                </c:pt>
                <c:pt idx="908">
                  <c:v>0.50738555639397165</c:v>
                </c:pt>
                <c:pt idx="909">
                  <c:v>0.50739254430758196</c:v>
                </c:pt>
                <c:pt idx="910">
                  <c:v>0.5073995459649433</c:v>
                </c:pt>
                <c:pt idx="911">
                  <c:v>0.50740656177343235</c:v>
                </c:pt>
                <c:pt idx="912">
                  <c:v>0.50741359213914849</c:v>
                </c:pt>
                <c:pt idx="913">
                  <c:v>0.50742063746674104</c:v>
                </c:pt>
                <c:pt idx="914">
                  <c:v>0.50742769815942002</c:v>
                </c:pt>
                <c:pt idx="915">
                  <c:v>0.50743477461875697</c:v>
                </c:pt>
                <c:pt idx="916">
                  <c:v>0.50744186724460005</c:v>
                </c:pt>
                <c:pt idx="917">
                  <c:v>0.50744897643490006</c:v>
                </c:pt>
                <c:pt idx="918">
                  <c:v>0.50745610258564389</c:v>
                </c:pt>
                <c:pt idx="919">
                  <c:v>0.50746324609083049</c:v>
                </c:pt>
                <c:pt idx="920">
                  <c:v>0.507470407342135</c:v>
                </c:pt>
                <c:pt idx="921">
                  <c:v>0.50747758672898158</c:v>
                </c:pt>
                <c:pt idx="922">
                  <c:v>0.50748478463835756</c:v>
                </c:pt>
                <c:pt idx="923">
                  <c:v>0.5074920014547335</c:v>
                </c:pt>
                <c:pt idx="924">
                  <c:v>0.50749923755991766</c:v>
                </c:pt>
                <c:pt idx="925">
                  <c:v>0.50750649333291686</c:v>
                </c:pt>
                <c:pt idx="926">
                  <c:v>0.50751376914998403</c:v>
                </c:pt>
                <c:pt idx="927">
                  <c:v>0.5075210653843405</c:v>
                </c:pt>
                <c:pt idx="928">
                  <c:v>0.507528382406086</c:v>
                </c:pt>
                <c:pt idx="929">
                  <c:v>0.50753572058219398</c:v>
                </c:pt>
                <c:pt idx="930">
                  <c:v>0.50754308027632389</c:v>
                </c:pt>
                <c:pt idx="931">
                  <c:v>0.50755046184879249</c:v>
                </c:pt>
                <c:pt idx="932">
                  <c:v>0.50755786565633532</c:v>
                </c:pt>
                <c:pt idx="933">
                  <c:v>0.50756529205220058</c:v>
                </c:pt>
                <c:pt idx="934">
                  <c:v>0.50757274138583397</c:v>
                </c:pt>
                <c:pt idx="935">
                  <c:v>0.50758021400300402</c:v>
                </c:pt>
                <c:pt idx="936">
                  <c:v>0.50758771024549398</c:v>
                </c:pt>
                <c:pt idx="937">
                  <c:v>0.50759523045115995</c:v>
                </c:pt>
                <c:pt idx="938">
                  <c:v>0.50760277495377204</c:v>
                </c:pt>
                <c:pt idx="939">
                  <c:v>0.50761034408291306</c:v>
                </c:pt>
                <c:pt idx="940">
                  <c:v>0.50761793816397904</c:v>
                </c:pt>
                <c:pt idx="941">
                  <c:v>0.50762555751791405</c:v>
                </c:pt>
                <c:pt idx="942">
                  <c:v>0.50763320246129695</c:v>
                </c:pt>
                <c:pt idx="943">
                  <c:v>0.50764087330619534</c:v>
                </c:pt>
                <c:pt idx="944">
                  <c:v>0.50764857035996602</c:v>
                </c:pt>
                <c:pt idx="945">
                  <c:v>0.50765629392543898</c:v>
                </c:pt>
                <c:pt idx="946">
                  <c:v>0.507664044300566</c:v>
                </c:pt>
                <c:pt idx="947">
                  <c:v>0.5076718217784969</c:v>
                </c:pt>
                <c:pt idx="948">
                  <c:v>0.50767962664741606</c:v>
                </c:pt>
                <c:pt idx="949">
                  <c:v>0.50768745919051705</c:v>
                </c:pt>
                <c:pt idx="950">
                  <c:v>0.50769531968598947</c:v>
                </c:pt>
                <c:pt idx="951">
                  <c:v>0.50770320840675598</c:v>
                </c:pt>
                <c:pt idx="952">
                  <c:v>0.50771112562063059</c:v>
                </c:pt>
                <c:pt idx="953">
                  <c:v>0.50771907159009577</c:v>
                </c:pt>
                <c:pt idx="954">
                  <c:v>0.50772704657224199</c:v>
                </c:pt>
                <c:pt idx="955">
                  <c:v>0.50773505081882464</c:v>
                </c:pt>
                <c:pt idx="956">
                  <c:v>0.50774308457606199</c:v>
                </c:pt>
                <c:pt idx="957">
                  <c:v>0.50775114808465049</c:v>
                </c:pt>
                <c:pt idx="958">
                  <c:v>0.50775924157969365</c:v>
                </c:pt>
                <c:pt idx="959">
                  <c:v>0.50776736529059896</c:v>
                </c:pt>
                <c:pt idx="960">
                  <c:v>0.50777551944112265</c:v>
                </c:pt>
                <c:pt idx="961">
                  <c:v>0.50778370424921349</c:v>
                </c:pt>
                <c:pt idx="962">
                  <c:v>0.507791919927019</c:v>
                </c:pt>
                <c:pt idx="963">
                  <c:v>0.50780016668081795</c:v>
                </c:pt>
                <c:pt idx="964">
                  <c:v>0.50780844471097797</c:v>
                </c:pt>
                <c:pt idx="965">
                  <c:v>0.50781675421189998</c:v>
                </c:pt>
                <c:pt idx="966">
                  <c:v>0.50782509537202603</c:v>
                </c:pt>
                <c:pt idx="967">
                  <c:v>0.50783346837369303</c:v>
                </c:pt>
                <c:pt idx="968">
                  <c:v>0.50784187339322096</c:v>
                </c:pt>
                <c:pt idx="969">
                  <c:v>0.50785031060072205</c:v>
                </c:pt>
                <c:pt idx="970">
                  <c:v>0.50785878016027597</c:v>
                </c:pt>
                <c:pt idx="971">
                  <c:v>0.50786728222969602</c:v>
                </c:pt>
                <c:pt idx="972">
                  <c:v>0.50787581696061579</c:v>
                </c:pt>
                <c:pt idx="973">
                  <c:v>0.50788438449837003</c:v>
                </c:pt>
                <c:pt idx="974">
                  <c:v>0.50789298498210256</c:v>
                </c:pt>
                <c:pt idx="975">
                  <c:v>0.50790161854462301</c:v>
                </c:pt>
                <c:pt idx="976">
                  <c:v>0.50791028531237759</c:v>
                </c:pt>
                <c:pt idx="977">
                  <c:v>0.50791898540556057</c:v>
                </c:pt>
                <c:pt idx="978">
                  <c:v>0.5079277189379392</c:v>
                </c:pt>
                <c:pt idx="979">
                  <c:v>0.5079364860169725</c:v>
                </c:pt>
                <c:pt idx="980">
                  <c:v>0.50794528674365502</c:v>
                </c:pt>
                <c:pt idx="981">
                  <c:v>0.50795412121261529</c:v>
                </c:pt>
                <c:pt idx="982">
                  <c:v>0.50796298951210506</c:v>
                </c:pt>
                <c:pt idx="983">
                  <c:v>0.50797189172393498</c:v>
                </c:pt>
                <c:pt idx="984">
                  <c:v>0.50798082792344401</c:v>
                </c:pt>
                <c:pt idx="985">
                  <c:v>0.50798979817960099</c:v>
                </c:pt>
                <c:pt idx="986">
                  <c:v>0.50799880255493601</c:v>
                </c:pt>
                <c:pt idx="987">
                  <c:v>0.50800784110549402</c:v>
                </c:pt>
                <c:pt idx="988">
                  <c:v>0.50801691388097359</c:v>
                </c:pt>
                <c:pt idx="989">
                  <c:v>0.50802602092459004</c:v>
                </c:pt>
                <c:pt idx="990">
                  <c:v>0.50803516227315404</c:v>
                </c:pt>
                <c:pt idx="991">
                  <c:v>0.5080443379570605</c:v>
                </c:pt>
                <c:pt idx="992">
                  <c:v>0.50805354800030456</c:v>
                </c:pt>
                <c:pt idx="993">
                  <c:v>0.50806279242048802</c:v>
                </c:pt>
                <c:pt idx="994">
                  <c:v>0.50807207122883102</c:v>
                </c:pt>
                <c:pt idx="995">
                  <c:v>0.50808138443019601</c:v>
                </c:pt>
                <c:pt idx="996">
                  <c:v>0.50809073202311106</c:v>
                </c:pt>
                <c:pt idx="997">
                  <c:v>0.508100113999711</c:v>
                </c:pt>
                <c:pt idx="998">
                  <c:v>0.50810953034592699</c:v>
                </c:pt>
                <c:pt idx="999">
                  <c:v>0.50811898104131736</c:v>
                </c:pt>
                <c:pt idx="1000">
                  <c:v>0.50812846605927764</c:v>
                </c:pt>
                <c:pt idx="1001">
                  <c:v>0.50813798536683341</c:v>
                </c:pt>
                <c:pt idx="1002">
                  <c:v>0.50814753892494957</c:v>
                </c:pt>
                <c:pt idx="1003">
                  <c:v>0.50815712668829904</c:v>
                </c:pt>
                <c:pt idx="1004">
                  <c:v>0.50816674860547351</c:v>
                </c:pt>
                <c:pt idx="1005">
                  <c:v>0.50817640461893798</c:v>
                </c:pt>
                <c:pt idx="1006">
                  <c:v>0.50818609466507902</c:v>
                </c:pt>
                <c:pt idx="1007">
                  <c:v>0.50819581867425656</c:v>
                </c:pt>
                <c:pt idx="1008">
                  <c:v>0.50820557657078913</c:v>
                </c:pt>
                <c:pt idx="1009">
                  <c:v>0.50821536827305258</c:v>
                </c:pt>
                <c:pt idx="1010">
                  <c:v>0.5082251936935529</c:v>
                </c:pt>
                <c:pt idx="1011">
                  <c:v>0.50823505273881064</c:v>
                </c:pt>
                <c:pt idx="1012">
                  <c:v>0.50824494530961051</c:v>
                </c:pt>
                <c:pt idx="1013">
                  <c:v>0.50825487130089464</c:v>
                </c:pt>
                <c:pt idx="1014">
                  <c:v>0.50826483060188365</c:v>
                </c:pt>
                <c:pt idx="1015">
                  <c:v>0.50827482309606398</c:v>
                </c:pt>
                <c:pt idx="1016">
                  <c:v>0.5082848486613385</c:v>
                </c:pt>
                <c:pt idx="1017">
                  <c:v>0.50829490716998105</c:v>
                </c:pt>
                <c:pt idx="1018">
                  <c:v>0.50830499848872801</c:v>
                </c:pt>
                <c:pt idx="1019">
                  <c:v>0.50831512247883404</c:v>
                </c:pt>
                <c:pt idx="1020">
                  <c:v>0.50832527899612401</c:v>
                </c:pt>
                <c:pt idx="1021">
                  <c:v>0.50833546789104556</c:v>
                </c:pt>
                <c:pt idx="1022">
                  <c:v>0.508345689008733</c:v>
                </c:pt>
                <c:pt idx="1023">
                  <c:v>0.50835594218905999</c:v>
                </c:pt>
                <c:pt idx="1024">
                  <c:v>0.50836622726669956</c:v>
                </c:pt>
                <c:pt idx="1025">
                  <c:v>0.50837654407119959</c:v>
                </c:pt>
                <c:pt idx="1026">
                  <c:v>0.50838689242704049</c:v>
                </c:pt>
                <c:pt idx="1027">
                  <c:v>0.50839727215366204</c:v>
                </c:pt>
                <c:pt idx="1028">
                  <c:v>0.50840768306558504</c:v>
                </c:pt>
                <c:pt idx="1029">
                  <c:v>0.50841812497242</c:v>
                </c:pt>
                <c:pt idx="1030">
                  <c:v>0.50842859767906101</c:v>
                </c:pt>
                <c:pt idx="1031">
                  <c:v>0.50843910098551059</c:v>
                </c:pt>
                <c:pt idx="1032">
                  <c:v>0.50844963468720061</c:v>
                </c:pt>
                <c:pt idx="1033">
                  <c:v>0.50846019857489999</c:v>
                </c:pt>
                <c:pt idx="1034">
                  <c:v>0.50847079243490101</c:v>
                </c:pt>
                <c:pt idx="1035">
                  <c:v>0.50848141604896702</c:v>
                </c:pt>
                <c:pt idx="1036">
                  <c:v>0.50849206919450296</c:v>
                </c:pt>
                <c:pt idx="1037">
                  <c:v>0.50850275164458503</c:v>
                </c:pt>
                <c:pt idx="1038">
                  <c:v>0.50851346316804158</c:v>
                </c:pt>
                <c:pt idx="1039">
                  <c:v>0.50852420352952965</c:v>
                </c:pt>
                <c:pt idx="1040">
                  <c:v>0.508534972489605</c:v>
                </c:pt>
                <c:pt idx="1041">
                  <c:v>0.50854576980480459</c:v>
                </c:pt>
                <c:pt idx="1042">
                  <c:v>0.50855659522769936</c:v>
                </c:pt>
                <c:pt idx="1043">
                  <c:v>0.50856744850705204</c:v>
                </c:pt>
                <c:pt idx="1044">
                  <c:v>0.50857832938778258</c:v>
                </c:pt>
                <c:pt idx="1045">
                  <c:v>0.50858923761108465</c:v>
                </c:pt>
                <c:pt idx="1046">
                  <c:v>0.50860017291452764</c:v>
                </c:pt>
                <c:pt idx="1047">
                  <c:v>0.50861113503215949</c:v>
                </c:pt>
                <c:pt idx="1048">
                  <c:v>0.50862212369452264</c:v>
                </c:pt>
                <c:pt idx="1049">
                  <c:v>0.50863313862876103</c:v>
                </c:pt>
                <c:pt idx="1050">
                  <c:v>0.50864417955872065</c:v>
                </c:pt>
                <c:pt idx="1051">
                  <c:v>0.50865524620496505</c:v>
                </c:pt>
                <c:pt idx="1052">
                  <c:v>0.50866633828495456</c:v>
                </c:pt>
                <c:pt idx="1053">
                  <c:v>0.50867745551309596</c:v>
                </c:pt>
                <c:pt idx="1054">
                  <c:v>0.50868859760067364</c:v>
                </c:pt>
                <c:pt idx="1055">
                  <c:v>0.50869976425621299</c:v>
                </c:pt>
                <c:pt idx="1056">
                  <c:v>0.50871095518533049</c:v>
                </c:pt>
                <c:pt idx="1057">
                  <c:v>0.50872217009090959</c:v>
                </c:pt>
                <c:pt idx="1058">
                  <c:v>0.50873340867316963</c:v>
                </c:pt>
                <c:pt idx="1059">
                  <c:v>0.50874467062975959</c:v>
                </c:pt>
                <c:pt idx="1060">
                  <c:v>0.50875595565578691</c:v>
                </c:pt>
                <c:pt idx="1061">
                  <c:v>0.5087672634439675</c:v>
                </c:pt>
                <c:pt idx="1062">
                  <c:v>0.50877859368472922</c:v>
                </c:pt>
                <c:pt idx="1063">
                  <c:v>0.50878994606614403</c:v>
                </c:pt>
                <c:pt idx="1064">
                  <c:v>0.50880132027421099</c:v>
                </c:pt>
                <c:pt idx="1065">
                  <c:v>0.50881271599277456</c:v>
                </c:pt>
                <c:pt idx="1066">
                  <c:v>0.50882413290373563</c:v>
                </c:pt>
                <c:pt idx="1067">
                  <c:v>0.50883557068699803</c:v>
                </c:pt>
                <c:pt idx="1068">
                  <c:v>0.50884702902067702</c:v>
                </c:pt>
                <c:pt idx="1069">
                  <c:v>0.50885850758111095</c:v>
                </c:pt>
                <c:pt idx="1070">
                  <c:v>0.50887000604296551</c:v>
                </c:pt>
                <c:pt idx="1071">
                  <c:v>0.50888152407930898</c:v>
                </c:pt>
                <c:pt idx="1072">
                  <c:v>0.50889306136169399</c:v>
                </c:pt>
                <c:pt idx="1073">
                  <c:v>0.50890461756024263</c:v>
                </c:pt>
                <c:pt idx="1074">
                  <c:v>0.50891619234372398</c:v>
                </c:pt>
                <c:pt idx="1075">
                  <c:v>0.50892778537963557</c:v>
                </c:pt>
                <c:pt idx="1076">
                  <c:v>0.50893939633428764</c:v>
                </c:pt>
                <c:pt idx="1077">
                  <c:v>0.50895102487287303</c:v>
                </c:pt>
                <c:pt idx="1078">
                  <c:v>0.50896267065955803</c:v>
                </c:pt>
                <c:pt idx="1079">
                  <c:v>0.50897433335755604</c:v>
                </c:pt>
                <c:pt idx="1080">
                  <c:v>0.50898601262920695</c:v>
                </c:pt>
                <c:pt idx="1081">
                  <c:v>0.50899770813605649</c:v>
                </c:pt>
                <c:pt idx="1082">
                  <c:v>0.50900941953893564</c:v>
                </c:pt>
                <c:pt idx="1083">
                  <c:v>0.50902114649803165</c:v>
                </c:pt>
                <c:pt idx="1084">
                  <c:v>0.50903288867297358</c:v>
                </c:pt>
                <c:pt idx="1085">
                  <c:v>0.50904464572289998</c:v>
                </c:pt>
                <c:pt idx="1086">
                  <c:v>0.50905641730656503</c:v>
                </c:pt>
                <c:pt idx="1087">
                  <c:v>0.50906820308234757</c:v>
                </c:pt>
                <c:pt idx="1088">
                  <c:v>0.50908000270839804</c:v>
                </c:pt>
                <c:pt idx="1089">
                  <c:v>0.50909181584267404</c:v>
                </c:pt>
                <c:pt idx="1090">
                  <c:v>0.50910364214302395</c:v>
                </c:pt>
                <c:pt idx="1091">
                  <c:v>0.50911548126724193</c:v>
                </c:pt>
                <c:pt idx="1092">
                  <c:v>0.50912733287322798</c:v>
                </c:pt>
                <c:pt idx="1093">
                  <c:v>0.50913919661890061</c:v>
                </c:pt>
                <c:pt idx="1094">
                  <c:v>0.509151072162361</c:v>
                </c:pt>
                <c:pt idx="1095">
                  <c:v>0.50916295916202536</c:v>
                </c:pt>
                <c:pt idx="1096">
                  <c:v>0.50917485727663903</c:v>
                </c:pt>
                <c:pt idx="1097">
                  <c:v>0.50918676616522229</c:v>
                </c:pt>
                <c:pt idx="1098">
                  <c:v>0.509198685487392</c:v>
                </c:pt>
                <c:pt idx="1099">
                  <c:v>0.50921061490318065</c:v>
                </c:pt>
                <c:pt idx="1100">
                  <c:v>0.50922255407327399</c:v>
                </c:pt>
                <c:pt idx="1101">
                  <c:v>0.50923450265900405</c:v>
                </c:pt>
                <c:pt idx="1102">
                  <c:v>0.50924646032242549</c:v>
                </c:pt>
                <c:pt idx="1103">
                  <c:v>0.50925842672638899</c:v>
                </c:pt>
                <c:pt idx="1104">
                  <c:v>0.50927040153460001</c:v>
                </c:pt>
                <c:pt idx="1105">
                  <c:v>0.50928238441163487</c:v>
                </c:pt>
                <c:pt idx="1106">
                  <c:v>0.50929437502319463</c:v>
                </c:pt>
                <c:pt idx="1107">
                  <c:v>0.50930637303583359</c:v>
                </c:pt>
                <c:pt idx="1108">
                  <c:v>0.50931837811731351</c:v>
                </c:pt>
                <c:pt idx="1109">
                  <c:v>0.50933038993658153</c:v>
                </c:pt>
                <c:pt idx="1110">
                  <c:v>0.50934240816376597</c:v>
                </c:pt>
                <c:pt idx="1111">
                  <c:v>0.50935443247026002</c:v>
                </c:pt>
                <c:pt idx="1112">
                  <c:v>0.50936646252883599</c:v>
                </c:pt>
                <c:pt idx="1113">
                  <c:v>0.50937849801364898</c:v>
                </c:pt>
                <c:pt idx="1114">
                  <c:v>0.50939053860030803</c:v>
                </c:pt>
                <c:pt idx="1115">
                  <c:v>0.50940258396590388</c:v>
                </c:pt>
                <c:pt idx="1116">
                  <c:v>0.50941463378919605</c:v>
                </c:pt>
                <c:pt idx="1117">
                  <c:v>0.50942668775039956</c:v>
                </c:pt>
                <c:pt idx="1118">
                  <c:v>0.50943874553150759</c:v>
                </c:pt>
                <c:pt idx="1119">
                  <c:v>0.50945080681620558</c:v>
                </c:pt>
                <c:pt idx="1120">
                  <c:v>0.50946287128993395</c:v>
                </c:pt>
                <c:pt idx="1121">
                  <c:v>0.50947493864002302</c:v>
                </c:pt>
                <c:pt idx="1122">
                  <c:v>0.50948700855557305</c:v>
                </c:pt>
                <c:pt idx="1123">
                  <c:v>0.50949908072765093</c:v>
                </c:pt>
                <c:pt idx="1124">
                  <c:v>0.50951115484933329</c:v>
                </c:pt>
                <c:pt idx="1125">
                  <c:v>0.50952323061566096</c:v>
                </c:pt>
                <c:pt idx="1126">
                  <c:v>0.50953530772371258</c:v>
                </c:pt>
                <c:pt idx="1127">
                  <c:v>0.50954738587269255</c:v>
                </c:pt>
                <c:pt idx="1128">
                  <c:v>0.50955946476403557</c:v>
                </c:pt>
                <c:pt idx="1129">
                  <c:v>0.50957154410120131</c:v>
                </c:pt>
                <c:pt idx="1130">
                  <c:v>0.50958362359003651</c:v>
                </c:pt>
                <c:pt idx="1131">
                  <c:v>0.50959570293855905</c:v>
                </c:pt>
                <c:pt idx="1132">
                  <c:v>0.50960778185713529</c:v>
                </c:pt>
                <c:pt idx="1133">
                  <c:v>0.50961986005853765</c:v>
                </c:pt>
                <c:pt idx="1134">
                  <c:v>0.50963193725783162</c:v>
                </c:pt>
                <c:pt idx="1135">
                  <c:v>0.50964401317260299</c:v>
                </c:pt>
                <c:pt idx="1136">
                  <c:v>0.50965608752279501</c:v>
                </c:pt>
                <c:pt idx="1137">
                  <c:v>0.50966816003098958</c:v>
                </c:pt>
                <c:pt idx="1138">
                  <c:v>0.50968023042221799</c:v>
                </c:pt>
                <c:pt idx="1139">
                  <c:v>0.50969229842411556</c:v>
                </c:pt>
                <c:pt idx="1140">
                  <c:v>0.50970436376687001</c:v>
                </c:pt>
                <c:pt idx="1141">
                  <c:v>0.50971642618338864</c:v>
                </c:pt>
                <c:pt idx="1142">
                  <c:v>0.50972848540920002</c:v>
                </c:pt>
                <c:pt idx="1143">
                  <c:v>0.50974054118251499</c:v>
                </c:pt>
                <c:pt idx="1144">
                  <c:v>0.50975259324432198</c:v>
                </c:pt>
                <c:pt idx="1145">
                  <c:v>0.50976464133833699</c:v>
                </c:pt>
                <c:pt idx="1146">
                  <c:v>0.50977668521106856</c:v>
                </c:pt>
                <c:pt idx="1147">
                  <c:v>0.50978872461184199</c:v>
                </c:pt>
                <c:pt idx="1148">
                  <c:v>0.50980075929282198</c:v>
                </c:pt>
                <c:pt idx="1149">
                  <c:v>0.50981278900902105</c:v>
                </c:pt>
                <c:pt idx="1150">
                  <c:v>0.50982481351844211</c:v>
                </c:pt>
                <c:pt idx="1151">
                  <c:v>0.50983683258180379</c:v>
                </c:pt>
                <c:pt idx="1152">
                  <c:v>0.50984884596293856</c:v>
                </c:pt>
                <c:pt idx="1153">
                  <c:v>0.50986085342860465</c:v>
                </c:pt>
                <c:pt idx="1154">
                  <c:v>0.50987285474849464</c:v>
                </c:pt>
                <c:pt idx="1155">
                  <c:v>0.50988484969534498</c:v>
                </c:pt>
                <c:pt idx="1156">
                  <c:v>0.50989683804490005</c:v>
                </c:pt>
                <c:pt idx="1157">
                  <c:v>0.50990881957595102</c:v>
                </c:pt>
                <c:pt idx="1158">
                  <c:v>0.50992079407034896</c:v>
                </c:pt>
                <c:pt idx="1159">
                  <c:v>0.50993276131302656</c:v>
                </c:pt>
                <c:pt idx="1160">
                  <c:v>0.5099447210920115</c:v>
                </c:pt>
                <c:pt idx="1161">
                  <c:v>0.50995667319844595</c:v>
                </c:pt>
                <c:pt idx="1162">
                  <c:v>0.50996861742660005</c:v>
                </c:pt>
                <c:pt idx="1163">
                  <c:v>0.50998055357389516</c:v>
                </c:pt>
                <c:pt idx="1164">
                  <c:v>0.50999248144085996</c:v>
                </c:pt>
                <c:pt idx="1165">
                  <c:v>0.51000440083127896</c:v>
                </c:pt>
                <c:pt idx="1166">
                  <c:v>0.5100163115520453</c:v>
                </c:pt>
                <c:pt idx="1167">
                  <c:v>0.5100282134133387</c:v>
                </c:pt>
                <c:pt idx="1168">
                  <c:v>0.51004010622840557</c:v>
                </c:pt>
                <c:pt idx="1169">
                  <c:v>0.5100519898138075</c:v>
                </c:pt>
                <c:pt idx="1170">
                  <c:v>0.51006386398934156</c:v>
                </c:pt>
                <c:pt idx="1171">
                  <c:v>0.51007572857799799</c:v>
                </c:pt>
                <c:pt idx="1172">
                  <c:v>0.51008758340602856</c:v>
                </c:pt>
                <c:pt idx="1173">
                  <c:v>0.51009942830293797</c:v>
                </c:pt>
                <c:pt idx="1174">
                  <c:v>0.51011126310148902</c:v>
                </c:pt>
                <c:pt idx="1175">
                  <c:v>0.51012308763771297</c:v>
                </c:pt>
                <c:pt idx="1176">
                  <c:v>0.51013490175089959</c:v>
                </c:pt>
                <c:pt idx="1177">
                  <c:v>0.510146705283682</c:v>
                </c:pt>
                <c:pt idx="1178">
                  <c:v>0.51015849808187663</c:v>
                </c:pt>
                <c:pt idx="1179">
                  <c:v>0.51017027999465459</c:v>
                </c:pt>
                <c:pt idx="1180">
                  <c:v>0.51018205087446356</c:v>
                </c:pt>
                <c:pt idx="1181">
                  <c:v>0.51019381057704905</c:v>
                </c:pt>
                <c:pt idx="1182">
                  <c:v>0.51020555896144359</c:v>
                </c:pt>
                <c:pt idx="1183">
                  <c:v>0.51021729588997933</c:v>
                </c:pt>
                <c:pt idx="1184">
                  <c:v>0.51022902122833003</c:v>
                </c:pt>
                <c:pt idx="1185">
                  <c:v>0.510240734845401</c:v>
                </c:pt>
                <c:pt idx="1186">
                  <c:v>0.51025243661345165</c:v>
                </c:pt>
                <c:pt idx="1187">
                  <c:v>0.51026412640801899</c:v>
                </c:pt>
                <c:pt idx="1188">
                  <c:v>0.51027580410796158</c:v>
                </c:pt>
                <c:pt idx="1189">
                  <c:v>0.51028746959542459</c:v>
                </c:pt>
                <c:pt idx="1190">
                  <c:v>0.51029912275585498</c:v>
                </c:pt>
                <c:pt idx="1191">
                  <c:v>0.51031076347798432</c:v>
                </c:pt>
                <c:pt idx="1192">
                  <c:v>0.51032239165389204</c:v>
                </c:pt>
                <c:pt idx="1193">
                  <c:v>0.51033400717886701</c:v>
                </c:pt>
                <c:pt idx="1194">
                  <c:v>0.51034560995154299</c:v>
                </c:pt>
                <c:pt idx="1195">
                  <c:v>0.51035719987381856</c:v>
                </c:pt>
                <c:pt idx="1196">
                  <c:v>0.510368776850879</c:v>
                </c:pt>
                <c:pt idx="1197">
                  <c:v>0.51038034079117856</c:v>
                </c:pt>
                <c:pt idx="1198">
                  <c:v>0.51039189160644305</c:v>
                </c:pt>
                <c:pt idx="1199">
                  <c:v>0.51040342921164394</c:v>
                </c:pt>
                <c:pt idx="1200">
                  <c:v>0.51041495352508404</c:v>
                </c:pt>
                <c:pt idx="1201">
                  <c:v>0.5104264644682055</c:v>
                </c:pt>
                <c:pt idx="1202">
                  <c:v>0.51043796196574798</c:v>
                </c:pt>
                <c:pt idx="1203">
                  <c:v>0.51044944594576458</c:v>
                </c:pt>
                <c:pt idx="1204">
                  <c:v>0.51046091633939294</c:v>
                </c:pt>
                <c:pt idx="1205">
                  <c:v>0.51047237308108651</c:v>
                </c:pt>
                <c:pt idx="1206">
                  <c:v>0.51048381610850924</c:v>
                </c:pt>
                <c:pt idx="1207">
                  <c:v>0.51049524536246549</c:v>
                </c:pt>
                <c:pt idx="1208">
                  <c:v>0.51050666078702123</c:v>
                </c:pt>
                <c:pt idx="1209">
                  <c:v>0.51051806232946551</c:v>
                </c:pt>
                <c:pt idx="1210">
                  <c:v>0.51052944994013549</c:v>
                </c:pt>
                <c:pt idx="1211">
                  <c:v>0.51054082357263098</c:v>
                </c:pt>
                <c:pt idx="1212">
                  <c:v>0.51055218318368356</c:v>
                </c:pt>
                <c:pt idx="1213">
                  <c:v>0.51056352873315025</c:v>
                </c:pt>
                <c:pt idx="1214">
                  <c:v>0.51057486018410203</c:v>
                </c:pt>
                <c:pt idx="1215">
                  <c:v>0.51058617750259949</c:v>
                </c:pt>
                <c:pt idx="1216">
                  <c:v>0.51059748065794397</c:v>
                </c:pt>
                <c:pt idx="1217">
                  <c:v>0.51060876962247703</c:v>
                </c:pt>
                <c:pt idx="1218">
                  <c:v>0.51062004437160702</c:v>
                </c:pt>
                <c:pt idx="1219">
                  <c:v>0.51063130488385899</c:v>
                </c:pt>
                <c:pt idx="1220">
                  <c:v>0.51064255114080703</c:v>
                </c:pt>
                <c:pt idx="1221">
                  <c:v>0.51065378312707499</c:v>
                </c:pt>
                <c:pt idx="1222">
                  <c:v>0.51066500083032396</c:v>
                </c:pt>
                <c:pt idx="1223">
                  <c:v>0.5106762042412375</c:v>
                </c:pt>
                <c:pt idx="1224">
                  <c:v>0.51068739335351265</c:v>
                </c:pt>
                <c:pt idx="1225">
                  <c:v>0.51069856816383563</c:v>
                </c:pt>
                <c:pt idx="1226">
                  <c:v>0.51070972867189512</c:v>
                </c:pt>
                <c:pt idx="1227">
                  <c:v>0.51072087488028961</c:v>
                </c:pt>
                <c:pt idx="1228">
                  <c:v>0.51073200679465058</c:v>
                </c:pt>
                <c:pt idx="1229">
                  <c:v>0.51074312442351211</c:v>
                </c:pt>
                <c:pt idx="1230">
                  <c:v>0.51075422777828605</c:v>
                </c:pt>
                <c:pt idx="1231">
                  <c:v>0.51076531687338922</c:v>
                </c:pt>
                <c:pt idx="1232">
                  <c:v>0.51077639172600831</c:v>
                </c:pt>
                <c:pt idx="1233">
                  <c:v>0.51078745235635903</c:v>
                </c:pt>
                <c:pt idx="1234">
                  <c:v>0.51079849878737704</c:v>
                </c:pt>
                <c:pt idx="1235">
                  <c:v>0.510809531044915</c:v>
                </c:pt>
                <c:pt idx="1236">
                  <c:v>0.51082054915762831</c:v>
                </c:pt>
                <c:pt idx="1237">
                  <c:v>0.51083155315703599</c:v>
                </c:pt>
                <c:pt idx="1238">
                  <c:v>0.51084254307737498</c:v>
                </c:pt>
                <c:pt idx="1239">
                  <c:v>0.51085351895571396</c:v>
                </c:pt>
                <c:pt idx="1240">
                  <c:v>0.51086448083187197</c:v>
                </c:pt>
                <c:pt idx="1241">
                  <c:v>0.51087542874841163</c:v>
                </c:pt>
                <c:pt idx="1242">
                  <c:v>0.51088636275060595</c:v>
                </c:pt>
                <c:pt idx="1243">
                  <c:v>0.51089728288651204</c:v>
                </c:pt>
                <c:pt idx="1244">
                  <c:v>0.5109081892067725</c:v>
                </c:pt>
                <c:pt idx="1245">
                  <c:v>0.51091908176477696</c:v>
                </c:pt>
                <c:pt idx="1246">
                  <c:v>0.51092996061655305</c:v>
                </c:pt>
                <c:pt idx="1247">
                  <c:v>0.5109408258207685</c:v>
                </c:pt>
                <c:pt idx="1248">
                  <c:v>0.51095167743873093</c:v>
                </c:pt>
                <c:pt idx="1249">
                  <c:v>0.51096251553428396</c:v>
                </c:pt>
                <c:pt idx="1250">
                  <c:v>0.51097334017395157</c:v>
                </c:pt>
                <c:pt idx="1251">
                  <c:v>0.51098415142676157</c:v>
                </c:pt>
                <c:pt idx="1252">
                  <c:v>0.51099494936430501</c:v>
                </c:pt>
                <c:pt idx="1253">
                  <c:v>0.51100573406069805</c:v>
                </c:pt>
                <c:pt idx="1254">
                  <c:v>0.51101650559255229</c:v>
                </c:pt>
                <c:pt idx="1255">
                  <c:v>0.51102726403903198</c:v>
                </c:pt>
                <c:pt idx="1256">
                  <c:v>0.51103800948167699</c:v>
                </c:pt>
                <c:pt idx="1257">
                  <c:v>0.51104874200454065</c:v>
                </c:pt>
                <c:pt idx="1258">
                  <c:v>0.51105946169410221</c:v>
                </c:pt>
                <c:pt idx="1259">
                  <c:v>0.51107016863920796</c:v>
                </c:pt>
                <c:pt idx="1260">
                  <c:v>0.5110808629311655</c:v>
                </c:pt>
                <c:pt idx="1261">
                  <c:v>0.51109154466360662</c:v>
                </c:pt>
                <c:pt idx="1262">
                  <c:v>0.51110221393252397</c:v>
                </c:pt>
                <c:pt idx="1263">
                  <c:v>0.51111287083622448</c:v>
                </c:pt>
                <c:pt idx="1264">
                  <c:v>0.51112351547540202</c:v>
                </c:pt>
                <c:pt idx="1265">
                  <c:v>0.51113414795290235</c:v>
                </c:pt>
                <c:pt idx="1266">
                  <c:v>0.51114476837400302</c:v>
                </c:pt>
                <c:pt idx="1267">
                  <c:v>0.51115537684608303</c:v>
                </c:pt>
                <c:pt idx="1268">
                  <c:v>0.51116597347883463</c:v>
                </c:pt>
                <c:pt idx="1269">
                  <c:v>0.51117655838413001</c:v>
                </c:pt>
                <c:pt idx="1270">
                  <c:v>0.51118713167603258</c:v>
                </c:pt>
                <c:pt idx="1271">
                  <c:v>0.51119769347076505</c:v>
                </c:pt>
                <c:pt idx="1272">
                  <c:v>0.5112082438866925</c:v>
                </c:pt>
                <c:pt idx="1273">
                  <c:v>0.51121878304430057</c:v>
                </c:pt>
                <c:pt idx="1274">
                  <c:v>0.51122931106617464</c:v>
                </c:pt>
                <c:pt idx="1275">
                  <c:v>0.51123982807696156</c:v>
                </c:pt>
                <c:pt idx="1276">
                  <c:v>0.51125033420340504</c:v>
                </c:pt>
                <c:pt idx="1277">
                  <c:v>0.51126082957422359</c:v>
                </c:pt>
                <c:pt idx="1278">
                  <c:v>0.51127131432019601</c:v>
                </c:pt>
                <c:pt idx="1279">
                  <c:v>0.51128178857402196</c:v>
                </c:pt>
                <c:pt idx="1280">
                  <c:v>0.51129225247045162</c:v>
                </c:pt>
                <c:pt idx="1281">
                  <c:v>0.5113027061461165</c:v>
                </c:pt>
                <c:pt idx="1282">
                  <c:v>0.51131314973957331</c:v>
                </c:pt>
                <c:pt idx="1283">
                  <c:v>0.51132358339132256</c:v>
                </c:pt>
                <c:pt idx="1284">
                  <c:v>0.51133400724366096</c:v>
                </c:pt>
                <c:pt idx="1285">
                  <c:v>0.51134442144078562</c:v>
                </c:pt>
                <c:pt idx="1286">
                  <c:v>0.51135482612870364</c:v>
                </c:pt>
                <c:pt idx="1287">
                  <c:v>0.51136522145522656</c:v>
                </c:pt>
                <c:pt idx="1288">
                  <c:v>0.51137560756994505</c:v>
                </c:pt>
                <c:pt idx="1289">
                  <c:v>0.51138598462420159</c:v>
                </c:pt>
                <c:pt idx="1290">
                  <c:v>0.51139635277107098</c:v>
                </c:pt>
                <c:pt idx="1291">
                  <c:v>0.51140671216532896</c:v>
                </c:pt>
                <c:pt idx="1292">
                  <c:v>0.51141706296343759</c:v>
                </c:pt>
                <c:pt idx="1293">
                  <c:v>0.51142740532351405</c:v>
                </c:pt>
                <c:pt idx="1294">
                  <c:v>0.51143773940530557</c:v>
                </c:pt>
                <c:pt idx="1295">
                  <c:v>0.51144806537017162</c:v>
                </c:pt>
                <c:pt idx="1296">
                  <c:v>0.51145838338103389</c:v>
                </c:pt>
                <c:pt idx="1297">
                  <c:v>0.51146869360242697</c:v>
                </c:pt>
                <c:pt idx="1298">
                  <c:v>0.51147899620034198</c:v>
                </c:pt>
                <c:pt idx="1299">
                  <c:v>0.51148929134232257</c:v>
                </c:pt>
                <c:pt idx="1300">
                  <c:v>0.51149957919738398</c:v>
                </c:pt>
                <c:pt idx="1301">
                  <c:v>0.51150985993599396</c:v>
                </c:pt>
                <c:pt idx="1302">
                  <c:v>0.51152013373004956</c:v>
                </c:pt>
                <c:pt idx="1303">
                  <c:v>0.51153040075283718</c:v>
                </c:pt>
                <c:pt idx="1304">
                  <c:v>0.51154066117907904</c:v>
                </c:pt>
                <c:pt idx="1305">
                  <c:v>0.51155091518475249</c:v>
                </c:pt>
                <c:pt idx="1306">
                  <c:v>0.51156116294720044</c:v>
                </c:pt>
                <c:pt idx="1307">
                  <c:v>0.51157140464514395</c:v>
                </c:pt>
                <c:pt idx="1308">
                  <c:v>0.51158164045842203</c:v>
                </c:pt>
                <c:pt idx="1309">
                  <c:v>0.51159187056821964</c:v>
                </c:pt>
                <c:pt idx="1310">
                  <c:v>0.51160209515690758</c:v>
                </c:pt>
                <c:pt idx="1311">
                  <c:v>0.51161231440805</c:v>
                </c:pt>
                <c:pt idx="1312">
                  <c:v>0.51162252850636458</c:v>
                </c:pt>
                <c:pt idx="1313">
                  <c:v>0.511632737637708</c:v>
                </c:pt>
                <c:pt idx="1314">
                  <c:v>0.51164294198903559</c:v>
                </c:pt>
                <c:pt idx="1315">
                  <c:v>0.5116531417483815</c:v>
                </c:pt>
                <c:pt idx="1316">
                  <c:v>0.51166333710482803</c:v>
                </c:pt>
                <c:pt idx="1317">
                  <c:v>0.511673528248489</c:v>
                </c:pt>
                <c:pt idx="1318">
                  <c:v>0.51168371537041601</c:v>
                </c:pt>
                <c:pt idx="1319">
                  <c:v>0.51169389866270365</c:v>
                </c:pt>
                <c:pt idx="1320">
                  <c:v>0.51170407831832365</c:v>
                </c:pt>
                <c:pt idx="1321">
                  <c:v>0.51171425453116604</c:v>
                </c:pt>
                <c:pt idx="1322">
                  <c:v>0.51172442749600955</c:v>
                </c:pt>
                <c:pt idx="1323">
                  <c:v>0.51173459740842464</c:v>
                </c:pt>
                <c:pt idx="1324">
                  <c:v>0.5117447644648887</c:v>
                </c:pt>
                <c:pt idx="1325">
                  <c:v>0.51175492886255358</c:v>
                </c:pt>
                <c:pt idx="1326">
                  <c:v>0.511765090799432</c:v>
                </c:pt>
                <c:pt idx="1327">
                  <c:v>0.51177525047421246</c:v>
                </c:pt>
                <c:pt idx="1328">
                  <c:v>0.51178540808623096</c:v>
                </c:pt>
                <c:pt idx="1329">
                  <c:v>0.51179556383559865</c:v>
                </c:pt>
                <c:pt idx="1330">
                  <c:v>0.51180571792294649</c:v>
                </c:pt>
                <c:pt idx="1331">
                  <c:v>0.51181587054960065</c:v>
                </c:pt>
                <c:pt idx="1332">
                  <c:v>0.51182602191738458</c:v>
                </c:pt>
                <c:pt idx="1333">
                  <c:v>0.51183617222871802</c:v>
                </c:pt>
                <c:pt idx="1334">
                  <c:v>0.51184632168649602</c:v>
                </c:pt>
                <c:pt idx="1335">
                  <c:v>0.51185647049410365</c:v>
                </c:pt>
                <c:pt idx="1336">
                  <c:v>0.51186661885536056</c:v>
                </c:pt>
                <c:pt idx="1337">
                  <c:v>0.511876766974529</c:v>
                </c:pt>
                <c:pt idx="1338">
                  <c:v>0.51188691505620032</c:v>
                </c:pt>
                <c:pt idx="1339">
                  <c:v>0.51189706330539464</c:v>
                </c:pt>
                <c:pt idx="1340">
                  <c:v>0.51190721192735456</c:v>
                </c:pt>
                <c:pt idx="1341">
                  <c:v>0.51191736112766251</c:v>
                </c:pt>
                <c:pt idx="1342">
                  <c:v>0.51192751111219204</c:v>
                </c:pt>
                <c:pt idx="1343">
                  <c:v>0.51193766208693159</c:v>
                </c:pt>
                <c:pt idx="1344">
                  <c:v>0.51194781425815106</c:v>
                </c:pt>
                <c:pt idx="1345">
                  <c:v>0.51195796783217751</c:v>
                </c:pt>
                <c:pt idx="1346">
                  <c:v>0.51196812301557204</c:v>
                </c:pt>
                <c:pt idx="1347">
                  <c:v>0.51197828001490397</c:v>
                </c:pt>
                <c:pt idx="1348">
                  <c:v>0.51198843903681501</c:v>
                </c:pt>
                <c:pt idx="1349">
                  <c:v>0.51199860028796496</c:v>
                </c:pt>
                <c:pt idx="1350">
                  <c:v>0.5120087639750005</c:v>
                </c:pt>
                <c:pt idx="1351">
                  <c:v>0.51201893030451895</c:v>
                </c:pt>
                <c:pt idx="1352">
                  <c:v>0.51202909948303565</c:v>
                </c:pt>
                <c:pt idx="1353">
                  <c:v>0.51203927171692132</c:v>
                </c:pt>
                <c:pt idx="1354">
                  <c:v>0.51204944721248624</c:v>
                </c:pt>
                <c:pt idx="1355">
                  <c:v>0.51205962617571044</c:v>
                </c:pt>
                <c:pt idx="1356">
                  <c:v>0.51206980881245157</c:v>
                </c:pt>
                <c:pt idx="1357">
                  <c:v>0.51207999532831305</c:v>
                </c:pt>
                <c:pt idx="1358">
                  <c:v>0.51209018592857003</c:v>
                </c:pt>
                <c:pt idx="1359">
                  <c:v>0.51210038081818798</c:v>
                </c:pt>
                <c:pt idx="1360">
                  <c:v>0.51211058020174893</c:v>
                </c:pt>
                <c:pt idx="1361">
                  <c:v>0.51212078428351704</c:v>
                </c:pt>
                <c:pt idx="1362">
                  <c:v>0.51213099326721057</c:v>
                </c:pt>
                <c:pt idx="1363">
                  <c:v>0.51214120735615865</c:v>
                </c:pt>
                <c:pt idx="1364">
                  <c:v>0.51215142675316505</c:v>
                </c:pt>
                <c:pt idx="1365">
                  <c:v>0.51216165166050065</c:v>
                </c:pt>
                <c:pt idx="1366">
                  <c:v>0.51217188227986465</c:v>
                </c:pt>
                <c:pt idx="1367">
                  <c:v>0.51218211881230336</c:v>
                </c:pt>
                <c:pt idx="1368">
                  <c:v>0.51219236145833957</c:v>
                </c:pt>
                <c:pt idx="1369">
                  <c:v>0.51220261041766357</c:v>
                </c:pt>
                <c:pt idx="1370">
                  <c:v>0.51221286588931825</c:v>
                </c:pt>
                <c:pt idx="1371">
                  <c:v>0.51222312807163628</c:v>
                </c:pt>
                <c:pt idx="1372">
                  <c:v>0.51223339716210858</c:v>
                </c:pt>
                <c:pt idx="1373">
                  <c:v>0.51224367335737864</c:v>
                </c:pt>
                <c:pt idx="1374">
                  <c:v>0.51225395685327602</c:v>
                </c:pt>
                <c:pt idx="1375">
                  <c:v>0.51226424784471758</c:v>
                </c:pt>
                <c:pt idx="1376">
                  <c:v>0.51227454652568505</c:v>
                </c:pt>
                <c:pt idx="1377">
                  <c:v>0.51228485308920002</c:v>
                </c:pt>
                <c:pt idx="1378">
                  <c:v>0.51229516772721428</c:v>
                </c:pt>
                <c:pt idx="1379">
                  <c:v>0.51230549063078756</c:v>
                </c:pt>
                <c:pt idx="1380">
                  <c:v>0.51231582198970049</c:v>
                </c:pt>
                <c:pt idx="1381">
                  <c:v>0.51232616199274938</c:v>
                </c:pt>
                <c:pt idx="1382">
                  <c:v>0.51233651082759957</c:v>
                </c:pt>
                <c:pt idx="1383">
                  <c:v>0.51234686868063251</c:v>
                </c:pt>
                <c:pt idx="1384">
                  <c:v>0.5123572357370233</c:v>
                </c:pt>
                <c:pt idx="1385">
                  <c:v>0.51236761218076499</c:v>
                </c:pt>
                <c:pt idx="1386">
                  <c:v>0.51237799819445251</c:v>
                </c:pt>
                <c:pt idx="1387">
                  <c:v>0.5123883939594045</c:v>
                </c:pt>
                <c:pt idx="1388">
                  <c:v>0.51239879965555601</c:v>
                </c:pt>
                <c:pt idx="1389">
                  <c:v>0.51240921546143303</c:v>
                </c:pt>
                <c:pt idx="1390">
                  <c:v>0.51241964155411701</c:v>
                </c:pt>
                <c:pt idx="1391">
                  <c:v>0.51243007810921259</c:v>
                </c:pt>
                <c:pt idx="1392">
                  <c:v>0.51244052530080797</c:v>
                </c:pt>
                <c:pt idx="1393">
                  <c:v>0.51245098330143457</c:v>
                </c:pt>
                <c:pt idx="1394">
                  <c:v>0.51246145228204298</c:v>
                </c:pt>
                <c:pt idx="1395">
                  <c:v>0.51247193241195299</c:v>
                </c:pt>
                <c:pt idx="1396">
                  <c:v>0.51248242385882659</c:v>
                </c:pt>
                <c:pt idx="1397">
                  <c:v>0.51249292678863057</c:v>
                </c:pt>
                <c:pt idx="1398">
                  <c:v>0.51250344136559989</c:v>
                </c:pt>
                <c:pt idx="1399">
                  <c:v>0.51251396775217994</c:v>
                </c:pt>
                <c:pt idx="1400">
                  <c:v>0.51252450610908895</c:v>
                </c:pt>
                <c:pt idx="1401">
                  <c:v>0.51253505659511056</c:v>
                </c:pt>
                <c:pt idx="1402">
                  <c:v>0.51254561936718412</c:v>
                </c:pt>
                <c:pt idx="1403">
                  <c:v>0.51255619458033452</c:v>
                </c:pt>
                <c:pt idx="1404">
                  <c:v>0.51256678238771025</c:v>
                </c:pt>
                <c:pt idx="1405">
                  <c:v>0.51257738294041433</c:v>
                </c:pt>
                <c:pt idx="1406">
                  <c:v>0.51258799638753949</c:v>
                </c:pt>
                <c:pt idx="1407">
                  <c:v>0.51259862287611901</c:v>
                </c:pt>
                <c:pt idx="1408">
                  <c:v>0.51260926255114758</c:v>
                </c:pt>
                <c:pt idx="1409">
                  <c:v>0.51261991555542663</c:v>
                </c:pt>
                <c:pt idx="1410">
                  <c:v>0.51263058202969503</c:v>
                </c:pt>
                <c:pt idx="1411">
                  <c:v>0.51264126211244665</c:v>
                </c:pt>
                <c:pt idx="1412">
                  <c:v>0.51265195593996449</c:v>
                </c:pt>
                <c:pt idx="1413">
                  <c:v>0.51266266364628199</c:v>
                </c:pt>
                <c:pt idx="1414">
                  <c:v>0.512673385363138</c:v>
                </c:pt>
                <c:pt idx="1415">
                  <c:v>0.51268412121994456</c:v>
                </c:pt>
                <c:pt idx="1416">
                  <c:v>0.51269487134380876</c:v>
                </c:pt>
                <c:pt idx="1417">
                  <c:v>0.51270563585931594</c:v>
                </c:pt>
                <c:pt idx="1418">
                  <c:v>0.51271641488879205</c:v>
                </c:pt>
                <c:pt idx="1419">
                  <c:v>0.51272720855201304</c:v>
                </c:pt>
                <c:pt idx="1420">
                  <c:v>0.51273801696628962</c:v>
                </c:pt>
                <c:pt idx="1421">
                  <c:v>0.51274884024641165</c:v>
                </c:pt>
                <c:pt idx="1422">
                  <c:v>0.51275967850463056</c:v>
                </c:pt>
                <c:pt idx="1423">
                  <c:v>0.51277053185056498</c:v>
                </c:pt>
                <c:pt idx="1424">
                  <c:v>0.51278140039129405</c:v>
                </c:pt>
                <c:pt idx="1425">
                  <c:v>0.51279228423119805</c:v>
                </c:pt>
                <c:pt idx="1426">
                  <c:v>0.51280318347199549</c:v>
                </c:pt>
                <c:pt idx="1427">
                  <c:v>0.51281409821269397</c:v>
                </c:pt>
                <c:pt idx="1428">
                  <c:v>0.5128250285495799</c:v>
                </c:pt>
                <c:pt idx="1429">
                  <c:v>0.51283597457609664</c:v>
                </c:pt>
                <c:pt idx="1430">
                  <c:v>0.51284693638299805</c:v>
                </c:pt>
                <c:pt idx="1431">
                  <c:v>0.51285791405813663</c:v>
                </c:pt>
                <c:pt idx="1432">
                  <c:v>0.51286890768651805</c:v>
                </c:pt>
                <c:pt idx="1433">
                  <c:v>0.51287991735026495</c:v>
                </c:pt>
                <c:pt idx="1434">
                  <c:v>0.51289094312859773</c:v>
                </c:pt>
                <c:pt idx="1435">
                  <c:v>0.51290198509771456</c:v>
                </c:pt>
                <c:pt idx="1436">
                  <c:v>0.51291304333094956</c:v>
                </c:pt>
                <c:pt idx="1437">
                  <c:v>0.51292411789856063</c:v>
                </c:pt>
                <c:pt idx="1438">
                  <c:v>0.51293520886778698</c:v>
                </c:pt>
                <c:pt idx="1439">
                  <c:v>0.51294631630281295</c:v>
                </c:pt>
                <c:pt idx="1440">
                  <c:v>0.512957440264732</c:v>
                </c:pt>
                <c:pt idx="1441">
                  <c:v>0.51296858081151031</c:v>
                </c:pt>
                <c:pt idx="1442">
                  <c:v>0.51297973799802665</c:v>
                </c:pt>
                <c:pt idx="1443">
                  <c:v>0.51299091187590551</c:v>
                </c:pt>
                <c:pt idx="1444">
                  <c:v>0.51300210249363698</c:v>
                </c:pt>
                <c:pt idx="1445">
                  <c:v>0.51301330989644855</c:v>
                </c:pt>
                <c:pt idx="1446">
                  <c:v>0.51302453412641302</c:v>
                </c:pt>
                <c:pt idx="1447">
                  <c:v>0.51303577522219401</c:v>
                </c:pt>
                <c:pt idx="1448">
                  <c:v>0.51304703321924705</c:v>
                </c:pt>
                <c:pt idx="1449">
                  <c:v>0.51305830814968001</c:v>
                </c:pt>
                <c:pt idx="1450">
                  <c:v>0.51306960004224456</c:v>
                </c:pt>
                <c:pt idx="1451">
                  <c:v>0.51308090892234193</c:v>
                </c:pt>
                <c:pt idx="1452">
                  <c:v>0.51309223481198396</c:v>
                </c:pt>
                <c:pt idx="1453">
                  <c:v>0.5131035777296975</c:v>
                </c:pt>
                <c:pt idx="1454">
                  <c:v>0.51311493769062499</c:v>
                </c:pt>
                <c:pt idx="1455">
                  <c:v>0.51312631470641856</c:v>
                </c:pt>
                <c:pt idx="1456">
                  <c:v>0.51313770878522258</c:v>
                </c:pt>
                <c:pt idx="1457">
                  <c:v>0.5131491199317455</c:v>
                </c:pt>
                <c:pt idx="1458">
                  <c:v>0.5131605481470175</c:v>
                </c:pt>
                <c:pt idx="1459">
                  <c:v>0.51317199342865805</c:v>
                </c:pt>
                <c:pt idx="1460">
                  <c:v>0.513183455770581</c:v>
                </c:pt>
                <c:pt idx="1461">
                  <c:v>0.51319493516316095</c:v>
                </c:pt>
                <c:pt idx="1462">
                  <c:v>0.51320643159312995</c:v>
                </c:pt>
                <c:pt idx="1463">
                  <c:v>0.51321794504355756</c:v>
                </c:pt>
                <c:pt idx="1464">
                  <c:v>0.51322947549390063</c:v>
                </c:pt>
                <c:pt idx="1465">
                  <c:v>0.51324102291981377</c:v>
                </c:pt>
                <c:pt idx="1466">
                  <c:v>0.51325258729331358</c:v>
                </c:pt>
                <c:pt idx="1467">
                  <c:v>0.51326416858267732</c:v>
                </c:pt>
                <c:pt idx="1468">
                  <c:v>0.51327576675244158</c:v>
                </c:pt>
                <c:pt idx="1469">
                  <c:v>0.51328738176327793</c:v>
                </c:pt>
                <c:pt idx="1470">
                  <c:v>0.51329901357220065</c:v>
                </c:pt>
                <c:pt idx="1471">
                  <c:v>0.51331066213221199</c:v>
                </c:pt>
                <c:pt idx="1472">
                  <c:v>0.51332232739267858</c:v>
                </c:pt>
                <c:pt idx="1473">
                  <c:v>0.51333400929895956</c:v>
                </c:pt>
                <c:pt idx="1474">
                  <c:v>0.51334570779259203</c:v>
                </c:pt>
                <c:pt idx="1475">
                  <c:v>0.51335742281119501</c:v>
                </c:pt>
                <c:pt idx="1476">
                  <c:v>0.51336915428846697</c:v>
                </c:pt>
                <c:pt idx="1477">
                  <c:v>0.51338090215415899</c:v>
                </c:pt>
                <c:pt idx="1478">
                  <c:v>0.513392666334054</c:v>
                </c:pt>
                <c:pt idx="1479">
                  <c:v>0.51340444674994656</c:v>
                </c:pt>
                <c:pt idx="1480">
                  <c:v>0.51341624331961189</c:v>
                </c:pt>
                <c:pt idx="1481">
                  <c:v>0.51342805595683849</c:v>
                </c:pt>
                <c:pt idx="1482">
                  <c:v>0.51343988457129497</c:v>
                </c:pt>
                <c:pt idx="1483">
                  <c:v>0.51345172906861758</c:v>
                </c:pt>
                <c:pt idx="1484">
                  <c:v>0.51346358935031078</c:v>
                </c:pt>
                <c:pt idx="1485">
                  <c:v>0.51347546531385801</c:v>
                </c:pt>
                <c:pt idx="1486">
                  <c:v>0.51348735685243529</c:v>
                </c:pt>
                <c:pt idx="1487">
                  <c:v>0.51349926385521349</c:v>
                </c:pt>
                <c:pt idx="1488">
                  <c:v>0.51351118620703817</c:v>
                </c:pt>
                <c:pt idx="1489">
                  <c:v>0.51352312378865073</c:v>
                </c:pt>
                <c:pt idx="1490">
                  <c:v>0.51353507647650865</c:v>
                </c:pt>
                <c:pt idx="1491">
                  <c:v>0.51354704414275132</c:v>
                </c:pt>
                <c:pt idx="1492">
                  <c:v>0.51355902665533504</c:v>
                </c:pt>
                <c:pt idx="1493">
                  <c:v>0.51357102387779796</c:v>
                </c:pt>
                <c:pt idx="1494">
                  <c:v>0.51358303566938901</c:v>
                </c:pt>
                <c:pt idx="1495">
                  <c:v>0.5135950618849503</c:v>
                </c:pt>
                <c:pt idx="1496">
                  <c:v>0.51360710237498564</c:v>
                </c:pt>
                <c:pt idx="1497">
                  <c:v>0.51361915698546801</c:v>
                </c:pt>
                <c:pt idx="1498">
                  <c:v>0.51363122555797203</c:v>
                </c:pt>
                <c:pt idx="1499">
                  <c:v>0.51364330792955404</c:v>
                </c:pt>
                <c:pt idx="1500">
                  <c:v>0.513655403932743</c:v>
                </c:pt>
                <c:pt idx="1501">
                  <c:v>0.51366751339549965</c:v>
                </c:pt>
                <c:pt idx="1502">
                  <c:v>0.51367963614120593</c:v>
                </c:pt>
                <c:pt idx="1503">
                  <c:v>0.51369177198852456</c:v>
                </c:pt>
                <c:pt idx="1504">
                  <c:v>0.51370392075152349</c:v>
                </c:pt>
                <c:pt idx="1505">
                  <c:v>0.51371608223954102</c:v>
                </c:pt>
                <c:pt idx="1506">
                  <c:v>0.51372825625713558</c:v>
                </c:pt>
                <c:pt idx="1507">
                  <c:v>0.51374044260402962</c:v>
                </c:pt>
                <c:pt idx="1508">
                  <c:v>0.51375264107510898</c:v>
                </c:pt>
                <c:pt idx="1509">
                  <c:v>0.51376485146041095</c:v>
                </c:pt>
                <c:pt idx="1510">
                  <c:v>0.51377707354495905</c:v>
                </c:pt>
                <c:pt idx="1511">
                  <c:v>0.51378930710880377</c:v>
                </c:pt>
                <c:pt idx="1512">
                  <c:v>0.51380155192688504</c:v>
                </c:pt>
                <c:pt idx="1513">
                  <c:v>0.51381380776910002</c:v>
                </c:pt>
                <c:pt idx="1514">
                  <c:v>0.51382607440011563</c:v>
                </c:pt>
                <c:pt idx="1515">
                  <c:v>0.51383835157936697</c:v>
                </c:pt>
                <c:pt idx="1516">
                  <c:v>0.51385063906098505</c:v>
                </c:pt>
                <c:pt idx="1517">
                  <c:v>0.51386293659371762</c:v>
                </c:pt>
                <c:pt idx="1518">
                  <c:v>0.51387524392085904</c:v>
                </c:pt>
                <c:pt idx="1519">
                  <c:v>0.5138875607801775</c:v>
                </c:pt>
                <c:pt idx="1520">
                  <c:v>0.51389988690384558</c:v>
                </c:pt>
                <c:pt idx="1521">
                  <c:v>0.51391222201827802</c:v>
                </c:pt>
                <c:pt idx="1522">
                  <c:v>0.51392456584419899</c:v>
                </c:pt>
                <c:pt idx="1523">
                  <c:v>0.51393691809639497</c:v>
                </c:pt>
                <c:pt idx="1524">
                  <c:v>0.51394927848371375</c:v>
                </c:pt>
                <c:pt idx="1525">
                  <c:v>0.51396164670883804</c:v>
                </c:pt>
                <c:pt idx="1526">
                  <c:v>0.51397402246841406</c:v>
                </c:pt>
                <c:pt idx="1527">
                  <c:v>0.51398640545261631</c:v>
                </c:pt>
                <c:pt idx="1528">
                  <c:v>0.51399879534538295</c:v>
                </c:pt>
                <c:pt idx="1529">
                  <c:v>0.51401119182394095</c:v>
                </c:pt>
                <c:pt idx="1530">
                  <c:v>0.51402359455897795</c:v>
                </c:pt>
                <c:pt idx="1531">
                  <c:v>0.51403600321425558</c:v>
                </c:pt>
                <c:pt idx="1532">
                  <c:v>0.51404841744664664</c:v>
                </c:pt>
                <c:pt idx="1533">
                  <c:v>0.51406083690589865</c:v>
                </c:pt>
                <c:pt idx="1534">
                  <c:v>0.51407326123445496</c:v>
                </c:pt>
                <c:pt idx="1535">
                  <c:v>0.51408569006737503</c:v>
                </c:pt>
                <c:pt idx="1536">
                  <c:v>0.51409812303206259</c:v>
                </c:pt>
                <c:pt idx="1537">
                  <c:v>0.51411055974813058</c:v>
                </c:pt>
                <c:pt idx="1538">
                  <c:v>0.51412299982719256</c:v>
                </c:pt>
                <c:pt idx="1539">
                  <c:v>0.51413544287265756</c:v>
                </c:pt>
                <c:pt idx="1540">
                  <c:v>0.51414788847952764</c:v>
                </c:pt>
                <c:pt idx="1541">
                  <c:v>0.51416033623414303</c:v>
                </c:pt>
                <c:pt idx="1542">
                  <c:v>0.5141727857139532</c:v>
                </c:pt>
                <c:pt idx="1543">
                  <c:v>0.51418523648736303</c:v>
                </c:pt>
                <c:pt idx="1544">
                  <c:v>0.51419768811324851</c:v>
                </c:pt>
                <c:pt idx="1545">
                  <c:v>0.5142101401408995</c:v>
                </c:pt>
                <c:pt idx="1546">
                  <c:v>0.51422259210966159</c:v>
                </c:pt>
                <c:pt idx="1547">
                  <c:v>0.51423504354856564</c:v>
                </c:pt>
                <c:pt idx="1548">
                  <c:v>0.51424749397609604</c:v>
                </c:pt>
                <c:pt idx="1549">
                  <c:v>0.51425994289981902</c:v>
                </c:pt>
                <c:pt idx="1550">
                  <c:v>0.51427238981600387</c:v>
                </c:pt>
                <c:pt idx="1551">
                  <c:v>0.51428483420939763</c:v>
                </c:pt>
                <c:pt idx="1552">
                  <c:v>0.514297275552558</c:v>
                </c:pt>
                <c:pt idx="1553">
                  <c:v>0.51430971330572595</c:v>
                </c:pt>
                <c:pt idx="1554">
                  <c:v>0.51432214691623723</c:v>
                </c:pt>
                <c:pt idx="1555">
                  <c:v>0.51433457581819997</c:v>
                </c:pt>
                <c:pt idx="1556">
                  <c:v>0.51434699943186457</c:v>
                </c:pt>
                <c:pt idx="1557">
                  <c:v>0.51435941716323064</c:v>
                </c:pt>
                <c:pt idx="1558">
                  <c:v>0.51437182840354556</c:v>
                </c:pt>
                <c:pt idx="1559">
                  <c:v>0.5143842325286867</c:v>
                </c:pt>
                <c:pt idx="1560">
                  <c:v>0.51439662889864057</c:v>
                </c:pt>
                <c:pt idx="1561">
                  <c:v>0.51440901685693896</c:v>
                </c:pt>
                <c:pt idx="1562">
                  <c:v>0.5144213957299173</c:v>
                </c:pt>
                <c:pt idx="1563">
                  <c:v>0.5144337648261873</c:v>
                </c:pt>
                <c:pt idx="1564">
                  <c:v>0.5144461234358535</c:v>
                </c:pt>
                <c:pt idx="1565">
                  <c:v>0.51445847082977503</c:v>
                </c:pt>
                <c:pt idx="1566">
                  <c:v>0.51447080625890063</c:v>
                </c:pt>
                <c:pt idx="1567">
                  <c:v>0.51448312895334347</c:v>
                </c:pt>
                <c:pt idx="1568">
                  <c:v>0.51449543812174003</c:v>
                </c:pt>
                <c:pt idx="1569">
                  <c:v>0.51450773295008401</c:v>
                </c:pt>
                <c:pt idx="1570">
                  <c:v>0.51452001260104963</c:v>
                </c:pt>
                <c:pt idx="1571">
                  <c:v>0.51453227621289999</c:v>
                </c:pt>
                <c:pt idx="1572">
                  <c:v>0.51454452289854302</c:v>
                </c:pt>
                <c:pt idx="1573">
                  <c:v>0.51455675174434501</c:v>
                </c:pt>
                <c:pt idx="1574">
                  <c:v>0.51456896180919931</c:v>
                </c:pt>
                <c:pt idx="1575">
                  <c:v>0.51458115212320299</c:v>
                </c:pt>
                <c:pt idx="1576">
                  <c:v>0.51459332168640659</c:v>
                </c:pt>
                <c:pt idx="1577">
                  <c:v>0.51460546946767305</c:v>
                </c:pt>
                <c:pt idx="1578">
                  <c:v>0.51461759440321397</c:v>
                </c:pt>
                <c:pt idx="1579">
                  <c:v>0.51462969539520065</c:v>
                </c:pt>
                <c:pt idx="1580">
                  <c:v>0.51464177131026001</c:v>
                </c:pt>
                <c:pt idx="1581">
                  <c:v>0.51465382097793444</c:v>
                </c:pt>
                <c:pt idx="1582">
                  <c:v>0.51466584318909159</c:v>
                </c:pt>
                <c:pt idx="1583">
                  <c:v>0.51467783669404521</c:v>
                </c:pt>
                <c:pt idx="1584">
                  <c:v>0.51468980020090704</c:v>
                </c:pt>
                <c:pt idx="1585">
                  <c:v>0.51470173237375261</c:v>
                </c:pt>
                <c:pt idx="1586">
                  <c:v>0.51471363183039398</c:v>
                </c:pt>
                <c:pt idx="1587">
                  <c:v>0.51472549714060756</c:v>
                </c:pt>
                <c:pt idx="1588">
                  <c:v>0.51473732682366258</c:v>
                </c:pt>
                <c:pt idx="1589">
                  <c:v>0.51474911934632595</c:v>
                </c:pt>
                <c:pt idx="1590">
                  <c:v>0.51476087312025398</c:v>
                </c:pt>
                <c:pt idx="1591">
                  <c:v>0.5147725864996</c:v>
                </c:pt>
                <c:pt idx="1592">
                  <c:v>0.51478425777830195</c:v>
                </c:pt>
                <c:pt idx="1593">
                  <c:v>0.514795885187455</c:v>
                </c:pt>
                <c:pt idx="1594">
                  <c:v>0.51480746689229751</c:v>
                </c:pt>
                <c:pt idx="1595">
                  <c:v>0.51481900098924649</c:v>
                </c:pt>
                <c:pt idx="1596">
                  <c:v>0.51483048550271349</c:v>
                </c:pt>
                <c:pt idx="1597">
                  <c:v>0.51484191838179416</c:v>
                </c:pt>
                <c:pt idx="1598">
                  <c:v>0.51485329749669895</c:v>
                </c:pt>
                <c:pt idx="1599">
                  <c:v>0.5148646206352685</c:v>
                </c:pt>
                <c:pt idx="1600">
                  <c:v>0.51487588549898977</c:v>
                </c:pt>
                <c:pt idx="1601">
                  <c:v>0.51488708969899899</c:v>
                </c:pt>
                <c:pt idx="1602">
                  <c:v>0.51489823075199104</c:v>
                </c:pt>
                <c:pt idx="1603">
                  <c:v>0.51490930607568564</c:v>
                </c:pt>
                <c:pt idx="1604">
                  <c:v>0.51492031298426399</c:v>
                </c:pt>
                <c:pt idx="1605">
                  <c:v>0.51493124868354356</c:v>
                </c:pt>
                <c:pt idx="1606">
                  <c:v>0.51494211026582604</c:v>
                </c:pt>
                <c:pt idx="1607">
                  <c:v>0.51495289470472649</c:v>
                </c:pt>
                <c:pt idx="1608">
                  <c:v>0.51496359884947096</c:v>
                </c:pt>
                <c:pt idx="1609">
                  <c:v>0.5149742194191389</c:v>
                </c:pt>
                <c:pt idx="1610">
                  <c:v>0.51498475299647495</c:v>
                </c:pt>
                <c:pt idx="1611">
                  <c:v>0.51499519602162602</c:v>
                </c:pt>
                <c:pt idx="1612">
                  <c:v>0.51500554478529059</c:v>
                </c:pt>
                <c:pt idx="1613">
                  <c:v>0.51501579542176756</c:v>
                </c:pt>
                <c:pt idx="1614">
                  <c:v>0.51502594390158263</c:v>
                </c:pt>
                <c:pt idx="1615">
                  <c:v>0.51503598602377665</c:v>
                </c:pt>
                <c:pt idx="1616">
                  <c:v>0.51504591740784733</c:v>
                </c:pt>
                <c:pt idx="1617">
                  <c:v>0.51505573348523304</c:v>
                </c:pt>
                <c:pt idx="1618">
                  <c:v>0.51506542949058065</c:v>
                </c:pt>
                <c:pt idx="1619">
                  <c:v>0.515075000452343</c:v>
                </c:pt>
                <c:pt idx="1620">
                  <c:v>0.51508444118313801</c:v>
                </c:pt>
                <c:pt idx="1621">
                  <c:v>0.51509374626956095</c:v>
                </c:pt>
                <c:pt idx="1622">
                  <c:v>0.51510291006153897</c:v>
                </c:pt>
                <c:pt idx="1623">
                  <c:v>0.51511192666119165</c:v>
                </c:pt>
                <c:pt idx="1624">
                  <c:v>0.5151207899111041</c:v>
                </c:pt>
                <c:pt idx="1625">
                  <c:v>0.515129493382257</c:v>
                </c:pt>
                <c:pt idx="1626">
                  <c:v>0.51513803036102201</c:v>
                </c:pt>
                <c:pt idx="1627">
                  <c:v>0.51514639383592853</c:v>
                </c:pt>
                <c:pt idx="1628">
                  <c:v>0.51515457648364604</c:v>
                </c:pt>
                <c:pt idx="1629">
                  <c:v>0.51516257065418902</c:v>
                </c:pt>
                <c:pt idx="1630">
                  <c:v>0.51517036835570296</c:v>
                </c:pt>
                <c:pt idx="1631">
                  <c:v>0.51517796123832849</c:v>
                </c:pt>
                <c:pt idx="1632">
                  <c:v>0.51518534057740251</c:v>
                </c:pt>
                <c:pt idx="1633">
                  <c:v>0.51519249725586902</c:v>
                </c:pt>
                <c:pt idx="1634">
                  <c:v>0.51519942174586097</c:v>
                </c:pt>
                <c:pt idx="1635">
                  <c:v>0.51520610408945156</c:v>
                </c:pt>
                <c:pt idx="1636">
                  <c:v>0.51521253387851296</c:v>
                </c:pt>
                <c:pt idx="1637">
                  <c:v>0.51521870023361149</c:v>
                </c:pt>
                <c:pt idx="1638">
                  <c:v>0.51522459178198055</c:v>
                </c:pt>
                <c:pt idx="1639">
                  <c:v>0.51523019663450664</c:v>
                </c:pt>
                <c:pt idx="1640">
                  <c:v>0.51523550236148563</c:v>
                </c:pt>
                <c:pt idx="1641">
                  <c:v>0.51524049596753496</c:v>
                </c:pt>
                <c:pt idx="1642">
                  <c:v>0.51524516386515351</c:v>
                </c:pt>
                <c:pt idx="1643">
                  <c:v>0.51524949184715196</c:v>
                </c:pt>
                <c:pt idx="1644">
                  <c:v>0.51525346505781089</c:v>
                </c:pt>
                <c:pt idx="1645">
                  <c:v>0.51525706796279858</c:v>
                </c:pt>
                <c:pt idx="1646">
                  <c:v>0.51526028431753856</c:v>
                </c:pt>
                <c:pt idx="1647">
                  <c:v>0.515263097134392</c:v>
                </c:pt>
                <c:pt idx="1648">
                  <c:v>0.51526548864816801</c:v>
                </c:pt>
                <c:pt idx="1649">
                  <c:v>0.51526744028015858</c:v>
                </c:pt>
                <c:pt idx="1650">
                  <c:v>0.51526893260054263</c:v>
                </c:pt>
                <c:pt idx="1651">
                  <c:v>0.51526994528909598</c:v>
                </c:pt>
                <c:pt idx="1652">
                  <c:v>0.51527045709416064</c:v>
                </c:pt>
                <c:pt idx="1653">
                  <c:v>0.51527044578974457</c:v>
                </c:pt>
                <c:pt idx="1654">
                  <c:v>0.5152698881307175</c:v>
                </c:pt>
                <c:pt idx="1655">
                  <c:v>0.51526875980600928</c:v>
                </c:pt>
                <c:pt idx="1656">
                  <c:v>0.51526703538985097</c:v>
                </c:pt>
                <c:pt idx="1657">
                  <c:v>0.51526468829044358</c:v>
                </c:pt>
                <c:pt idx="1658">
                  <c:v>0.51526169069637162</c:v>
                </c:pt>
                <c:pt idx="1659">
                  <c:v>0.51525801351913458</c:v>
                </c:pt>
                <c:pt idx="1660">
                  <c:v>0.515253626339639</c:v>
                </c:pt>
                <c:pt idx="1661">
                  <c:v>0.51524849734559963</c:v>
                </c:pt>
                <c:pt idx="1662">
                  <c:v>0.51524259326802502</c:v>
                </c:pt>
                <c:pt idx="1663">
                  <c:v>0.51523587931554504</c:v>
                </c:pt>
                <c:pt idx="1664">
                  <c:v>0.51522831910532696</c:v>
                </c:pt>
                <c:pt idx="1665">
                  <c:v>0.51521987459137664</c:v>
                </c:pt>
                <c:pt idx="1666">
                  <c:v>0.51521050598959806</c:v>
                </c:pt>
                <c:pt idx="1667">
                  <c:v>0.51520017169968102</c:v>
                </c:pt>
                <c:pt idx="1668">
                  <c:v>0.51518882822362599</c:v>
                </c:pt>
                <c:pt idx="1669">
                  <c:v>0.51517643008081104</c:v>
                </c:pt>
                <c:pt idx="1670">
                  <c:v>0.51516292971942623</c:v>
                </c:pt>
                <c:pt idx="1671">
                  <c:v>0.51514827742431979</c:v>
                </c:pt>
                <c:pt idx="1672">
                  <c:v>0.51513242122052649</c:v>
                </c:pt>
                <c:pt idx="1673">
                  <c:v>0.51511530677343498</c:v>
                </c:pt>
                <c:pt idx="1674">
                  <c:v>0.51509687728415265</c:v>
                </c:pt>
                <c:pt idx="1675">
                  <c:v>0.51507707338086595</c:v>
                </c:pt>
                <c:pt idx="1676">
                  <c:v>0.51505583300563995</c:v>
                </c:pt>
                <c:pt idx="1677">
                  <c:v>0.51503309129651498</c:v>
                </c:pt>
                <c:pt idx="1678">
                  <c:v>0.51500878046482701</c:v>
                </c:pt>
                <c:pt idx="1679">
                  <c:v>0.51498282966751296</c:v>
                </c:pt>
                <c:pt idx="1680">
                  <c:v>0.51495516487424231</c:v>
                </c:pt>
                <c:pt idx="1681">
                  <c:v>0.51492570872927401</c:v>
                </c:pt>
                <c:pt idx="1682">
                  <c:v>0.51489438040759605</c:v>
                </c:pt>
                <c:pt idx="1683">
                  <c:v>0.51486109546561798</c:v>
                </c:pt>
                <c:pt idx="1684">
                  <c:v>0.514825765685759</c:v>
                </c:pt>
                <c:pt idx="1685">
                  <c:v>0.51478829891503897</c:v>
                </c:pt>
                <c:pt idx="1686">
                  <c:v>0.51474859889737001</c:v>
                </c:pt>
                <c:pt idx="1687">
                  <c:v>0.51470656509937596</c:v>
                </c:pt>
                <c:pt idx="1688">
                  <c:v>0.51466209252954565</c:v>
                </c:pt>
                <c:pt idx="1689">
                  <c:v>0.51461507155052566</c:v>
                </c:pt>
                <c:pt idx="1690">
                  <c:v>0.5145653876842945</c:v>
                </c:pt>
                <c:pt idx="1691">
                  <c:v>0.51451292141022564</c:v>
                </c:pt>
                <c:pt idx="1692">
                  <c:v>0.5144575479555995</c:v>
                </c:pt>
                <c:pt idx="1693">
                  <c:v>0.51439913707831864</c:v>
                </c:pt>
                <c:pt idx="1694">
                  <c:v>0.51433755284211358</c:v>
                </c:pt>
                <c:pt idx="1695">
                  <c:v>0.51427265338352424</c:v>
                </c:pt>
                <c:pt idx="1696">
                  <c:v>0.51420429067062101</c:v>
                </c:pt>
                <c:pt idx="1697">
                  <c:v>0.51413231025359163</c:v>
                </c:pt>
                <c:pt idx="1698">
                  <c:v>0.51405655100648151</c:v>
                </c:pt>
                <c:pt idx="1699">
                  <c:v>0.51397684486045458</c:v>
                </c:pt>
                <c:pt idx="1700">
                  <c:v>0.51389301652812536</c:v>
                </c:pt>
                <c:pt idx="1701">
                  <c:v>0.51380488321876605</c:v>
                </c:pt>
                <c:pt idx="1702">
                  <c:v>0.51371225434481405</c:v>
                </c:pt>
                <c:pt idx="1703">
                  <c:v>0.51361493121861601</c:v>
                </c:pt>
                <c:pt idx="1704">
                  <c:v>0.5135127067402635</c:v>
                </c:pt>
                <c:pt idx="1705">
                  <c:v>0.51340536507601653</c:v>
                </c:pt>
                <c:pt idx="1706">
                  <c:v>0.51329268132713257</c:v>
                </c:pt>
                <c:pt idx="1707">
                  <c:v>0.51317442118948164</c:v>
                </c:pt>
                <c:pt idx="1708">
                  <c:v>0.51305034060374499</c:v>
                </c:pt>
                <c:pt idx="1709">
                  <c:v>0.51292018539619999</c:v>
                </c:pt>
                <c:pt idx="1710">
                  <c:v>0.51278369091033449</c:v>
                </c:pt>
                <c:pt idx="1711">
                  <c:v>0.51264058162929604</c:v>
                </c:pt>
                <c:pt idx="1712">
                  <c:v>0.51249057078949001</c:v>
                </c:pt>
                <c:pt idx="1713">
                  <c:v>0.51233335998542451</c:v>
                </c:pt>
                <c:pt idx="1714">
                  <c:v>0.51216863876627949</c:v>
                </c:pt>
                <c:pt idx="1715">
                  <c:v>0.51199608422419063</c:v>
                </c:pt>
                <c:pt idx="1716">
                  <c:v>0.51181536057523658</c:v>
                </c:pt>
                <c:pt idx="1717">
                  <c:v>0.51162611873309305</c:v>
                </c:pt>
                <c:pt idx="1718">
                  <c:v>0.51142799587619958</c:v>
                </c:pt>
                <c:pt idx="1719">
                  <c:v>0.51122061500918559</c:v>
                </c:pt>
                <c:pt idx="1720">
                  <c:v>0.51100358451886396</c:v>
                </c:pt>
                <c:pt idx="1721">
                  <c:v>0.51077649772653999</c:v>
                </c:pt>
                <c:pt idx="1722">
                  <c:v>0.51053893243653803</c:v>
                </c:pt>
                <c:pt idx="1723">
                  <c:v>0.51029045048292199</c:v>
                </c:pt>
                <c:pt idx="1724">
                  <c:v>0.5100305972752085</c:v>
                </c:pt>
                <c:pt idx="1725">
                  <c:v>0.50975890134459156</c:v>
                </c:pt>
                <c:pt idx="1726">
                  <c:v>0.50947487389208301</c:v>
                </c:pt>
                <c:pt idx="1727">
                  <c:v>0.50917800834058879</c:v>
                </c:pt>
                <c:pt idx="1728">
                  <c:v>0.50886777989215093</c:v>
                </c:pt>
                <c:pt idx="1729">
                  <c:v>0.5085436450933315</c:v>
                </c:pt>
                <c:pt idx="1730">
                  <c:v>0.50820504140979195</c:v>
                </c:pt>
                <c:pt idx="1731">
                  <c:v>0.50785138681374398</c:v>
                </c:pt>
                <c:pt idx="1732">
                  <c:v>0.50748207938598056</c:v>
                </c:pt>
                <c:pt idx="1733">
                  <c:v>0.50709649693590897</c:v>
                </c:pt>
                <c:pt idx="1734">
                  <c:v>0.50669399664238868</c:v>
                </c:pt>
                <c:pt idx="1735">
                  <c:v>0.50627391471899896</c:v>
                </c:pt>
                <c:pt idx="1736">
                  <c:v>0.5058355661073245</c:v>
                </c:pt>
                <c:pt idx="1737">
                  <c:v>0.50537824420187805</c:v>
                </c:pt>
                <c:pt idx="1738">
                  <c:v>0.50490122061124998</c:v>
                </c:pt>
                <c:pt idx="1739">
                  <c:v>0.50440374495964713</c:v>
                </c:pt>
                <c:pt idx="1740">
                  <c:v>0.50388504473381601</c:v>
                </c:pt>
                <c:pt idx="1741">
                  <c:v>0.50334432517992556</c:v>
                </c:pt>
                <c:pt idx="1742">
                  <c:v>0.50278076925655657</c:v>
                </c:pt>
                <c:pt idx="1743">
                  <c:v>0.50219353764855468</c:v>
                </c:pt>
                <c:pt idx="1744">
                  <c:v>0.50158176884824035</c:v>
                </c:pt>
                <c:pt idx="1745">
                  <c:v>0.50094457931027403</c:v>
                </c:pt>
                <c:pt idx="1746">
                  <c:v>0.50028106368589165</c:v>
                </c:pt>
                <c:pt idx="1747">
                  <c:v>0.49959029514447856</c:v>
                </c:pt>
                <c:pt idx="1748">
                  <c:v>0.49887132578838905</c:v>
                </c:pt>
                <c:pt idx="1749">
                  <c:v>0.49812318716903214</c:v>
                </c:pt>
                <c:pt idx="1750">
                  <c:v>0.49734489091109962</c:v>
                </c:pt>
                <c:pt idx="1751">
                  <c:v>0.49653542945297602</c:v>
                </c:pt>
                <c:pt idx="1752">
                  <c:v>0.49569377691078498</c:v>
                </c:pt>
                <c:pt idx="1753">
                  <c:v>0.49481889007392327</c:v>
                </c:pt>
                <c:pt idx="1754">
                  <c:v>0.49390970953993002</c:v>
                </c:pt>
                <c:pt idx="1755">
                  <c:v>0.49296516099651838</c:v>
                </c:pt>
                <c:pt idx="1756">
                  <c:v>0.49198415665825984</c:v>
                </c:pt>
                <c:pt idx="1757">
                  <c:v>0.49096559686544805</c:v>
                </c:pt>
                <c:pt idx="1758">
                  <c:v>0.48990837185243408</c:v>
                </c:pt>
                <c:pt idx="1759">
                  <c:v>0.48881136369201866</c:v>
                </c:pt>
                <c:pt idx="1760">
                  <c:v>0.48767344842235499</c:v>
                </c:pt>
                <c:pt idx="1761">
                  <c:v>0.48649349836201411</c:v>
                </c:pt>
                <c:pt idx="1762">
                  <c:v>0.48527038461805438</c:v>
                </c:pt>
                <c:pt idx="1763">
                  <c:v>0.48400297979152185</c:v>
                </c:pt>
                <c:pt idx="1764">
                  <c:v>0.48269016088309602</c:v>
                </c:pt>
                <c:pt idx="1765">
                  <c:v>0.48133081240127501</c:v>
                </c:pt>
                <c:pt idx="1766">
                  <c:v>0.47992382967342384</c:v>
                </c:pt>
                <c:pt idx="1767">
                  <c:v>0.47846812235921216</c:v>
                </c:pt>
                <c:pt idx="1768">
                  <c:v>0.47696261816403901</c:v>
                </c:pt>
                <c:pt idx="1769">
                  <c:v>0.47540626674838732</c:v>
                </c:pt>
                <c:pt idx="1770">
                  <c:v>0.47379804382718399</c:v>
                </c:pt>
                <c:pt idx="1771">
                  <c:v>0.47213695545121376</c:v>
                </c:pt>
                <c:pt idx="1772">
                  <c:v>0.470422042460586</c:v>
                </c:pt>
                <c:pt idx="1773">
                  <c:v>0.46865238509784318</c:v>
                </c:pt>
                <c:pt idx="1774">
                  <c:v>0.46682710776600811</c:v>
                </c:pt>
                <c:pt idx="1775">
                  <c:v>0.46494538391462903</c:v>
                </c:pt>
                <c:pt idx="1776">
                  <c:v>0.46300644103395538</c:v>
                </c:pt>
                <c:pt idx="1777">
                  <c:v>0.46100956573544377</c:v>
                </c:pt>
                <c:pt idx="1778">
                  <c:v>0.45895410889375632</c:v>
                </c:pt>
                <c:pt idx="1779">
                  <c:v>0.456839490823436</c:v>
                </c:pt>
                <c:pt idx="1780">
                  <c:v>0.45466520646060793</c:v>
                </c:pt>
                <c:pt idx="1781">
                  <c:v>0.45243083051823579</c:v>
                </c:pt>
                <c:pt idx="1782">
                  <c:v>0.45013602258105379</c:v>
                </c:pt>
                <c:pt idx="1783">
                  <c:v>0.44778053210454832</c:v>
                </c:pt>
                <c:pt idx="1784">
                  <c:v>0.44536420328071258</c:v>
                </c:pt>
                <c:pt idx="1785">
                  <c:v>0.44288697973187868</c:v>
                </c:pt>
                <c:pt idx="1786">
                  <c:v>0.44034890899307638</c:v>
                </c:pt>
                <c:pt idx="1787">
                  <c:v>0.43775014674259999</c:v>
                </c:pt>
                <c:pt idx="1788">
                  <c:v>0.43509096074012132</c:v>
                </c:pt>
                <c:pt idx="1789">
                  <c:v>0.43237173443232901</c:v>
                </c:pt>
                <c:pt idx="1790">
                  <c:v>0.42959297018628484</c:v>
                </c:pt>
                <c:pt idx="1791">
                  <c:v>0.4267552921121</c:v>
                </c:pt>
                <c:pt idx="1792">
                  <c:v>0.42385944843831003</c:v>
                </c:pt>
                <c:pt idx="1793">
                  <c:v>0.42090631340512302</c:v>
                </c:pt>
                <c:pt idx="1794">
                  <c:v>0.41789688864391605</c:v>
                </c:pt>
                <c:pt idx="1795">
                  <c:v>0.41483230401405885</c:v>
                </c:pt>
                <c:pt idx="1796">
                  <c:v>0.41171381787208938</c:v>
                </c:pt>
                <c:pt idx="1797">
                  <c:v>0.40854281675216608</c:v>
                </c:pt>
                <c:pt idx="1798">
                  <c:v>0.405320814441122</c:v>
                </c:pt>
                <c:pt idx="1799">
                  <c:v>0.40204945043647716</c:v>
                </c:pt>
                <c:pt idx="1800">
                  <c:v>0.39873048778058584</c:v>
                </c:pt>
                <c:pt idx="1801">
                  <c:v>0.39536581026933876</c:v>
                </c:pt>
                <c:pt idx="1802">
                  <c:v>0.39195741903967268</c:v>
                </c:pt>
                <c:pt idx="1803">
                  <c:v>0.38850742854501402</c:v>
                </c:pt>
                <c:pt idx="1804">
                  <c:v>0.3850180619338871</c:v>
                </c:pt>
                <c:pt idx="1805">
                  <c:v>0.38149164585160805</c:v>
                </c:pt>
                <c:pt idx="1806">
                  <c:v>0.37793060469127998</c:v>
                </c:pt>
                <c:pt idx="1807">
                  <c:v>0.37433745432392501</c:v>
                </c:pt>
                <c:pt idx="1808">
                  <c:v>0.37071479534351287</c:v>
                </c:pt>
                <c:pt idx="1809">
                  <c:v>0.36706530586618802</c:v>
                </c:pt>
                <c:pt idx="1810">
                  <c:v>0.36339173392735524</c:v>
                </c:pt>
                <c:pt idx="1811">
                  <c:v>0.35969688952303702</c:v>
                </c:pt>
                <c:pt idx="1812">
                  <c:v>0.35598363634571861</c:v>
                </c:pt>
                <c:pt idx="1813">
                  <c:v>0.35225488326609938</c:v>
                </c:pt>
                <c:pt idx="1814">
                  <c:v>0.34851357561495538</c:v>
                </c:pt>
                <c:pt idx="1815">
                  <c:v>0.34476268631941964</c:v>
                </c:pt>
                <c:pt idx="1816">
                  <c:v>0.34100520694949732</c:v>
                </c:pt>
                <c:pt idx="1817">
                  <c:v>0.33724413872969145</c:v>
                </c:pt>
                <c:pt idx="1818">
                  <c:v>0.33348248357047916</c:v>
                </c:pt>
                <c:pt idx="1819">
                  <c:v>0.32972323517313601</c:v>
                </c:pt>
                <c:pt idx="1820">
                  <c:v>0.32596937025968936</c:v>
                </c:pt>
                <c:pt idx="1821">
                  <c:v>0.32222383997709064</c:v>
                </c:pt>
                <c:pt idx="1822">
                  <c:v>0.31848956152333135</c:v>
                </c:pt>
                <c:pt idx="1823">
                  <c:v>0.31476941003870401</c:v>
                </c:pt>
                <c:pt idx="1824">
                  <c:v>0.3110662108034275</c:v>
                </c:pt>
                <c:pt idx="1825">
                  <c:v>0.30738273177837694</c:v>
                </c:pt>
                <c:pt idx="1826">
                  <c:v>0.30372167652252502</c:v>
                </c:pt>
                <c:pt idx="1827">
                  <c:v>0.30008567751638998</c:v>
                </c:pt>
                <c:pt idx="1828">
                  <c:v>0.29647728991672884</c:v>
                </c:pt>
                <c:pt idx="1829">
                  <c:v>0.29289898576403062</c:v>
                </c:pt>
                <c:pt idx="1830">
                  <c:v>0.28935314865987438</c:v>
                </c:pt>
                <c:pt idx="1831">
                  <c:v>0.28584206892752007</c:v>
                </c:pt>
                <c:pt idx="1832">
                  <c:v>0.28236793926473003</c:v>
                </c:pt>
                <c:pt idx="1833">
                  <c:v>0.27893285089474884</c:v>
                </c:pt>
                <c:pt idx="1834">
                  <c:v>0.27553879021697408</c:v>
                </c:pt>
                <c:pt idx="1835">
                  <c:v>0.27218763595591638</c:v>
                </c:pt>
                <c:pt idx="1836">
                  <c:v>0.268881156803574</c:v>
                </c:pt>
                <c:pt idx="1837">
                  <c:v>0.26562100954753975</c:v>
                </c:pt>
                <c:pt idx="1838">
                  <c:v>0.26240873767425416</c:v>
                </c:pt>
                <c:pt idx="1839">
                  <c:v>0.25924577043432873</c:v>
                </c:pt>
                <c:pt idx="1840">
                  <c:v>0.256133422354965</c:v>
                </c:pt>
                <c:pt idx="1841">
                  <c:v>0.25307289318186593</c:v>
                </c:pt>
                <c:pt idx="1842">
                  <c:v>0.25006526823206132</c:v>
                </c:pt>
                <c:pt idx="1843">
                  <c:v>0.24711151913730162</c:v>
                </c:pt>
                <c:pt idx="1844">
                  <c:v>0.24421250495614399</c:v>
                </c:pt>
                <c:pt idx="1845">
                  <c:v>0.24136897363268001</c:v>
                </c:pt>
                <c:pt idx="1846">
                  <c:v>0.238581563778308</c:v>
                </c:pt>
                <c:pt idx="1847">
                  <c:v>0.23585080675303388</c:v>
                </c:pt>
                <c:pt idx="1848">
                  <c:v>0.23317712902212001</c:v>
                </c:pt>
                <c:pt idx="1849">
                  <c:v>0.23056085476395688</c:v>
                </c:pt>
                <c:pt idx="1850">
                  <c:v>0.22800220870499599</c:v>
                </c:pt>
                <c:pt idx="1851">
                  <c:v>0.22550131915783156</c:v>
                </c:pt>
                <c:pt idx="1852">
                  <c:v>0.22305822123878433</c:v>
                </c:pt>
                <c:pt idx="1853">
                  <c:v>0.2206728602420075</c:v>
                </c:pt>
                <c:pt idx="1854">
                  <c:v>0.21834509514737371</c:v>
                </c:pt>
                <c:pt idx="1855">
                  <c:v>0.21607470224043901</c:v>
                </c:pt>
                <c:pt idx="1856">
                  <c:v>0.21386137882347844</c:v>
                </c:pt>
                <c:pt idx="1857">
                  <c:v>0.21170474699704644</c:v>
                </c:pt>
                <c:pt idx="1858">
                  <c:v>0.20960435749304801</c:v>
                </c:pt>
                <c:pt idx="1859">
                  <c:v>0.20755969354072784</c:v>
                </c:pt>
                <c:pt idx="1860">
                  <c:v>0.20557017474820688</c:v>
                </c:pt>
                <c:pt idx="1861">
                  <c:v>0.20363516098324697</c:v>
                </c:pt>
                <c:pt idx="1862">
                  <c:v>0.201753956237743</c:v>
                </c:pt>
                <c:pt idx="1863">
                  <c:v>0.19992581246176599</c:v>
                </c:pt>
                <c:pt idx="1864">
                  <c:v>0.19814993335383099</c:v>
                </c:pt>
                <c:pt idx="1865">
                  <c:v>0.19642547809518399</c:v>
                </c:pt>
                <c:pt idx="1866">
                  <c:v>0.194751565016968</c:v>
                </c:pt>
                <c:pt idx="1867">
                  <c:v>0.19312727519009601</c:v>
                </c:pt>
                <c:pt idx="1868">
                  <c:v>0.19155165592872817</c:v>
                </c:pt>
                <c:pt idx="1869">
                  <c:v>0.19002372419920288</c:v>
                </c:pt>
                <c:pt idx="1870">
                  <c:v>0.18854246992723625</c:v>
                </c:pt>
                <c:pt idx="1871">
                  <c:v>0.18710685919711842</c:v>
                </c:pt>
                <c:pt idx="1872">
                  <c:v>0.18571583733764974</c:v>
                </c:pt>
                <c:pt idx="1873">
                  <c:v>0.18436833189016588</c:v>
                </c:pt>
                <c:pt idx="1874">
                  <c:v>0.18306325545513175</c:v>
                </c:pt>
                <c:pt idx="1875">
                  <c:v>0.18179950841438094</c:v>
                </c:pt>
                <c:pt idx="1876">
                  <c:v>0.18057598152684323</c:v>
                </c:pt>
                <c:pt idx="1877">
                  <c:v>0.17939155839634099</c:v>
                </c:pt>
                <c:pt idx="1878">
                  <c:v>0.17824511781078162</c:v>
                </c:pt>
                <c:pt idx="1879">
                  <c:v>0.17713553595243794</c:v>
                </c:pt>
                <c:pt idx="1880">
                  <c:v>0.17606168847994699</c:v>
                </c:pt>
                <c:pt idx="1881">
                  <c:v>0.17502245248285594</c:v>
                </c:pt>
                <c:pt idx="1882">
                  <c:v>0.17401670831021199</c:v>
                </c:pt>
                <c:pt idx="1883">
                  <c:v>0.17304334127520662</c:v>
                </c:pt>
                <c:pt idx="1884">
                  <c:v>0.17210124323801387</c:v>
                </c:pt>
                <c:pt idx="1885">
                  <c:v>0.171189314069746</c:v>
                </c:pt>
                <c:pt idx="1886">
                  <c:v>0.17030646300030094</c:v>
                </c:pt>
                <c:pt idx="1887">
                  <c:v>0.169451609853593</c:v>
                </c:pt>
                <c:pt idx="1888">
                  <c:v>0.16862368617366688</c:v>
                </c:pt>
                <c:pt idx="1889">
                  <c:v>0.167821636245405</c:v>
                </c:pt>
                <c:pt idx="1890">
                  <c:v>0.16704441801387801</c:v>
                </c:pt>
                <c:pt idx="1891">
                  <c:v>0.16629100390636894</c:v>
                </c:pt>
                <c:pt idx="1892">
                  <c:v>0.16556038156130407</c:v>
                </c:pt>
                <c:pt idx="1893">
                  <c:v>0.16485155446838287</c:v>
                </c:pt>
                <c:pt idx="1894">
                  <c:v>0.164163542524315</c:v>
                </c:pt>
                <c:pt idx="1895">
                  <c:v>0.16349538250840975</c:v>
                </c:pt>
                <c:pt idx="1896">
                  <c:v>0.16284612848253699</c:v>
                </c:pt>
                <c:pt idx="1897">
                  <c:v>0.16221485211987099</c:v>
                </c:pt>
                <c:pt idx="1898">
                  <c:v>0.16160064296652488</c:v>
                </c:pt>
                <c:pt idx="1899">
                  <c:v>0.16100260864062788</c:v>
                </c:pt>
                <c:pt idx="1900">
                  <c:v>0.16041987497287499</c:v>
                </c:pt>
                <c:pt idx="1901">
                  <c:v>0.15985158609273462</c:v>
                </c:pt>
                <c:pt idx="1902">
                  <c:v>0.15929690446430347</c:v>
                </c:pt>
                <c:pt idx="1903">
                  <c:v>0.15875501087573918</c:v>
                </c:pt>
                <c:pt idx="1904">
                  <c:v>0.15822510438603107</c:v>
                </c:pt>
                <c:pt idx="1905">
                  <c:v>0.15770640223272719</c:v>
                </c:pt>
                <c:pt idx="1906">
                  <c:v>0.15719813970415999</c:v>
                </c:pt>
                <c:pt idx="1907">
                  <c:v>0.15669956997955387</c:v>
                </c:pt>
                <c:pt idx="1908">
                  <c:v>0.15620996394010594</c:v>
                </c:pt>
                <c:pt idx="1909">
                  <c:v>0.15572860995422799</c:v>
                </c:pt>
                <c:pt idx="1910">
                  <c:v>0.155254813639809</c:v>
                </c:pt>
                <c:pt idx="1911">
                  <c:v>0.15478789760617476</c:v>
                </c:pt>
                <c:pt idx="1912">
                  <c:v>0.15432720117840878</c:v>
                </c:pt>
                <c:pt idx="1913">
                  <c:v>0.15387208010647327</c:v>
                </c:pt>
                <c:pt idx="1914">
                  <c:v>0.15342190626132729</c:v>
                </c:pt>
                <c:pt idx="1915">
                  <c:v>0.15297606732026744</c:v>
                </c:pt>
                <c:pt idx="1916">
                  <c:v>0.15253396644341499</c:v>
                </c:pt>
                <c:pt idx="1917">
                  <c:v>0.15209502194319199</c:v>
                </c:pt>
                <c:pt idx="1918">
                  <c:v>0.15165866694850999</c:v>
                </c:pt>
                <c:pt idx="1919">
                  <c:v>0.15122434906525462</c:v>
                </c:pt>
                <c:pt idx="1920">
                  <c:v>0.15079153003438261</c:v>
                </c:pt>
                <c:pt idx="1921">
                  <c:v>0.15035968538915401</c:v>
                </c:pt>
                <c:pt idx="1922">
                  <c:v>0.14992830411250005</c:v>
                </c:pt>
                <c:pt idx="1923">
                  <c:v>0.14949688829563623</c:v>
                </c:pt>
                <c:pt idx="1924">
                  <c:v>0.14906495279907941</c:v>
                </c:pt>
                <c:pt idx="1925">
                  <c:v>0.14863202491666</c:v>
                </c:pt>
                <c:pt idx="1926">
                  <c:v>0.14819764404351088</c:v>
                </c:pt>
                <c:pt idx="1927">
                  <c:v>0.147761361348659</c:v>
                </c:pt>
                <c:pt idx="1928">
                  <c:v>0.14732273945281099</c:v>
                </c:pt>
                <c:pt idx="1929">
                  <c:v>0.14688135211187442</c:v>
                </c:pt>
                <c:pt idx="1930">
                  <c:v>0.14643678390665801</c:v>
                </c:pt>
                <c:pt idx="1931">
                  <c:v>0.14598862993918188</c:v>
                </c:pt>
                <c:pt idx="1932">
                  <c:v>0.14553649553584197</c:v>
                </c:pt>
                <c:pt idx="1933">
                  <c:v>0.14507999595774401</c:v>
                </c:pt>
                <c:pt idx="1934">
                  <c:v>0.144618756118509</c:v>
                </c:pt>
                <c:pt idx="1935">
                  <c:v>0.14415241030950687</c:v>
                </c:pt>
                <c:pt idx="1936">
                  <c:v>0.14368060193287097</c:v>
                </c:pt>
                <c:pt idx="1937">
                  <c:v>0.14320298324225231</c:v>
                </c:pt>
                <c:pt idx="1938">
                  <c:v>0.14271921509138999</c:v>
                </c:pt>
                <c:pt idx="1939">
                  <c:v>0.14222896669055488</c:v>
                </c:pt>
                <c:pt idx="1940">
                  <c:v>0.14173191537084501</c:v>
                </c:pt>
                <c:pt idx="1941">
                  <c:v>0.14122774635624999</c:v>
                </c:pt>
                <c:pt idx="1942">
                  <c:v>0.14071615254354194</c:v>
                </c:pt>
                <c:pt idx="1943">
                  <c:v>0.14019683428983501</c:v>
                </c:pt>
                <c:pt idx="1944">
                  <c:v>0.13966949920777599</c:v>
                </c:pt>
                <c:pt idx="1945">
                  <c:v>0.13913386196824887</c:v>
                </c:pt>
                <c:pt idx="1946">
                  <c:v>0.13858964411050001</c:v>
                </c:pt>
                <c:pt idx="1947">
                  <c:v>0.13803657385954787</c:v>
                </c:pt>
                <c:pt idx="1948">
                  <c:v>0.13747438595079631</c:v>
                </c:pt>
                <c:pt idx="1949">
                  <c:v>0.13690282146164201</c:v>
                </c:pt>
                <c:pt idx="1950">
                  <c:v>0.13632162765005404</c:v>
                </c:pt>
                <c:pt idx="1951">
                  <c:v>0.13573055779989501</c:v>
                </c:pt>
                <c:pt idx="1952">
                  <c:v>0.13512937107284201</c:v>
                </c:pt>
                <c:pt idx="1953">
                  <c:v>0.13451783236689982</c:v>
                </c:pt>
                <c:pt idx="1954">
                  <c:v>0.13389571218117199</c:v>
                </c:pt>
                <c:pt idx="1955">
                  <c:v>0.13326278648695641</c:v>
                </c:pt>
                <c:pt idx="1956">
                  <c:v>0.13261883660482701</c:v>
                </c:pt>
                <c:pt idx="1957">
                  <c:v>0.13196364908774599</c:v>
                </c:pt>
                <c:pt idx="1958">
                  <c:v>0.13129701560996701</c:v>
                </c:pt>
                <c:pt idx="1959">
                  <c:v>0.13061873286164399</c:v>
                </c:pt>
                <c:pt idx="1960">
                  <c:v>0.12992860244901</c:v>
                </c:pt>
                <c:pt idx="1961">
                  <c:v>0.12922643080001694</c:v>
                </c:pt>
                <c:pt idx="1962">
                  <c:v>0.12851202907529499</c:v>
                </c:pt>
                <c:pt idx="1963">
                  <c:v>0.127785213084359</c:v>
                </c:pt>
                <c:pt idx="1964">
                  <c:v>0.12704580320691</c:v>
                </c:pt>
                <c:pt idx="1965">
                  <c:v>0.12629362431915167</c:v>
                </c:pt>
                <c:pt idx="1966">
                  <c:v>0.125528505725023</c:v>
                </c:pt>
                <c:pt idx="1967">
                  <c:v>0.12475028109222502</c:v>
                </c:pt>
                <c:pt idx="1968">
                  <c:v>0.12395878839298298</c:v>
                </c:pt>
                <c:pt idx="1969">
                  <c:v>0.12315386984941</c:v>
                </c:pt>
                <c:pt idx="1970">
                  <c:v>0.12233537188343219</c:v>
                </c:pt>
                <c:pt idx="1971">
                  <c:v>0.12150314507113577</c:v>
                </c:pt>
                <c:pt idx="1972">
                  <c:v>0.120657044101505</c:v>
                </c:pt>
                <c:pt idx="1973">
                  <c:v>0.11979692773945541</c:v>
                </c:pt>
                <c:pt idx="1974">
                  <c:v>0.11892265879302499</c:v>
                </c:pt>
                <c:pt idx="1975">
                  <c:v>0.11803410408477009</c:v>
                </c:pt>
                <c:pt idx="1976">
                  <c:v>0.11713113442715822</c:v>
                </c:pt>
                <c:pt idx="1977">
                  <c:v>0.11621362460197412</c:v>
                </c:pt>
                <c:pt idx="1978">
                  <c:v>0.115281453343631</c:v>
                </c:pt>
                <c:pt idx="1979">
                  <c:v>0.114334503326306</c:v>
                </c:pt>
                <c:pt idx="1980">
                  <c:v>0.113372661154864</c:v>
                </c:pt>
                <c:pt idx="1981">
                  <c:v>0.11239581735944595</c:v>
                </c:pt>
                <c:pt idx="1982">
                  <c:v>0.11140386639369095</c:v>
                </c:pt>
                <c:pt idx="1983">
                  <c:v>0.11039670663649202</c:v>
                </c:pt>
                <c:pt idx="1984">
                  <c:v>0.10937424039724222</c:v>
                </c:pt>
                <c:pt idx="1985">
                  <c:v>0.10833637392445122</c:v>
                </c:pt>
                <c:pt idx="1986">
                  <c:v>0.10728301741768879</c:v>
                </c:pt>
                <c:pt idx="1987">
                  <c:v>0.10621408504276</c:v>
                </c:pt>
                <c:pt idx="1988">
                  <c:v>0.10512949495005502</c:v>
                </c:pt>
                <c:pt idx="1989">
                  <c:v>0.104029169295937</c:v>
                </c:pt>
                <c:pt idx="1990">
                  <c:v>0.10291303426714909</c:v>
                </c:pt>
                <c:pt idx="1991">
                  <c:v>0.10178102010810022</c:v>
                </c:pt>
                <c:pt idx="1992">
                  <c:v>0.100633061150965</c:v>
                </c:pt>
                <c:pt idx="1993">
                  <c:v>9.9469095848494227E-2</c:v>
                </c:pt>
                <c:pt idx="1994">
                  <c:v>9.8289066809442507E-2</c:v>
                </c:pt>
                <c:pt idx="1995">
                  <c:v>9.7092920836505739E-2</c:v>
                </c:pt>
                <c:pt idx="1996">
                  <c:v>9.5880608966675898E-2</c:v>
                </c:pt>
                <c:pt idx="1997">
                  <c:v>9.4652086513895228E-2</c:v>
                </c:pt>
                <c:pt idx="1998">
                  <c:v>9.3407313113891263E-2</c:v>
                </c:pt>
                <c:pt idx="1999">
                  <c:v>9.2146252771127105E-2</c:v>
                </c:pt>
                <c:pt idx="2000">
                  <c:v>9.0868873907668068E-2</c:v>
                </c:pt>
                <c:pt idx="2001">
                  <c:v>8.9575149413906208E-2</c:v>
                </c:pt>
                <c:pt idx="2002">
                  <c:v>8.8265056701014227E-2</c:v>
                </c:pt>
                <c:pt idx="2003">
                  <c:v>8.6938577754954782E-2</c:v>
                </c:pt>
                <c:pt idx="2004">
                  <c:v>8.5595699191975336E-2</c:v>
                </c:pt>
                <c:pt idx="2005">
                  <c:v>8.4236412315380246E-2</c:v>
                </c:pt>
                <c:pt idx="2006">
                  <c:v>8.2860713173551495E-2</c:v>
                </c:pt>
                <c:pt idx="2007">
                  <c:v>8.1468602618928132E-2</c:v>
                </c:pt>
                <c:pt idx="2008">
                  <c:v>8.0060086367938627E-2</c:v>
                </c:pt>
                <c:pt idx="2009">
                  <c:v>7.8635175061656945E-2</c:v>
                </c:pt>
                <c:pt idx="2010">
                  <c:v>7.7193884327063533E-2</c:v>
                </c:pt>
                <c:pt idx="2011">
                  <c:v>7.5736234838749597E-2</c:v>
                </c:pt>
                <c:pt idx="2012">
                  <c:v>7.4262252380898314E-2</c:v>
                </c:pt>
                <c:pt idx="2013">
                  <c:v>7.2771967909449134E-2</c:v>
                </c:pt>
                <c:pt idx="2014">
                  <c:v>7.1265417614164397E-2</c:v>
                </c:pt>
                <c:pt idx="2015">
                  <c:v>6.9742642980578334E-2</c:v>
                </c:pt>
                <c:pt idx="2016">
                  <c:v>6.8203690851564122E-2</c:v>
                </c:pt>
                <c:pt idx="2017">
                  <c:v>6.6648613488405298E-2</c:v>
                </c:pt>
                <c:pt idx="2018">
                  <c:v>6.5077468631206323E-2</c:v>
                </c:pt>
                <c:pt idx="2019">
                  <c:v>6.3490319558453204E-2</c:v>
                </c:pt>
                <c:pt idx="2020">
                  <c:v>6.1887235145592724E-2</c:v>
                </c:pt>
                <c:pt idx="2021">
                  <c:v>6.02682899224476E-2</c:v>
                </c:pt>
                <c:pt idx="2022">
                  <c:v>5.8633564129302804E-2</c:v>
                </c:pt>
                <c:pt idx="2023">
                  <c:v>5.6983143771532747E-2</c:v>
                </c:pt>
                <c:pt idx="2024">
                  <c:v>5.5317120672550804E-2</c:v>
                </c:pt>
                <c:pt idx="2025">
                  <c:v>5.3635592524980201E-2</c:v>
                </c:pt>
                <c:pt idx="2026">
                  <c:v>5.1938662939854899E-2</c:v>
                </c:pt>
                <c:pt idx="2027">
                  <c:v>5.0226441493704796E-2</c:v>
                </c:pt>
                <c:pt idx="2028">
                  <c:v>4.8499043773371796E-2</c:v>
                </c:pt>
                <c:pt idx="2029">
                  <c:v>4.6756591418407434E-2</c:v>
                </c:pt>
                <c:pt idx="2030">
                  <c:v>4.4999212160897299E-2</c:v>
                </c:pt>
                <c:pt idx="2031">
                  <c:v>4.3227039862594699E-2</c:v>
                </c:pt>
                <c:pt idx="2032">
                  <c:v>4.1440214549184097E-2</c:v>
                </c:pt>
                <c:pt idx="2033">
                  <c:v>3.9638882441582514E-2</c:v>
                </c:pt>
                <c:pt idx="2034">
                  <c:v>3.7823195984131412E-2</c:v>
                </c:pt>
                <c:pt idx="2035">
                  <c:v>3.5993313869566647E-2</c:v>
                </c:pt>
                <c:pt idx="2036">
                  <c:v>3.4149401060664802E-2</c:v>
                </c:pt>
                <c:pt idx="2037">
                  <c:v>3.2291628808482298E-2</c:v>
                </c:pt>
                <c:pt idx="2038">
                  <c:v>3.04201746671066E-2</c:v>
                </c:pt>
                <c:pt idx="2039">
                  <c:v>2.8535222504914998E-2</c:v>
                </c:pt>
                <c:pt idx="2040">
                  <c:v>2.6636962512354194E-2</c:v>
                </c:pt>
                <c:pt idx="2041">
                  <c:v>2.4725591206386528E-2</c:v>
                </c:pt>
                <c:pt idx="2042">
                  <c:v>2.2801311431906578E-2</c:v>
                </c:pt>
                <c:pt idx="2043">
                  <c:v>2.0864332360738799E-2</c:v>
                </c:pt>
                <c:pt idx="2044">
                  <c:v>1.8914869489537849E-2</c:v>
                </c:pt>
                <c:pt idx="2045">
                  <c:v>1.6953144639119826E-2</c:v>
                </c:pt>
                <c:pt idx="2046">
                  <c:v>1.4979385960807201E-2</c:v>
                </c:pt>
                <c:pt idx="2047">
                  <c:v>1.29938279623722E-2</c:v>
                </c:pt>
                <c:pt idx="2048">
                  <c:v>1.09967115851614E-2</c:v>
                </c:pt>
                <c:pt idx="2049">
                  <c:v>8.9882844218227027E-3</c:v>
                </c:pt>
                <c:pt idx="2050">
                  <c:v>6.9688013753802123E-3</c:v>
                </c:pt>
                <c:pt idx="2051">
                  <c:v>4.9385270648827197E-3</c:v>
                </c:pt>
                <c:pt idx="2052">
                  <c:v>2.8977487410940012E-3</c:v>
                </c:pt>
                <c:pt idx="2053">
                  <c:v>8.469839466004837E-4</c:v>
                </c:pt>
                <c:pt idx="2054">
                  <c:v>-1.22784888878995E-3</c:v>
                </c:pt>
                <c:pt idx="2055">
                  <c:v>-3.3210389906604401E-3</c:v>
                </c:pt>
                <c:pt idx="2056">
                  <c:v>-5.4212252579739434E-3</c:v>
                </c:pt>
                <c:pt idx="2057">
                  <c:v>-7.5294286882722633E-3</c:v>
                </c:pt>
                <c:pt idx="2058">
                  <c:v>-9.64481333531674E-3</c:v>
                </c:pt>
                <c:pt idx="2059">
                  <c:v>-1.17665664586998E-2</c:v>
                </c:pt>
                <c:pt idx="2060">
                  <c:v>-1.3893917929101196E-2</c:v>
                </c:pt>
                <c:pt idx="2061">
                  <c:v>-1.6026138454894801E-2</c:v>
                </c:pt>
                <c:pt idx="2062">
                  <c:v>-1.8162537677896901E-2</c:v>
                </c:pt>
                <c:pt idx="2063">
                  <c:v>-2.0302462126502198E-2</c:v>
                </c:pt>
                <c:pt idx="2064">
                  <c:v>-2.2445293065071262E-2</c:v>
                </c:pt>
                <c:pt idx="2065">
                  <c:v>-2.4590444274907579E-2</c:v>
                </c:pt>
                <c:pt idx="2066">
                  <c:v>-2.6737359798682501E-2</c:v>
                </c:pt>
                <c:pt idx="2067">
                  <c:v>-2.8885511676667096E-2</c:v>
                </c:pt>
                <c:pt idx="2068">
                  <c:v>-3.1034397699866316E-2</c:v>
                </c:pt>
                <c:pt idx="2069">
                  <c:v>-3.3183539201883501E-2</c:v>
                </c:pt>
                <c:pt idx="2070">
                  <c:v>-3.5332478908347502E-2</c:v>
                </c:pt>
                <c:pt idx="2071">
                  <c:v>-3.7480778859793909E-2</c:v>
                </c:pt>
                <c:pt idx="2072">
                  <c:v>-3.9628018421262852E-2</c:v>
                </c:pt>
                <c:pt idx="2073">
                  <c:v>-4.1773792389334201E-2</c:v>
                </c:pt>
                <c:pt idx="2074">
                  <c:v>-4.3917709204987214E-2</c:v>
                </c:pt>
                <c:pt idx="2075">
                  <c:v>-4.6059389278608885E-2</c:v>
                </c:pt>
                <c:pt idx="2076">
                  <c:v>-4.8198463431500103E-2</c:v>
                </c:pt>
                <c:pt idx="2077">
                  <c:v>-5.03345714565199E-2</c:v>
                </c:pt>
                <c:pt idx="2078">
                  <c:v>-5.2467360798938913E-2</c:v>
                </c:pt>
                <c:pt idx="2079">
                  <c:v>-5.4596485357245997E-2</c:v>
                </c:pt>
                <c:pt idx="2080">
                  <c:v>-5.6721604402351099E-2</c:v>
                </c:pt>
                <c:pt idx="2081">
                  <c:v>-5.8842381612757302E-2</c:v>
                </c:pt>
                <c:pt idx="2082">
                  <c:v>-6.0958484222175903E-2</c:v>
                </c:pt>
                <c:pt idx="2083">
                  <c:v>-6.3069582275526198E-2</c:v>
                </c:pt>
                <c:pt idx="2084">
                  <c:v>-6.51753479885092E-2</c:v>
                </c:pt>
                <c:pt idx="2085">
                  <c:v>-6.72754552055288E-2</c:v>
                </c:pt>
                <c:pt idx="2086">
                  <c:v>-6.9369578950350133E-2</c:v>
                </c:pt>
                <c:pt idx="2087">
                  <c:v>-7.1457395063601895E-2</c:v>
                </c:pt>
                <c:pt idx="2088">
                  <c:v>-7.3538579921113512E-2</c:v>
                </c:pt>
                <c:pt idx="2089">
                  <c:v>-7.5612810226879199E-2</c:v>
                </c:pt>
                <c:pt idx="2090">
                  <c:v>-7.7679762874560299E-2</c:v>
                </c:pt>
                <c:pt idx="2091">
                  <c:v>-7.9739114871378913E-2</c:v>
                </c:pt>
                <c:pt idx="2092">
                  <c:v>-8.1790543318418243E-2</c:v>
                </c:pt>
                <c:pt idx="2093">
                  <c:v>-8.3833725441475326E-2</c:v>
                </c:pt>
                <c:pt idx="2094">
                  <c:v>-8.5868338666830746E-2</c:v>
                </c:pt>
                <c:pt idx="2095">
                  <c:v>-8.7894060736482246E-2</c:v>
                </c:pt>
                <c:pt idx="2096">
                  <c:v>-8.9910569857699768E-2</c:v>
                </c:pt>
                <c:pt idx="2097">
                  <c:v>-9.1917544882025581E-2</c:v>
                </c:pt>
                <c:pt idx="2098">
                  <c:v>-9.3914665509044232E-2</c:v>
                </c:pt>
                <c:pt idx="2099">
                  <c:v>-9.5901612510690168E-2</c:v>
                </c:pt>
                <c:pt idx="2100">
                  <c:v>-9.7878067972117927E-2</c:v>
                </c:pt>
                <c:pt idx="2101">
                  <c:v>-9.9843715545336095E-2</c:v>
                </c:pt>
                <c:pt idx="2102">
                  <c:v>-0.10179824071235519</c:v>
                </c:pt>
                <c:pt idx="2103">
                  <c:v>-0.10374133105468412</c:v>
                </c:pt>
                <c:pt idx="2104">
                  <c:v>-0.10567267652646216</c:v>
                </c:pt>
                <c:pt idx="2105">
                  <c:v>-0.10759196972863926</c:v>
                </c:pt>
                <c:pt idx="2106">
                  <c:v>-0.10949890618208399</c:v>
                </c:pt>
                <c:pt idx="2107">
                  <c:v>-0.111393184597593</c:v>
                </c:pt>
                <c:pt idx="2108">
                  <c:v>-0.11327450714108522</c:v>
                </c:pt>
                <c:pt idx="2109">
                  <c:v>-0.11514257969254298</c:v>
                </c:pt>
                <c:pt idx="2110">
                  <c:v>-0.11699711209739586</c:v>
                </c:pt>
                <c:pt idx="2111">
                  <c:v>-0.11883781840930339</c:v>
                </c:pt>
                <c:pt idx="2112">
                  <c:v>-0.120664417123448</c:v>
                </c:pt>
                <c:pt idx="2113">
                  <c:v>-0.12247663139963012</c:v>
                </c:pt>
                <c:pt idx="2114">
                  <c:v>-0.12427418927464627</c:v>
                </c:pt>
                <c:pt idx="2115">
                  <c:v>-0.126056823863476</c:v>
                </c:pt>
                <c:pt idx="2116">
                  <c:v>-0.127824273549069</c:v>
                </c:pt>
                <c:pt idx="2117">
                  <c:v>-0.12957628216046962</c:v>
                </c:pt>
                <c:pt idx="2118">
                  <c:v>-0.13131259913926099</c:v>
                </c:pt>
                <c:pt idx="2119">
                  <c:v>-0.133032979694369</c:v>
                </c:pt>
                <c:pt idx="2120">
                  <c:v>-0.13473718494518699</c:v>
                </c:pt>
                <c:pt idx="2121">
                  <c:v>-0.13642498205329961</c:v>
                </c:pt>
                <c:pt idx="2122">
                  <c:v>-0.13809614434291939</c:v>
                </c:pt>
                <c:pt idx="2123">
                  <c:v>-0.13975045141034198</c:v>
                </c:pt>
                <c:pt idx="2124">
                  <c:v>-0.14138768922262601</c:v>
                </c:pt>
                <c:pt idx="2125">
                  <c:v>-0.14300765020588788</c:v>
                </c:pt>
                <c:pt idx="2126">
                  <c:v>-0.14461013332344999</c:v>
                </c:pt>
                <c:pt idx="2127">
                  <c:v>-0.1461949441442735</c:v>
                </c:pt>
                <c:pt idx="2128">
                  <c:v>-0.14776189490195099</c:v>
                </c:pt>
                <c:pt idx="2129">
                  <c:v>-0.14931080454470599</c:v>
                </c:pt>
                <c:pt idx="2130">
                  <c:v>-0.15084149877664496</c:v>
                </c:pt>
                <c:pt idx="2131">
                  <c:v>-0.15235381009070101</c:v>
                </c:pt>
                <c:pt idx="2132">
                  <c:v>-0.15384757779365787</c:v>
                </c:pt>
                <c:pt idx="2133">
                  <c:v>-0.155322648023446</c:v>
                </c:pt>
                <c:pt idx="2134">
                  <c:v>-0.15677887375921601</c:v>
                </c:pt>
                <c:pt idx="2135">
                  <c:v>-0.15821611482443354</c:v>
                </c:pt>
                <c:pt idx="2136">
                  <c:v>-0.15963423788326994</c:v>
                </c:pt>
                <c:pt idx="2137">
                  <c:v>-0.16103311643073301</c:v>
                </c:pt>
                <c:pt idx="2138">
                  <c:v>-0.16241263077667561</c:v>
                </c:pt>
                <c:pt idx="2139">
                  <c:v>-0.16377266802399287</c:v>
                </c:pt>
                <c:pt idx="2140">
                  <c:v>-0.16511312204139741</c:v>
                </c:pt>
                <c:pt idx="2141">
                  <c:v>-0.16643389343083762</c:v>
                </c:pt>
                <c:pt idx="2142">
                  <c:v>-0.16773488948993573</c:v>
                </c:pt>
                <c:pt idx="2143">
                  <c:v>-0.16901602416963801</c:v>
                </c:pt>
                <c:pt idx="2144">
                  <c:v>-0.17027721802727799</c:v>
                </c:pt>
                <c:pt idx="2145">
                  <c:v>-0.17151839817526149</c:v>
                </c:pt>
                <c:pt idx="2146">
                  <c:v>-0.17273949822559562</c:v>
                </c:pt>
                <c:pt idx="2147">
                  <c:v>-0.17394045823048193</c:v>
                </c:pt>
                <c:pt idx="2148">
                  <c:v>-0.17512122461904917</c:v>
                </c:pt>
                <c:pt idx="2149">
                  <c:v>-0.176281750130553</c:v>
                </c:pt>
                <c:pt idx="2150">
                  <c:v>-0.17742199374405701</c:v>
                </c:pt>
                <c:pt idx="2151">
                  <c:v>-0.17854192060490301</c:v>
                </c:pt>
                <c:pt idx="2152">
                  <c:v>-0.179641501948032</c:v>
                </c:pt>
                <c:pt idx="2153">
                  <c:v>-0.18072071501836701</c:v>
                </c:pt>
                <c:pt idx="2154">
                  <c:v>-0.18177954298837501</c:v>
                </c:pt>
                <c:pt idx="2155">
                  <c:v>-0.18281797487299753</c:v>
                </c:pt>
                <c:pt idx="2156">
                  <c:v>-0.18383600544203696</c:v>
                </c:pt>
                <c:pt idx="2157">
                  <c:v>-0.18483363513024753</c:v>
                </c:pt>
                <c:pt idx="2158">
                  <c:v>-0.18581086994514601</c:v>
                </c:pt>
                <c:pt idx="2159">
                  <c:v>-0.18676772137278499</c:v>
                </c:pt>
                <c:pt idx="2160">
                  <c:v>-0.18770420628157444</c:v>
                </c:pt>
                <c:pt idx="2161">
                  <c:v>-0.18862034682432527</c:v>
                </c:pt>
                <c:pt idx="2162">
                  <c:v>-0.18951617033860799</c:v>
                </c:pt>
                <c:pt idx="2163">
                  <c:v>-0.19039170924566387</c:v>
                </c:pt>
                <c:pt idx="2164">
                  <c:v>-0.19124700094783562</c:v>
                </c:pt>
                <c:pt idx="2165">
                  <c:v>-0.192082087724811</c:v>
                </c:pt>
                <c:pt idx="2166">
                  <c:v>-0.19289701662877487</c:v>
                </c:pt>
                <c:pt idx="2167">
                  <c:v>-0.19369183937851667</c:v>
                </c:pt>
                <c:pt idx="2168">
                  <c:v>-0.19446661225274101</c:v>
                </c:pt>
                <c:pt idx="2169">
                  <c:v>-0.19522139598264199</c:v>
                </c:pt>
                <c:pt idx="2170">
                  <c:v>-0.19595625564389299</c:v>
                </c:pt>
                <c:pt idx="2171">
                  <c:v>-0.196671260548169</c:v>
                </c:pt>
                <c:pt idx="2172">
                  <c:v>-0.19736648413434688</c:v>
                </c:pt>
                <c:pt idx="2173">
                  <c:v>-0.19804200385944962</c:v>
                </c:pt>
                <c:pt idx="2174">
                  <c:v>-0.19869790108956101</c:v>
                </c:pt>
                <c:pt idx="2175">
                  <c:v>-0.199334260990711</c:v>
                </c:pt>
                <c:pt idx="2176">
                  <c:v>-0.19995117241990701</c:v>
                </c:pt>
                <c:pt idx="2177">
                  <c:v>-0.20054872781643543</c:v>
                </c:pt>
                <c:pt idx="2178">
                  <c:v>-0.20112702309348587</c:v>
                </c:pt>
                <c:pt idx="2179">
                  <c:v>-0.20168615753030344</c:v>
                </c:pt>
                <c:pt idx="2180">
                  <c:v>-0.20222623366482462</c:v>
                </c:pt>
                <c:pt idx="2181">
                  <c:v>-0.20274735718703163</c:v>
                </c:pt>
                <c:pt idx="2182">
                  <c:v>-0.20324963683304104</c:v>
                </c:pt>
                <c:pt idx="2183">
                  <c:v>-0.20373318428008441</c:v>
                </c:pt>
                <c:pt idx="2184">
                  <c:v>-0.20419811404236651</c:v>
                </c:pt>
                <c:pt idx="2185">
                  <c:v>-0.20464454336794899</c:v>
                </c:pt>
                <c:pt idx="2186">
                  <c:v>-0.20507259213681001</c:v>
                </c:pt>
                <c:pt idx="2187">
                  <c:v>-0.20548238275997052</c:v>
                </c:pt>
                <c:pt idx="2188">
                  <c:v>-0.205874040079913</c:v>
                </c:pt>
                <c:pt idx="2189">
                  <c:v>-0.20624769127236475</c:v>
                </c:pt>
                <c:pt idx="2190">
                  <c:v>-0.20660346574931099</c:v>
                </c:pt>
                <c:pt idx="2191">
                  <c:v>-0.20694149506361931</c:v>
                </c:pt>
                <c:pt idx="2192">
                  <c:v>-0.20726191281497022</c:v>
                </c:pt>
                <c:pt idx="2193">
                  <c:v>-0.20756485455746146</c:v>
                </c:pt>
                <c:pt idx="2194">
                  <c:v>-0.20785045770869401</c:v>
                </c:pt>
                <c:pt idx="2195">
                  <c:v>-0.20811886146056699</c:v>
                </c:pt>
                <c:pt idx="2196">
                  <c:v>-0.208370206691632</c:v>
                </c:pt>
                <c:pt idx="2197">
                  <c:v>-0.20860463588122996</c:v>
                </c:pt>
                <c:pt idx="2198">
                  <c:v>-0.20882229302527541</c:v>
                </c:pt>
                <c:pt idx="2199">
                  <c:v>-0.20902332355388101</c:v>
                </c:pt>
                <c:pt idx="2200">
                  <c:v>-0.20920787425065088</c:v>
                </c:pt>
                <c:pt idx="2201">
                  <c:v>-0.20937609317383801</c:v>
                </c:pt>
                <c:pt idx="2202">
                  <c:v>-0.20952812957928801</c:v>
                </c:pt>
                <c:pt idx="2203">
                  <c:v>-0.20966413384520444</c:v>
                </c:pt>
                <c:pt idx="2204">
                  <c:v>-0.20978425739872444</c:v>
                </c:pt>
                <c:pt idx="2205">
                  <c:v>-0.20988865264439899</c:v>
                </c:pt>
                <c:pt idx="2206">
                  <c:v>-0.20997747289443119</c:v>
                </c:pt>
                <c:pt idx="2207">
                  <c:v>-0.21005087230078887</c:v>
                </c:pt>
                <c:pt idx="2208">
                  <c:v>-0.21010900578922856</c:v>
                </c:pt>
                <c:pt idx="2209">
                  <c:v>-0.21015202899501587</c:v>
                </c:pt>
                <c:pt idx="2210">
                  <c:v>-0.21018009820063388</c:v>
                </c:pt>
                <c:pt idx="2211">
                  <c:v>-0.21019337027519641</c:v>
                </c:pt>
                <c:pt idx="2212">
                  <c:v>-0.21019200261574</c:v>
                </c:pt>
                <c:pt idx="2213">
                  <c:v>-0.21017615268104101</c:v>
                </c:pt>
                <c:pt idx="2214">
                  <c:v>-0.21014597815715899</c:v>
                </c:pt>
                <c:pt idx="2215">
                  <c:v>-0.21010163750731636</c:v>
                </c:pt>
                <c:pt idx="2216">
                  <c:v>-0.21004328958174129</c:v>
                </c:pt>
                <c:pt idx="2217">
                  <c:v>-0.20997109350684023</c:v>
                </c:pt>
                <c:pt idx="2218">
                  <c:v>-0.20988520829768501</c:v>
                </c:pt>
                <c:pt idx="2219">
                  <c:v>-0.20978579384431928</c:v>
                </c:pt>
                <c:pt idx="2220">
                  <c:v>-0.20967301047474188</c:v>
                </c:pt>
                <c:pt idx="2221">
                  <c:v>-0.20954701850305499</c:v>
                </c:pt>
                <c:pt idx="2222">
                  <c:v>-0.20940797812665299</c:v>
                </c:pt>
                <c:pt idx="2223">
                  <c:v>-0.20925604938410144</c:v>
                </c:pt>
                <c:pt idx="2224">
                  <c:v>-0.20909139218792455</c:v>
                </c:pt>
                <c:pt idx="2225">
                  <c:v>-0.20891416629173318</c:v>
                </c:pt>
                <c:pt idx="2226">
                  <c:v>-0.208724531223896</c:v>
                </c:pt>
                <c:pt idx="2227">
                  <c:v>-0.20852264625657288</c:v>
                </c:pt>
                <c:pt idx="2228">
                  <c:v>-0.208308670503627</c:v>
                </c:pt>
                <c:pt idx="2229">
                  <c:v>-0.20808276288138244</c:v>
                </c:pt>
                <c:pt idx="2230">
                  <c:v>-0.20784508206840427</c:v>
                </c:pt>
                <c:pt idx="2231">
                  <c:v>-0.20759578648546781</c:v>
                </c:pt>
                <c:pt idx="2232">
                  <c:v>-0.20733503427070701</c:v>
                </c:pt>
                <c:pt idx="2233">
                  <c:v>-0.20706298325370201</c:v>
                </c:pt>
                <c:pt idx="2234">
                  <c:v>-0.20677979093191601</c:v>
                </c:pt>
                <c:pt idx="2235">
                  <c:v>-0.20648561444849794</c:v>
                </c:pt>
                <c:pt idx="2236">
                  <c:v>-0.20618061057009601</c:v>
                </c:pt>
                <c:pt idx="2237">
                  <c:v>-0.20586493566535499</c:v>
                </c:pt>
                <c:pt idx="2238">
                  <c:v>-0.20553874568453401</c:v>
                </c:pt>
                <c:pt idx="2239">
                  <c:v>-0.20520219614028423</c:v>
                </c:pt>
                <c:pt idx="2240">
                  <c:v>-0.20485544208927844</c:v>
                </c:pt>
                <c:pt idx="2241">
                  <c:v>-0.20449863811465499</c:v>
                </c:pt>
                <c:pt idx="2242">
                  <c:v>-0.204131938309184</c:v>
                </c:pt>
                <c:pt idx="2243">
                  <c:v>-0.20375549625934741</c:v>
                </c:pt>
                <c:pt idx="2244">
                  <c:v>-0.20336946503031422</c:v>
                </c:pt>
                <c:pt idx="2245">
                  <c:v>-0.20297399715177036</c:v>
                </c:pt>
                <c:pt idx="2246">
                  <c:v>-0.20256924460459041</c:v>
                </c:pt>
                <c:pt idx="2247">
                  <c:v>-0.20215535880827401</c:v>
                </c:pt>
                <c:pt idx="2248">
                  <c:v>-0.20173249060911799</c:v>
                </c:pt>
                <c:pt idx="2249">
                  <c:v>-0.20130079026914988</c:v>
                </c:pt>
                <c:pt idx="2250">
                  <c:v>-0.20086040745578099</c:v>
                </c:pt>
                <c:pt idx="2251">
                  <c:v>-0.20041149123215396</c:v>
                </c:pt>
                <c:pt idx="2252">
                  <c:v>-0.19995419004814699</c:v>
                </c:pt>
                <c:pt idx="2253">
                  <c:v>-0.19948865173207841</c:v>
                </c:pt>
                <c:pt idx="2254">
                  <c:v>-0.19901502348291544</c:v>
                </c:pt>
                <c:pt idx="2255">
                  <c:v>-0.19853345186311999</c:v>
                </c:pt>
                <c:pt idx="2256">
                  <c:v>-0.19804408279200886</c:v>
                </c:pt>
                <c:pt idx="2257">
                  <c:v>-0.19754706153958301</c:v>
                </c:pt>
                <c:pt idx="2258">
                  <c:v>-0.19704253272092473</c:v>
                </c:pt>
                <c:pt idx="2259">
                  <c:v>-0.196530640290905</c:v>
                </c:pt>
                <c:pt idx="2260">
                  <c:v>-0.19601152753943199</c:v>
                </c:pt>
                <c:pt idx="2261">
                  <c:v>-0.19548533708698618</c:v>
                </c:pt>
                <c:pt idx="2262">
                  <c:v>-0.19495221088053041</c:v>
                </c:pt>
                <c:pt idx="2263">
                  <c:v>-0.19441229018977596</c:v>
                </c:pt>
                <c:pt idx="2264">
                  <c:v>-0.19386571560362867</c:v>
                </c:pt>
                <c:pt idx="2265">
                  <c:v>-0.19331262702701288</c:v>
                </c:pt>
                <c:pt idx="2266">
                  <c:v>-0.19275316367780501</c:v>
                </c:pt>
                <c:pt idx="2267">
                  <c:v>-0.19218746408403001</c:v>
                </c:pt>
                <c:pt idx="2268">
                  <c:v>-0.191615666081208</c:v>
                </c:pt>
                <c:pt idx="2269">
                  <c:v>-0.19103790680982899</c:v>
                </c:pt>
                <c:pt idx="2270">
                  <c:v>-0.19045432271295601</c:v>
                </c:pt>
                <c:pt idx="2271">
                  <c:v>-0.18986504953390812</c:v>
                </c:pt>
                <c:pt idx="2272">
                  <c:v>-0.18927022231398</c:v>
                </c:pt>
                <c:pt idx="2273">
                  <c:v>-0.18866997539025801</c:v>
                </c:pt>
                <c:pt idx="2274">
                  <c:v>-0.18806444239337308</c:v>
                </c:pt>
                <c:pt idx="2275">
                  <c:v>-0.1874537562452635</c:v>
                </c:pt>
                <c:pt idx="2276">
                  <c:v>-0.18683804915695523</c:v>
                </c:pt>
                <c:pt idx="2277">
                  <c:v>-0.1862174526262034</c:v>
                </c:pt>
                <c:pt idx="2278">
                  <c:v>-0.18559209743510058</c:v>
                </c:pt>
                <c:pt idx="2279">
                  <c:v>-0.18496211364760123</c:v>
                </c:pt>
                <c:pt idx="2280">
                  <c:v>-0.18432763060689344</c:v>
                </c:pt>
                <c:pt idx="2281">
                  <c:v>-0.18368877693266997</c:v>
                </c:pt>
                <c:pt idx="2282">
                  <c:v>-0.18304568051821918</c:v>
                </c:pt>
                <c:pt idx="2283">
                  <c:v>-0.18239846852735991</c:v>
                </c:pt>
                <c:pt idx="2284">
                  <c:v>-0.18174726739120736</c:v>
                </c:pt>
                <c:pt idx="2285">
                  <c:v>-0.18109220280471441</c:v>
                </c:pt>
                <c:pt idx="2286">
                  <c:v>-0.18043339972303202</c:v>
                </c:pt>
                <c:pt idx="2287">
                  <c:v>-0.17977098235756744</c:v>
                </c:pt>
                <c:pt idx="2288">
                  <c:v>-0.17910507417192362</c:v>
                </c:pt>
                <c:pt idx="2289">
                  <c:v>-0.17843579787745581</c:v>
                </c:pt>
                <c:pt idx="2290">
                  <c:v>-0.177763275428655</c:v>
                </c:pt>
                <c:pt idx="2291">
                  <c:v>-0.17708762801825487</c:v>
                </c:pt>
                <c:pt idx="2292">
                  <c:v>-0.17640897607198244</c:v>
                </c:pt>
                <c:pt idx="2293">
                  <c:v>-0.17572743924309941</c:v>
                </c:pt>
                <c:pt idx="2294">
                  <c:v>-0.17504313640660929</c:v>
                </c:pt>
                <c:pt idx="2295">
                  <c:v>-0.17435618565313801</c:v>
                </c:pt>
                <c:pt idx="2296">
                  <c:v>-0.173666704282565</c:v>
                </c:pt>
                <c:pt idx="2297">
                  <c:v>-0.17297480879725599</c:v>
                </c:pt>
                <c:pt idx="2298">
                  <c:v>-0.17228061489502094</c:v>
                </c:pt>
                <c:pt idx="2299">
                  <c:v>-0.17158423746172896</c:v>
                </c:pt>
                <c:pt idx="2300">
                  <c:v>-0.170885790563575</c:v>
                </c:pt>
                <c:pt idx="2301">
                  <c:v>-0.17018538743905601</c:v>
                </c:pt>
                <c:pt idx="2302">
                  <c:v>-0.16948314049053562</c:v>
                </c:pt>
                <c:pt idx="2303">
                  <c:v>-0.16877916127550788</c:v>
                </c:pt>
                <c:pt idx="2304">
                  <c:v>-0.16807356049754588</c:v>
                </c:pt>
                <c:pt idx="2305">
                  <c:v>-0.16736644799683925</c:v>
                </c:pt>
                <c:pt idx="2306">
                  <c:v>-0.16665793274042762</c:v>
                </c:pt>
                <c:pt idx="2307">
                  <c:v>-0.16594812281210136</c:v>
                </c:pt>
                <c:pt idx="2308">
                  <c:v>-0.16523712540191501</c:v>
                </c:pt>
                <c:pt idx="2309">
                  <c:v>-0.16452504679543822</c:v>
                </c:pt>
                <c:pt idx="2310">
                  <c:v>-0.16381199236254801</c:v>
                </c:pt>
                <c:pt idx="2311">
                  <c:v>-0.16309806654602951</c:v>
                </c:pt>
                <c:pt idx="2312">
                  <c:v>-0.162383372849703</c:v>
                </c:pt>
                <c:pt idx="2313">
                  <c:v>-0.1616680138263655</c:v>
                </c:pt>
                <c:pt idx="2314">
                  <c:v>-0.16095209106527048</c:v>
                </c:pt>
                <c:pt idx="2315">
                  <c:v>-0.16023570517940022</c:v>
                </c:pt>
                <c:pt idx="2316">
                  <c:v>-0.15951895579237271</c:v>
                </c:pt>
                <c:pt idx="2317">
                  <c:v>-0.15880194152503047</c:v>
                </c:pt>
                <c:pt idx="2318">
                  <c:v>-0.15808475998179999</c:v>
                </c:pt>
                <c:pt idx="2319">
                  <c:v>-0.15736750773668901</c:v>
                </c:pt>
                <c:pt idx="2320">
                  <c:v>-0.15665028031902642</c:v>
                </c:pt>
                <c:pt idx="2321">
                  <c:v>-0.15593317219893496</c:v>
                </c:pt>
                <c:pt idx="2322">
                  <c:v>-0.15521627677254568</c:v>
                </c:pt>
                <c:pt idx="2323">
                  <c:v>-0.15449968634694858</c:v>
                </c:pt>
                <c:pt idx="2324">
                  <c:v>-0.15378349212489764</c:v>
                </c:pt>
                <c:pt idx="2325">
                  <c:v>-0.15306778418928696</c:v>
                </c:pt>
                <c:pt idx="2326">
                  <c:v>-0.15235265148741794</c:v>
                </c:pt>
                <c:pt idx="2327">
                  <c:v>-0.15163818181505206</c:v>
                </c:pt>
                <c:pt idx="2328">
                  <c:v>-0.15092446180023791</c:v>
                </c:pt>
                <c:pt idx="2329">
                  <c:v>-0.15021157688701062</c:v>
                </c:pt>
                <c:pt idx="2330">
                  <c:v>-0.14949961131889344</c:v>
                </c:pt>
                <c:pt idx="2331">
                  <c:v>-0.14878864812224926</c:v>
                </c:pt>
                <c:pt idx="2332">
                  <c:v>-0.14807876908946099</c:v>
                </c:pt>
                <c:pt idx="2333">
                  <c:v>-0.14737005476207499</c:v>
                </c:pt>
                <c:pt idx="2334">
                  <c:v>-0.14666258441373101</c:v>
                </c:pt>
                <c:pt idx="2335">
                  <c:v>-0.14595643603307962</c:v>
                </c:pt>
                <c:pt idx="2336">
                  <c:v>-0.14525168630657401</c:v>
                </c:pt>
                <c:pt idx="2337">
                  <c:v>-0.14454841060126419</c:v>
                </c:pt>
                <c:pt idx="2338">
                  <c:v>-0.14384668294746081</c:v>
                </c:pt>
                <c:pt idx="2339">
                  <c:v>-0.14314657602147901</c:v>
                </c:pt>
                <c:pt idx="2340">
                  <c:v>-0.1424481611283252</c:v>
                </c:pt>
                <c:pt idx="2341">
                  <c:v>-0.14175150818436599</c:v>
                </c:pt>
                <c:pt idx="2342">
                  <c:v>-0.14105668570014801</c:v>
                </c:pt>
                <c:pt idx="2343">
                  <c:v>-0.14036376076314597</c:v>
                </c:pt>
                <c:pt idx="2344">
                  <c:v>-0.13967279902066887</c:v>
                </c:pt>
                <c:pt idx="2345">
                  <c:v>-0.13898386466284399</c:v>
                </c:pt>
                <c:pt idx="2346">
                  <c:v>-0.13829702040571501</c:v>
                </c:pt>
                <c:pt idx="2347">
                  <c:v>-0.13761232747448601</c:v>
                </c:pt>
                <c:pt idx="2348">
                  <c:v>-0.13692984558693647</c:v>
                </c:pt>
                <c:pt idx="2349">
                  <c:v>-0.13624963293698941</c:v>
                </c:pt>
                <c:pt idx="2350">
                  <c:v>-0.13557174617856488</c:v>
                </c:pt>
                <c:pt idx="2351">
                  <c:v>-0.13489624040956699</c:v>
                </c:pt>
                <c:pt idx="2352">
                  <c:v>-0.13422316915619834</c:v>
                </c:pt>
                <c:pt idx="2353">
                  <c:v>-0.13355258435751197</c:v>
                </c:pt>
                <c:pt idx="2354">
                  <c:v>-0.132884536350316</c:v>
                </c:pt>
                <c:pt idx="2355">
                  <c:v>-0.13221907385433906</c:v>
                </c:pt>
                <c:pt idx="2356">
                  <c:v>-0.13155624395778201</c:v>
                </c:pt>
                <c:pt idx="2357">
                  <c:v>-0.13089609210327199</c:v>
                </c:pt>
                <c:pt idx="2358">
                  <c:v>-0.130238662074152</c:v>
                </c:pt>
                <c:pt idx="2359">
                  <c:v>-0.12958399598124101</c:v>
                </c:pt>
                <c:pt idx="2360">
                  <c:v>-0.12893213425003144</c:v>
                </c:pt>
                <c:pt idx="2361">
                  <c:v>-0.12828311560835387</c:v>
                </c:pt>
                <c:pt idx="2362">
                  <c:v>-0.12763697707453978</c:v>
                </c:pt>
                <c:pt idx="2363">
                  <c:v>-0.12699375394612544</c:v>
                </c:pt>
                <c:pt idx="2364">
                  <c:v>-0.12635347978905287</c:v>
                </c:pt>
                <c:pt idx="2365">
                  <c:v>-0.12571618642751162</c:v>
                </c:pt>
                <c:pt idx="2366">
                  <c:v>-0.12508190393430188</c:v>
                </c:pt>
                <c:pt idx="2367">
                  <c:v>-0.124450660621892</c:v>
                </c:pt>
                <c:pt idx="2368">
                  <c:v>-0.123822483034044</c:v>
                </c:pt>
                <c:pt idx="2369">
                  <c:v>-0.12319739593815802</c:v>
                </c:pt>
                <c:pt idx="2370">
                  <c:v>-0.12257542231828868</c:v>
                </c:pt>
                <c:pt idx="2371">
                  <c:v>-0.12195658336885599</c:v>
                </c:pt>
                <c:pt idx="2372">
                  <c:v>-0.12134089848913999</c:v>
                </c:pt>
                <c:pt idx="2373">
                  <c:v>-0.12072838527847422</c:v>
                </c:pt>
                <c:pt idx="2374">
                  <c:v>-0.12011905953224999</c:v>
                </c:pt>
                <c:pt idx="2375">
                  <c:v>-0.119512935238722</c:v>
                </c:pt>
                <c:pt idx="2376">
                  <c:v>-0.1189100245766213</c:v>
                </c:pt>
                <c:pt idx="2377">
                  <c:v>-0.118310337913608</c:v>
                </c:pt>
                <c:pt idx="2378">
                  <c:v>-0.117713883805605</c:v>
                </c:pt>
                <c:pt idx="2379">
                  <c:v>-0.11712066899698144</c:v>
                </c:pt>
                <c:pt idx="2380">
                  <c:v>-0.11653069842164122</c:v>
                </c:pt>
                <c:pt idx="2381">
                  <c:v>-0.11594397520505099</c:v>
                </c:pt>
                <c:pt idx="2382">
                  <c:v>-0.115360500667157</c:v>
                </c:pt>
                <c:pt idx="2383">
                  <c:v>-0.11478027432627541</c:v>
                </c:pt>
                <c:pt idx="2384">
                  <c:v>-0.11420329390392812</c:v>
                </c:pt>
                <c:pt idx="2385">
                  <c:v>-0.11362955533068086</c:v>
                </c:pt>
                <c:pt idx="2386">
                  <c:v>-0.113059052752921</c:v>
                </c:pt>
                <c:pt idx="2387">
                  <c:v>-0.11249177854069214</c:v>
                </c:pt>
                <c:pt idx="2388">
                  <c:v>-0.111927723296477</c:v>
                </c:pt>
                <c:pt idx="2389">
                  <c:v>-0.11136687586507102</c:v>
                </c:pt>
                <c:pt idx="2390">
                  <c:v>-0.11080922334441598</c:v>
                </c:pt>
                <c:pt idx="2391">
                  <c:v>-0.110254751097521</c:v>
                </c:pt>
                <c:pt idx="2392">
                  <c:v>-0.10970344276540894</c:v>
                </c:pt>
                <c:pt idx="2393">
                  <c:v>-0.109155280281099</c:v>
                </c:pt>
                <c:pt idx="2394">
                  <c:v>-0.1086102438846728</c:v>
                </c:pt>
                <c:pt idx="2395">
                  <c:v>-0.10806831213937095</c:v>
                </c:pt>
                <c:pt idx="2396">
                  <c:v>-0.10752946194877112</c:v>
                </c:pt>
                <c:pt idx="2397">
                  <c:v>-0.10699366857499019</c:v>
                </c:pt>
                <c:pt idx="2398">
                  <c:v>-0.10646090565798109</c:v>
                </c:pt>
                <c:pt idx="2399">
                  <c:v>-0.10593114523586802</c:v>
                </c:pt>
                <c:pt idx="2400">
                  <c:v>-0.10540435776633612</c:v>
                </c:pt>
                <c:pt idx="2401">
                  <c:v>-0.10488051214906625</c:v>
                </c:pt>
                <c:pt idx="2402">
                  <c:v>-0.10435957574923202</c:v>
                </c:pt>
                <c:pt idx="2403">
                  <c:v>-0.10384151442198122</c:v>
                </c:pt>
                <c:pt idx="2404">
                  <c:v>-0.10332629253801441</c:v>
                </c:pt>
                <c:pt idx="2405">
                  <c:v>-0.102813873010108</c:v>
                </c:pt>
                <c:pt idx="2406">
                  <c:v>-0.10230421732070298</c:v>
                </c:pt>
                <c:pt idx="2407">
                  <c:v>-0.10179728555043679</c:v>
                </c:pt>
                <c:pt idx="2408">
                  <c:v>-0.10129303640767529</c:v>
                </c:pt>
                <c:pt idx="2409">
                  <c:v>-0.10079142725900229</c:v>
                </c:pt>
                <c:pt idx="2410">
                  <c:v>-0.10029241416066002</c:v>
                </c:pt>
                <c:pt idx="2411">
                  <c:v>-9.9795951890906565E-2</c:v>
                </c:pt>
                <c:pt idx="2412">
                  <c:v>-9.9301993983275244E-2</c:v>
                </c:pt>
                <c:pt idx="2413">
                  <c:v>-9.8810492760738763E-2</c:v>
                </c:pt>
                <c:pt idx="2414">
                  <c:v>-9.8321399370714768E-2</c:v>
                </c:pt>
                <c:pt idx="2415">
                  <c:v>-9.7834663820935197E-2</c:v>
                </c:pt>
                <c:pt idx="2416">
                  <c:v>-9.7350235016115699E-2</c:v>
                </c:pt>
                <c:pt idx="2417">
                  <c:v>-9.6868060795415767E-2</c:v>
                </c:pt>
                <c:pt idx="2418">
                  <c:v>-9.63880879706666E-2</c:v>
                </c:pt>
                <c:pt idx="2419">
                  <c:v>-9.5910262365340046E-2</c:v>
                </c:pt>
                <c:pt idx="2420">
                  <c:v>-9.5434528854211526E-2</c:v>
                </c:pt>
                <c:pt idx="2421">
                  <c:v>-9.4960831403707993E-2</c:v>
                </c:pt>
                <c:pt idx="2422">
                  <c:v>-9.4489113112898759E-2</c:v>
                </c:pt>
                <c:pt idx="2423">
                  <c:v>-9.4019316255098198E-2</c:v>
                </c:pt>
                <c:pt idx="2424">
                  <c:v>-9.3551382320054804E-2</c:v>
                </c:pt>
                <c:pt idx="2425">
                  <c:v>-9.3085252056655896E-2</c:v>
                </c:pt>
                <c:pt idx="2426">
                  <c:v>-9.2620865516225101E-2</c:v>
                </c:pt>
                <c:pt idx="2427">
                  <c:v>-9.2158162096165896E-2</c:v>
                </c:pt>
                <c:pt idx="2428">
                  <c:v>-9.1697080584190266E-2</c:v>
                </c:pt>
                <c:pt idx="2429">
                  <c:v>-9.1237559202828403E-2</c:v>
                </c:pt>
                <c:pt idx="2430">
                  <c:v>-9.0779535654382223E-2</c:v>
                </c:pt>
                <c:pt idx="2431">
                  <c:v>-9.0322947166171508E-2</c:v>
                </c:pt>
                <c:pt idx="2432">
                  <c:v>-8.9867730536082768E-2</c:v>
                </c:pt>
                <c:pt idx="2433">
                  <c:v>-8.9413822178359748E-2</c:v>
                </c:pt>
                <c:pt idx="2434">
                  <c:v>-8.8961158169623494E-2</c:v>
                </c:pt>
                <c:pt idx="2435">
                  <c:v>-8.8509674295028526E-2</c:v>
                </c:pt>
                <c:pt idx="2436">
                  <c:v>-8.8059306094615833E-2</c:v>
                </c:pt>
                <c:pt idx="2437">
                  <c:v>-8.7609988909669298E-2</c:v>
                </c:pt>
                <c:pt idx="2438">
                  <c:v>-8.7161657929225589E-2</c:v>
                </c:pt>
                <c:pt idx="2439">
                  <c:v>-8.6714248236512206E-2</c:v>
                </c:pt>
                <c:pt idx="2440">
                  <c:v>-8.6267694855408583E-2</c:v>
                </c:pt>
                <c:pt idx="2441">
                  <c:v>-8.5821932796829842E-2</c:v>
                </c:pt>
                <c:pt idx="2442">
                  <c:v>-8.5376897104984042E-2</c:v>
                </c:pt>
                <c:pt idx="2443">
                  <c:v>-8.4932522903535701E-2</c:v>
                </c:pt>
                <c:pt idx="2444">
                  <c:v>-8.4488745441520102E-2</c:v>
                </c:pt>
                <c:pt idx="2445">
                  <c:v>-8.4045500139085266E-2</c:v>
                </c:pt>
                <c:pt idx="2446">
                  <c:v>-8.3602722632938803E-2</c:v>
                </c:pt>
                <c:pt idx="2447">
                  <c:v>-8.3160348821538208E-2</c:v>
                </c:pt>
                <c:pt idx="2448">
                  <c:v>-8.2718314909891302E-2</c:v>
                </c:pt>
                <c:pt idx="2449">
                  <c:v>-8.2276557454027649E-2</c:v>
                </c:pt>
                <c:pt idx="2450">
                  <c:v>-8.1835013405040208E-2</c:v>
                </c:pt>
                <c:pt idx="2451">
                  <c:v>-8.1393620152688806E-2</c:v>
                </c:pt>
                <c:pt idx="2452">
                  <c:v>-8.0952315568525168E-2</c:v>
                </c:pt>
                <c:pt idx="2453">
                  <c:v>-8.0511038048504513E-2</c:v>
                </c:pt>
                <c:pt idx="2454">
                  <c:v>-8.0069726555053067E-2</c:v>
                </c:pt>
                <c:pt idx="2455">
                  <c:v>-7.96283206585571E-2</c:v>
                </c:pt>
                <c:pt idx="2456">
                  <c:v>-7.9186760578247112E-2</c:v>
                </c:pt>
                <c:pt idx="2457">
                  <c:v>-7.8744987222439194E-2</c:v>
                </c:pt>
                <c:pt idx="2458">
                  <c:v>-7.8302942228113834E-2</c:v>
                </c:pt>
                <c:pt idx="2459">
                  <c:v>-7.7860567999797514E-2</c:v>
                </c:pt>
                <c:pt idx="2460">
                  <c:v>-7.7417807747717504E-2</c:v>
                </c:pt>
                <c:pt idx="2461">
                  <c:v>-7.69746055252261E-2</c:v>
                </c:pt>
                <c:pt idx="2462">
                  <c:v>-7.6530906265429299E-2</c:v>
                </c:pt>
                <c:pt idx="2463">
                  <c:v>-7.6086655817037524E-2</c:v>
                </c:pt>
                <c:pt idx="2464">
                  <c:v>-7.5641800979389689E-2</c:v>
                </c:pt>
                <c:pt idx="2465">
                  <c:v>-7.5196289536649849E-2</c:v>
                </c:pt>
                <c:pt idx="2466">
                  <c:v>-7.4750070291122434E-2</c:v>
                </c:pt>
                <c:pt idx="2467">
                  <c:v>-7.4303093095732256E-2</c:v>
                </c:pt>
                <c:pt idx="2468">
                  <c:v>-7.3855308885553694E-2</c:v>
                </c:pt>
                <c:pt idx="2469">
                  <c:v>-7.3406669708496533E-2</c:v>
                </c:pt>
                <c:pt idx="2470">
                  <c:v>-7.2957128755007594E-2</c:v>
                </c:pt>
                <c:pt idx="2471">
                  <c:v>-7.2506640386877097E-2</c:v>
                </c:pt>
                <c:pt idx="2472">
                  <c:v>-7.2055160165076501E-2</c:v>
                </c:pt>
                <c:pt idx="2473">
                  <c:v>-7.1602644876644833E-2</c:v>
                </c:pt>
                <c:pt idx="2474">
                  <c:v>-7.1149052560603249E-2</c:v>
                </c:pt>
                <c:pt idx="2475">
                  <c:v>-7.069434253289579E-2</c:v>
                </c:pt>
                <c:pt idx="2476">
                  <c:v>-7.02384754103451E-2</c:v>
                </c:pt>
                <c:pt idx="2477">
                  <c:v>-6.978141313362457E-2</c:v>
                </c:pt>
                <c:pt idx="2478">
                  <c:v>-6.9323118989223539E-2</c:v>
                </c:pt>
                <c:pt idx="2479">
                  <c:v>-6.8863557630450906E-2</c:v>
                </c:pt>
                <c:pt idx="2480">
                  <c:v>-6.8402695097399102E-2</c:v>
                </c:pt>
                <c:pt idx="2481">
                  <c:v>-6.7940498835944024E-2</c:v>
                </c:pt>
                <c:pt idx="2482">
                  <c:v>-6.7476937715734514E-2</c:v>
                </c:pt>
                <c:pt idx="2483">
                  <c:v>-6.7011982047192414E-2</c:v>
                </c:pt>
                <c:pt idx="2484">
                  <c:v>-6.6545603597523498E-2</c:v>
                </c:pt>
                <c:pt idx="2485">
                  <c:v>-6.6077775605736994E-2</c:v>
                </c:pt>
                <c:pt idx="2486">
                  <c:v>-6.5608472796689299E-2</c:v>
                </c:pt>
                <c:pt idx="2487">
                  <c:v>-6.513767139415251E-2</c:v>
                </c:pt>
                <c:pt idx="2488">
                  <c:v>-6.466534913291562E-2</c:v>
                </c:pt>
                <c:pt idx="2489">
                  <c:v>-6.4191485269929197E-2</c:v>
                </c:pt>
                <c:pt idx="2490">
                  <c:v>-6.3716060594500523E-2</c:v>
                </c:pt>
                <c:pt idx="2491">
                  <c:v>-6.3239057437551996E-2</c:v>
                </c:pt>
                <c:pt idx="2492">
                  <c:v>-6.2760459679953001E-2</c:v>
                </c:pt>
                <c:pt idx="2493">
                  <c:v>-6.2280252759937801E-2</c:v>
                </c:pt>
                <c:pt idx="2494">
                  <c:v>-6.1798423679622114E-2</c:v>
                </c:pt>
                <c:pt idx="2495">
                  <c:v>-6.131496101063505E-2</c:v>
                </c:pt>
                <c:pt idx="2496">
                  <c:v>-6.0829854898869176E-2</c:v>
                </c:pt>
                <c:pt idx="2497">
                  <c:v>-6.0343097068397022E-2</c:v>
                </c:pt>
                <c:pt idx="2498">
                  <c:v>-5.9854680824515873E-2</c:v>
                </c:pt>
                <c:pt idx="2499">
                  <c:v>-5.9364601055987037E-2</c:v>
                </c:pt>
                <c:pt idx="2500">
                  <c:v>-5.8872854236468403E-2</c:v>
                </c:pt>
                <c:pt idx="2501">
                  <c:v>-5.8379438425160399E-2</c:v>
                </c:pt>
                <c:pt idx="2502">
                  <c:v>-5.7884353266659277E-2</c:v>
                </c:pt>
                <c:pt idx="2503">
                  <c:v>-5.7387599990085934E-2</c:v>
                </c:pt>
                <c:pt idx="2504">
                  <c:v>-5.6889181407466585E-2</c:v>
                </c:pt>
                <c:pt idx="2505">
                  <c:v>-5.6389101911406433E-2</c:v>
                </c:pt>
                <c:pt idx="2506">
                  <c:v>-5.5887367472065401E-2</c:v>
                </c:pt>
                <c:pt idx="2507">
                  <c:v>-5.5383985633465999E-2</c:v>
                </c:pt>
                <c:pt idx="2508">
                  <c:v>-5.4878965509144999E-2</c:v>
                </c:pt>
                <c:pt idx="2509">
                  <c:v>-5.4372317777175404E-2</c:v>
                </c:pt>
                <c:pt idx="2510">
                  <c:v>-5.3864054674577895E-2</c:v>
                </c:pt>
                <c:pt idx="2511">
                  <c:v>-5.3354189991142012E-2</c:v>
                </c:pt>
                <c:pt idx="2512">
                  <c:v>-5.2842739062679313E-2</c:v>
                </c:pt>
                <c:pt idx="2513">
                  <c:v>-5.2329718763730201E-2</c:v>
                </c:pt>
                <c:pt idx="2514">
                  <c:v>-5.1815147499743704E-2</c:v>
                </c:pt>
                <c:pt idx="2515">
                  <c:v>-5.1299045198753675E-2</c:v>
                </c:pt>
                <c:pt idx="2516">
                  <c:v>-5.0781433302575833E-2</c:v>
                </c:pt>
                <c:pt idx="2517">
                  <c:v>-5.0262334757532216E-2</c:v>
                </c:pt>
                <c:pt idx="2518">
                  <c:v>-4.9741774004742834E-2</c:v>
                </c:pt>
                <c:pt idx="2519">
                  <c:v>-4.9219776970009003E-2</c:v>
                </c:pt>
                <c:pt idx="2520">
                  <c:v>-4.8696371053270522E-2</c:v>
                </c:pt>
                <c:pt idx="2521">
                  <c:v>-4.8171585117706098E-2</c:v>
                </c:pt>
                <c:pt idx="2522">
                  <c:v>-4.7645449478471845E-2</c:v>
                </c:pt>
                <c:pt idx="2523">
                  <c:v>-4.7117995891102181E-2</c:v>
                </c:pt>
                <c:pt idx="2524">
                  <c:v>-4.6589257539577697E-2</c:v>
                </c:pt>
                <c:pt idx="2525">
                  <c:v>-4.60592690241328E-2</c:v>
                </c:pt>
                <c:pt idx="2526">
                  <c:v>-4.5528066348740723E-2</c:v>
                </c:pt>
                <c:pt idx="2527">
                  <c:v>-4.4995686908369123E-2</c:v>
                </c:pt>
                <c:pt idx="2528">
                  <c:v>-4.4462169475977899E-2</c:v>
                </c:pt>
                <c:pt idx="2529">
                  <c:v>-4.3927554189311199E-2</c:v>
                </c:pt>
                <c:pt idx="2530">
                  <c:v>-4.33918825374634E-2</c:v>
                </c:pt>
                <c:pt idx="2531">
                  <c:v>-4.2855197347273333E-2</c:v>
                </c:pt>
                <c:pt idx="2532">
                  <c:v>-4.2317542769539702E-2</c:v>
                </c:pt>
                <c:pt idx="2533">
                  <c:v>-4.1778964265085185E-2</c:v>
                </c:pt>
                <c:pt idx="2534">
                  <c:v>-4.1239508590678244E-2</c:v>
                </c:pt>
                <c:pt idx="2535">
                  <c:v>-4.0699223784842198E-2</c:v>
                </c:pt>
                <c:pt idx="2536">
                  <c:v>-4.015815915353E-2</c:v>
                </c:pt>
                <c:pt idx="2537">
                  <c:v>-3.9616365255739201E-2</c:v>
                </c:pt>
                <c:pt idx="2538">
                  <c:v>-3.9073893889021202E-2</c:v>
                </c:pt>
                <c:pt idx="2539">
                  <c:v>-3.853079807492641E-2</c:v>
                </c:pt>
                <c:pt idx="2540">
                  <c:v>-3.7987132044411252E-2</c:v>
                </c:pt>
                <c:pt idx="2541">
                  <c:v>-3.7442951223174467E-2</c:v>
                </c:pt>
                <c:pt idx="2542">
                  <c:v>-3.6898312216985876E-2</c:v>
                </c:pt>
                <c:pt idx="2543">
                  <c:v>-3.6353272796981556E-2</c:v>
                </c:pt>
                <c:pt idx="2544">
                  <c:v>-3.5807891884954111E-2</c:v>
                </c:pt>
                <c:pt idx="2545">
                  <c:v>-3.5262229538629355E-2</c:v>
                </c:pt>
                <c:pt idx="2546">
                  <c:v>-3.4716346936971301E-2</c:v>
                </c:pt>
                <c:pt idx="2547">
                  <c:v>-3.4170306365479491E-2</c:v>
                </c:pt>
                <c:pt idx="2548">
                  <c:v>-3.3624171201523514E-2</c:v>
                </c:pt>
                <c:pt idx="2549">
                  <c:v>-3.3078005899701897E-2</c:v>
                </c:pt>
                <c:pt idx="2550">
                  <c:v>-3.2531875977237057E-2</c:v>
                </c:pt>
                <c:pt idx="2551">
                  <c:v>-3.1985847999406368E-2</c:v>
                </c:pt>
                <c:pt idx="2552">
                  <c:v>-3.1439989565028692E-2</c:v>
                </c:pt>
                <c:pt idx="2553">
                  <c:v>-3.0894369291988077E-2</c:v>
                </c:pt>
                <c:pt idx="2554">
                  <c:v>-3.0349056802820112E-2</c:v>
                </c:pt>
                <c:pt idx="2555">
                  <c:v>-2.9804122710342499E-2</c:v>
                </c:pt>
                <c:pt idx="2556">
                  <c:v>-2.925963860335121E-2</c:v>
                </c:pt>
                <c:pt idx="2557">
                  <c:v>-2.8715677032369411E-2</c:v>
                </c:pt>
                <c:pt idx="2558">
                  <c:v>-2.8172311495454651E-2</c:v>
                </c:pt>
                <c:pt idx="2559">
                  <c:v>-2.7629616424065858E-2</c:v>
                </c:pt>
                <c:pt idx="2560">
                  <c:v>-2.7087667168978209E-2</c:v>
                </c:pt>
                <c:pt idx="2561">
                  <c:v>-2.6546539986265306E-2</c:v>
                </c:pt>
                <c:pt idx="2562">
                  <c:v>-2.6006312023324742E-2</c:v>
                </c:pt>
                <c:pt idx="2563">
                  <c:v>-2.5467061304940398E-2</c:v>
                </c:pt>
                <c:pt idx="2564">
                  <c:v>-2.4928866719419799E-2</c:v>
                </c:pt>
                <c:pt idx="2565">
                  <c:v>-2.4391808004733312E-2</c:v>
                </c:pt>
                <c:pt idx="2566">
                  <c:v>-2.3855965734711552E-2</c:v>
                </c:pt>
                <c:pt idx="2567">
                  <c:v>-2.3321421305259767E-2</c:v>
                </c:pt>
                <c:pt idx="2568">
                  <c:v>-2.2788256920593202E-2</c:v>
                </c:pt>
                <c:pt idx="2569">
                  <c:v>-2.2256555579482099E-2</c:v>
                </c:pt>
                <c:pt idx="2570">
                  <c:v>-2.1726401061502067E-2</c:v>
                </c:pt>
                <c:pt idx="2571">
                  <c:v>-2.1197877913276073E-2</c:v>
                </c:pt>
                <c:pt idx="2572">
                  <c:v>-2.06710714346953E-2</c:v>
                </c:pt>
                <c:pt idx="2573">
                  <c:v>-2.0146067665120802E-2</c:v>
                </c:pt>
                <c:pt idx="2574">
                  <c:v>-1.962295336953828E-2</c:v>
                </c:pt>
                <c:pt idx="2575">
                  <c:v>-1.91018160246566E-2</c:v>
                </c:pt>
                <c:pt idx="2576">
                  <c:v>-1.8582743804954099E-2</c:v>
                </c:pt>
                <c:pt idx="2577">
                  <c:v>-1.8065825568629488E-2</c:v>
                </c:pt>
                <c:pt idx="2578">
                  <c:v>-1.7551150843467624E-2</c:v>
                </c:pt>
                <c:pt idx="2579">
                  <c:v>-1.70388098125932E-2</c:v>
                </c:pt>
                <c:pt idx="2580">
                  <c:v>-1.6528893300098799E-2</c:v>
                </c:pt>
                <c:pt idx="2581">
                  <c:v>-1.60214927565255E-2</c:v>
                </c:pt>
                <c:pt idx="2582">
                  <c:v>-1.5516700244188608E-2</c:v>
                </c:pt>
                <c:pt idx="2583">
                  <c:v>-1.5014608422318399E-2</c:v>
                </c:pt>
                <c:pt idx="2584">
                  <c:v>-1.4515310532010399E-2</c:v>
                </c:pt>
                <c:pt idx="2585">
                  <c:v>-1.4018900380947698E-2</c:v>
                </c:pt>
                <c:pt idx="2586">
                  <c:v>-1.3525472327893501E-2</c:v>
                </c:pt>
                <c:pt idx="2587">
                  <c:v>-1.3035121266919806E-2</c:v>
                </c:pt>
                <c:pt idx="2588">
                  <c:v>-1.2547942611354399E-2</c:v>
                </c:pt>
                <c:pt idx="2589">
                  <c:v>-1.20640322774309E-2</c:v>
                </c:pt>
                <c:pt idx="2590">
                  <c:v>-1.1583486667602887E-2</c:v>
                </c:pt>
                <c:pt idx="2591">
                  <c:v>-1.1106402653513541E-2</c:v>
                </c:pt>
                <c:pt idx="2592">
                  <c:v>-1.0632877558594099E-2</c:v>
                </c:pt>
                <c:pt idx="2593">
                  <c:v>-1.0163009140256501E-2</c:v>
                </c:pt>
                <c:pt idx="2594">
                  <c:v>-9.6968955716675246E-3</c:v>
                </c:pt>
                <c:pt idx="2595">
                  <c:v>-9.2346354230700683E-3</c:v>
                </c:pt>
                <c:pt idx="2596">
                  <c:v>-8.7763276426333497E-3</c:v>
                </c:pt>
                <c:pt idx="2597">
                  <c:v>-8.3220715367944027E-3</c:v>
                </c:pt>
                <c:pt idx="2598">
                  <c:v>-7.8719667500750014E-3</c:v>
                </c:pt>
                <c:pt idx="2599">
                  <c:v>-7.4261132443392101E-3</c:v>
                </c:pt>
                <c:pt idx="2600">
                  <c:v>-6.9846112774682202E-3</c:v>
                </c:pt>
                <c:pt idx="2601">
                  <c:v>-6.5475613814199524E-3</c:v>
                </c:pt>
                <c:pt idx="2602">
                  <c:v>-6.1150643396493398E-3</c:v>
                </c:pt>
                <c:pt idx="2603">
                  <c:v>-5.6872211638582934E-3</c:v>
                </c:pt>
                <c:pt idx="2604">
                  <c:v>-5.2641330700466966E-3</c:v>
                </c:pt>
                <c:pt idx="2605">
                  <c:v>-4.8459014538363814E-3</c:v>
                </c:pt>
                <c:pt idx="2606">
                  <c:v>-4.4326278650379334E-3</c:v>
                </c:pt>
                <c:pt idx="2607">
                  <c:v>-4.0244139814323314E-3</c:v>
                </c:pt>
                <c:pt idx="2608">
                  <c:v>-3.62136158173759E-3</c:v>
                </c:pt>
                <c:pt idx="2609">
                  <c:v>-3.2235725177309567E-3</c:v>
                </c:pt>
                <c:pt idx="2610">
                  <c:v>-2.8311486855001227E-3</c:v>
                </c:pt>
                <c:pt idx="2611">
                  <c:v>-2.4441919957918219E-3</c:v>
                </c:pt>
                <c:pt idx="2612">
                  <c:v>-2.0628043434302301E-3</c:v>
                </c:pt>
                <c:pt idx="2613">
                  <c:v>-1.6870875757797165E-3</c:v>
                </c:pt>
                <c:pt idx="2614">
                  <c:v>-1.3171434602197427E-3</c:v>
                </c:pt>
                <c:pt idx="2615">
                  <c:v>-9.5307365060915002E-4</c:v>
                </c:pt>
                <c:pt idx="2616">
                  <c:v>-5.9497965270989734E-4</c:v>
                </c:pt>
                <c:pt idx="2617">
                  <c:v>-2.4280360988157839E-4</c:v>
                </c:pt>
                <c:pt idx="2618">
                  <c:v>1.04582493675546E-4</c:v>
                </c:pt>
                <c:pt idx="2619">
                  <c:v>4.4553853949579113E-4</c:v>
                </c:pt>
                <c:pt idx="2620">
                  <c:v>7.8078294457259933E-4</c:v>
                </c:pt>
                <c:pt idx="2621">
                  <c:v>1.1094880243764599E-3</c:v>
                </c:pt>
                <c:pt idx="2622">
                  <c:v>1.43149137428804E-3</c:v>
                </c:pt>
                <c:pt idx="2623">
                  <c:v>1.7466837879758321E-3</c:v>
                </c:pt>
                <c:pt idx="2624">
                  <c:v>2.0549530256819552E-3</c:v>
                </c:pt>
                <c:pt idx="2625">
                  <c:v>2.3561909200349698E-3</c:v>
                </c:pt>
                <c:pt idx="2626">
                  <c:v>2.6502923048510852E-3</c:v>
                </c:pt>
                <c:pt idx="2627">
                  <c:v>2.9371597682640543E-3</c:v>
                </c:pt>
                <c:pt idx="2628">
                  <c:v>3.2166968304691399E-3</c:v>
                </c:pt>
                <c:pt idx="2629">
                  <c:v>3.4888087862680012E-3</c:v>
                </c:pt>
                <c:pt idx="2630">
                  <c:v>3.7534030709805879E-3</c:v>
                </c:pt>
                <c:pt idx="2631">
                  <c:v>4.0103892548482714E-3</c:v>
                </c:pt>
                <c:pt idx="2632">
                  <c:v>4.2596788686159797E-3</c:v>
                </c:pt>
                <c:pt idx="2633">
                  <c:v>4.5011852637945734E-3</c:v>
                </c:pt>
                <c:pt idx="2634">
                  <c:v>4.734823485111987E-3</c:v>
                </c:pt>
                <c:pt idx="2635">
                  <c:v>4.96051019816775E-3</c:v>
                </c:pt>
                <c:pt idx="2636">
                  <c:v>5.1781636721899013E-3</c:v>
                </c:pt>
                <c:pt idx="2637">
                  <c:v>5.3877037577405133E-3</c:v>
                </c:pt>
                <c:pt idx="2638">
                  <c:v>5.5890518625463714E-3</c:v>
                </c:pt>
                <c:pt idx="2639">
                  <c:v>5.7821309288066895E-3</c:v>
                </c:pt>
                <c:pt idx="2640">
                  <c:v>5.966865414969511E-3</c:v>
                </c:pt>
                <c:pt idx="2641">
                  <c:v>6.1431812835307199E-3</c:v>
                </c:pt>
                <c:pt idx="2642">
                  <c:v>6.3110059956138706E-3</c:v>
                </c:pt>
                <c:pt idx="2643">
                  <c:v>6.4702685114105376E-3</c:v>
                </c:pt>
                <c:pt idx="2644">
                  <c:v>6.6208992971165401E-3</c:v>
                </c:pt>
                <c:pt idx="2645">
                  <c:v>6.7628303423700898E-3</c:v>
                </c:pt>
                <c:pt idx="2646">
                  <c:v>6.8959951885102034E-3</c:v>
                </c:pt>
                <c:pt idx="2647">
                  <c:v>7.0203289649500124E-3</c:v>
                </c:pt>
                <c:pt idx="2648">
                  <c:v>7.135768431928007E-3</c:v>
                </c:pt>
                <c:pt idx="2649">
                  <c:v>7.2422520284150934E-3</c:v>
                </c:pt>
                <c:pt idx="2650">
                  <c:v>7.3397199243222175E-3</c:v>
                </c:pt>
                <c:pt idx="2651">
                  <c:v>7.4281140763944875E-3</c:v>
                </c:pt>
                <c:pt idx="2652">
                  <c:v>7.5073782873647937E-3</c:v>
                </c:pt>
                <c:pt idx="2653">
                  <c:v>7.5774582680245934E-3</c:v>
                </c:pt>
                <c:pt idx="2654">
                  <c:v>7.6383017019363087E-3</c:v>
                </c:pt>
                <c:pt idx="2655">
                  <c:v>7.6898583125772513E-3</c:v>
                </c:pt>
                <c:pt idx="2656">
                  <c:v>7.7320799327513304E-3</c:v>
                </c:pt>
                <c:pt idx="2657">
                  <c:v>7.7649205760836702E-3</c:v>
                </c:pt>
                <c:pt idx="2658">
                  <c:v>7.7883365104244534E-3</c:v>
                </c:pt>
                <c:pt idx="2659">
                  <c:v>7.8022863329507914E-3</c:v>
                </c:pt>
                <c:pt idx="2660">
                  <c:v>7.8067309427934904E-3</c:v>
                </c:pt>
                <c:pt idx="2661">
                  <c:v>7.8016328714597023E-3</c:v>
                </c:pt>
                <c:pt idx="2662">
                  <c:v>7.7869578105987033E-3</c:v>
                </c:pt>
                <c:pt idx="2663">
                  <c:v>7.7626747568966502E-3</c:v>
                </c:pt>
                <c:pt idx="2664">
                  <c:v>7.7287554067112024E-3</c:v>
                </c:pt>
                <c:pt idx="2665">
                  <c:v>7.6851742331300234E-3</c:v>
                </c:pt>
                <c:pt idx="2666">
                  <c:v>7.6319085668460698E-3</c:v>
                </c:pt>
                <c:pt idx="2667">
                  <c:v>7.5689386514253797E-3</c:v>
                </c:pt>
                <c:pt idx="2668">
                  <c:v>7.4962476452915027E-3</c:v>
                </c:pt>
                <c:pt idx="2669">
                  <c:v>7.4138217407072656E-3</c:v>
                </c:pt>
                <c:pt idx="2670">
                  <c:v>7.32165030627655E-3</c:v>
                </c:pt>
                <c:pt idx="2671">
                  <c:v>7.2197259714769004E-3</c:v>
                </c:pt>
                <c:pt idx="2672">
                  <c:v>7.1080447084851802E-3</c:v>
                </c:pt>
                <c:pt idx="2673">
                  <c:v>6.9866059125419542E-3</c:v>
                </c:pt>
                <c:pt idx="2674">
                  <c:v>6.8554124806891915E-3</c:v>
                </c:pt>
                <c:pt idx="2675">
                  <c:v>6.7144708887273714E-3</c:v>
                </c:pt>
                <c:pt idx="2676">
                  <c:v>6.5637912662349302E-3</c:v>
                </c:pt>
                <c:pt idx="2677">
                  <c:v>6.4033874695132971E-3</c:v>
                </c:pt>
                <c:pt idx="2678">
                  <c:v>6.2332771523310182E-3</c:v>
                </c:pt>
                <c:pt idx="2679">
                  <c:v>6.0534818343619713E-3</c:v>
                </c:pt>
                <c:pt idx="2680">
                  <c:v>5.8640269665808965E-3</c:v>
                </c:pt>
                <c:pt idx="2681">
                  <c:v>5.6649419891892797E-3</c:v>
                </c:pt>
                <c:pt idx="2682">
                  <c:v>5.4562603853386075E-3</c:v>
                </c:pt>
                <c:pt idx="2683">
                  <c:v>5.2380197351957914E-3</c:v>
                </c:pt>
                <c:pt idx="2684">
                  <c:v>5.0102617713594904E-3</c:v>
                </c:pt>
                <c:pt idx="2685">
                  <c:v>4.7730324342042602E-3</c:v>
                </c:pt>
                <c:pt idx="2686">
                  <c:v>4.5263819272338499E-3</c:v>
                </c:pt>
                <c:pt idx="2687">
                  <c:v>4.2703647743469134E-3</c:v>
                </c:pt>
                <c:pt idx="2688">
                  <c:v>4.0050398794417965E-3</c:v>
                </c:pt>
                <c:pt idx="2689">
                  <c:v>3.730470590839479E-3</c:v>
                </c:pt>
                <c:pt idx="2690">
                  <c:v>3.4467247780198083E-3</c:v>
                </c:pt>
                <c:pt idx="2691">
                  <c:v>3.1538749090769492E-3</c:v>
                </c:pt>
                <c:pt idx="2692">
                  <c:v>2.8519981418135701E-3</c:v>
                </c:pt>
                <c:pt idx="2693">
                  <c:v>2.5411765757448052E-3</c:v>
                </c:pt>
                <c:pt idx="2694">
                  <c:v>2.2214977523544841E-3</c:v>
                </c:pt>
                <c:pt idx="2695">
                  <c:v>1.8930557313767619E-3</c:v>
                </c:pt>
                <c:pt idx="2696">
                  <c:v>1.5559537411247461E-3</c:v>
                </c:pt>
                <c:pt idx="2697">
                  <c:v>1.2103121057504321E-3</c:v>
                </c:pt>
                <c:pt idx="2698">
                  <c:v>8.5630342889354957E-4</c:v>
                </c:pt>
                <c:pt idx="2699">
                  <c:v>4.9451353940134133E-4</c:v>
                </c:pt>
                <c:pt idx="2700">
                  <c:v>1.2608800389936556E-4</c:v>
                </c:pt>
                <c:pt idx="2701">
                  <c:v>-2.5468515311141102E-4</c:v>
                </c:pt>
                <c:pt idx="2702">
                  <c:v>-6.4217296386783515E-4</c:v>
                </c:pt>
                <c:pt idx="2703">
                  <c:v>-1.0365809404294301E-3</c:v>
                </c:pt>
                <c:pt idx="2704">
                  <c:v>-1.4383632473870978E-3</c:v>
                </c:pt>
                <c:pt idx="2705">
                  <c:v>-1.84771464749953E-3</c:v>
                </c:pt>
                <c:pt idx="2706">
                  <c:v>-2.2644801839434899E-3</c:v>
                </c:pt>
                <c:pt idx="2707">
                  <c:v>-2.6884964443977121E-3</c:v>
                </c:pt>
                <c:pt idx="2708">
                  <c:v>-3.1195965039117692E-3</c:v>
                </c:pt>
                <c:pt idx="2709">
                  <c:v>-3.5576100265496012E-3</c:v>
                </c:pt>
                <c:pt idx="2710">
                  <c:v>-4.0023633624342017E-3</c:v>
                </c:pt>
                <c:pt idx="2711">
                  <c:v>-4.4536796414107131E-3</c:v>
                </c:pt>
                <c:pt idx="2712">
                  <c:v>-4.9113788644467504E-3</c:v>
                </c:pt>
                <c:pt idx="2713">
                  <c:v>-5.3752779937856305E-3</c:v>
                </c:pt>
                <c:pt idx="2714">
                  <c:v>-5.8451910427708524E-3</c:v>
                </c:pt>
                <c:pt idx="2715">
                  <c:v>-6.3209291661695003E-3</c:v>
                </c:pt>
                <c:pt idx="2716">
                  <c:v>-6.8023007517147276E-3</c:v>
                </c:pt>
                <c:pt idx="2717">
                  <c:v>-7.2891115135080824E-3</c:v>
                </c:pt>
                <c:pt idx="2718">
                  <c:v>-7.7811645878299914E-3</c:v>
                </c:pt>
                <c:pt idx="2719">
                  <c:v>-8.278260631817828E-3</c:v>
                </c:pt>
                <c:pt idx="2720">
                  <c:v>-8.7801979254014308E-3</c:v>
                </c:pt>
                <c:pt idx="2721">
                  <c:v>-9.2867724768013228E-3</c:v>
                </c:pt>
                <c:pt idx="2722">
                  <c:v>-9.7977781318296306E-3</c:v>
                </c:pt>
                <c:pt idx="2723">
                  <c:v>-1.0313006687165801E-2</c:v>
                </c:pt>
                <c:pt idx="2724">
                  <c:v>-1.0832248007717701E-2</c:v>
                </c:pt>
                <c:pt idx="2725">
                  <c:v>-1.1355290148121798E-2</c:v>
                </c:pt>
                <c:pt idx="2726">
                  <c:v>-1.1881919478385601E-2</c:v>
                </c:pt>
                <c:pt idx="2727">
                  <c:v>-1.24119208136235E-2</c:v>
                </c:pt>
                <c:pt idx="2728">
                  <c:v>-1.2945077547800332E-2</c:v>
                </c:pt>
                <c:pt idx="2729">
                  <c:v>-1.3481171791346861E-2</c:v>
                </c:pt>
                <c:pt idx="2730">
                  <c:v>-1.4019984512490298E-2</c:v>
                </c:pt>
                <c:pt idx="2731">
                  <c:v>-1.4561295682099299E-2</c:v>
                </c:pt>
                <c:pt idx="2732">
                  <c:v>-1.5104884421815356E-2</c:v>
                </c:pt>
                <c:pt idx="2733">
                  <c:v>-1.5650529155228805E-2</c:v>
                </c:pt>
                <c:pt idx="2734">
                  <c:v>-1.61980077618296E-2</c:v>
                </c:pt>
                <c:pt idx="2735">
                  <c:v>-1.6747097733434701E-2</c:v>
                </c:pt>
                <c:pt idx="2736">
                  <c:v>-1.72975763328015E-2</c:v>
                </c:pt>
                <c:pt idx="2737">
                  <c:v>-1.7849220754104101E-2</c:v>
                </c:pt>
                <c:pt idx="2738">
                  <c:v>-1.8401808284950468E-2</c:v>
                </c:pt>
                <c:pt idx="2739">
                  <c:v>-1.8955116469603499E-2</c:v>
                </c:pt>
                <c:pt idx="2740">
                  <c:v>-1.9508923273080701E-2</c:v>
                </c:pt>
                <c:pt idx="2741">
                  <c:v>-2.0063007245770606E-2</c:v>
                </c:pt>
                <c:pt idx="2742">
                  <c:v>-2.0617147688248457E-2</c:v>
                </c:pt>
                <c:pt idx="2743">
                  <c:v>-2.1171124815927499E-2</c:v>
                </c:pt>
                <c:pt idx="2744">
                  <c:v>-2.1724719923235488E-2</c:v>
                </c:pt>
                <c:pt idx="2745">
                  <c:v>-2.2277715546946682E-2</c:v>
                </c:pt>
                <c:pt idx="2746">
                  <c:v>-2.2829895628368194E-2</c:v>
                </c:pt>
                <c:pt idx="2747">
                  <c:v>-2.3381045674054815E-2</c:v>
                </c:pt>
                <c:pt idx="2748">
                  <c:v>-2.3930952914720499E-2</c:v>
                </c:pt>
                <c:pt idx="2749">
                  <c:v>-2.4479406462062602E-2</c:v>
                </c:pt>
                <c:pt idx="2750">
                  <c:v>-2.5026197463182402E-2</c:v>
                </c:pt>
                <c:pt idx="2751">
                  <c:v>-2.5571119252335298E-2</c:v>
                </c:pt>
                <c:pt idx="2752">
                  <c:v>-2.6113967499723612E-2</c:v>
                </c:pt>
                <c:pt idx="2753">
                  <c:v>-2.66545403570678E-2</c:v>
                </c:pt>
                <c:pt idx="2754">
                  <c:v>-2.7192638599728099E-2</c:v>
                </c:pt>
                <c:pt idx="2755">
                  <c:v>-2.7728065765101402E-2</c:v>
                </c:pt>
                <c:pt idx="2756">
                  <c:v>-2.8260628287107393E-2</c:v>
                </c:pt>
                <c:pt idx="2757">
                  <c:v>-2.8790135626532598E-2</c:v>
                </c:pt>
                <c:pt idx="2758">
                  <c:v>-2.9316400397041167E-2</c:v>
                </c:pt>
                <c:pt idx="2759">
                  <c:v>-2.9839238486676155E-2</c:v>
                </c:pt>
                <c:pt idx="2760">
                  <c:v>-3.0358469174662877E-2</c:v>
                </c:pt>
                <c:pt idx="2761">
                  <c:v>-3.0873915243410498E-2</c:v>
                </c:pt>
                <c:pt idx="2762">
                  <c:v>-3.1385403085493452E-2</c:v>
                </c:pt>
                <c:pt idx="2763">
                  <c:v>-3.1892762805580011E-2</c:v>
                </c:pt>
                <c:pt idx="2764">
                  <c:v>-3.2395828317114052E-2</c:v>
                </c:pt>
                <c:pt idx="2765">
                  <c:v>-3.2894437433722411E-2</c:v>
                </c:pt>
                <c:pt idx="2766">
                  <c:v>-3.3388431955212787E-2</c:v>
                </c:pt>
                <c:pt idx="2767">
                  <c:v>-3.3877657748131604E-2</c:v>
                </c:pt>
                <c:pt idx="2768">
                  <c:v>-3.4361964820805301E-2</c:v>
                </c:pt>
                <c:pt idx="2769">
                  <c:v>-3.4841207392834452E-2</c:v>
                </c:pt>
                <c:pt idx="2770">
                  <c:v>-3.531524395900891E-2</c:v>
                </c:pt>
                <c:pt idx="2771">
                  <c:v>-3.578393734763001E-2</c:v>
                </c:pt>
                <c:pt idx="2772">
                  <c:v>-3.6247154773233002E-2</c:v>
                </c:pt>
                <c:pt idx="2773">
                  <c:v>-3.6704767883732302E-2</c:v>
                </c:pt>
                <c:pt idx="2774">
                  <c:v>-3.71566528019871E-2</c:v>
                </c:pt>
                <c:pt idx="2775">
                  <c:v>-3.7602690161843616E-2</c:v>
                </c:pt>
                <c:pt idx="2776">
                  <c:v>-3.8042765138681899E-2</c:v>
                </c:pt>
                <c:pt idx="2777">
                  <c:v>-3.8476767474527461E-2</c:v>
                </c:pt>
                <c:pt idx="2778">
                  <c:v>-3.8904591497781277E-2</c:v>
                </c:pt>
                <c:pt idx="2779">
                  <c:v>-3.9326136137665703E-2</c:v>
                </c:pt>
                <c:pt idx="2780">
                  <c:v>-3.9741304933427604E-2</c:v>
                </c:pt>
                <c:pt idx="2781">
                  <c:v>-4.0150006038429803E-2</c:v>
                </c:pt>
                <c:pt idx="2782">
                  <c:v>-4.05521522192034E-2</c:v>
                </c:pt>
                <c:pt idx="2783">
                  <c:v>-4.0947660849576933E-2</c:v>
                </c:pt>
                <c:pt idx="2784">
                  <c:v>-4.1336453899989023E-2</c:v>
                </c:pt>
                <c:pt idx="2785">
                  <c:v>-4.1718457922118826E-2</c:v>
                </c:pt>
                <c:pt idx="2786">
                  <c:v>-4.2093604028927735E-2</c:v>
                </c:pt>
                <c:pt idx="2787">
                  <c:v>-4.2461827870282812E-2</c:v>
                </c:pt>
                <c:pt idx="2788">
                  <c:v>-4.2823069604280888E-2</c:v>
                </c:pt>
                <c:pt idx="2789">
                  <c:v>-4.3177273864384601E-2</c:v>
                </c:pt>
                <c:pt idx="2790">
                  <c:v>-4.3524389722570285E-2</c:v>
                </c:pt>
                <c:pt idx="2791">
                  <c:v>-4.3864370648594199E-2</c:v>
                </c:pt>
                <c:pt idx="2792">
                  <c:v>-4.4197174465542013E-2</c:v>
                </c:pt>
                <c:pt idx="2793">
                  <c:v>-4.4522763301813414E-2</c:v>
                </c:pt>
                <c:pt idx="2794">
                  <c:v>-4.4841103539702977E-2</c:v>
                </c:pt>
                <c:pt idx="2795">
                  <c:v>-4.5152165760724346E-2</c:v>
                </c:pt>
                <c:pt idx="2796">
                  <c:v>-4.5455924687845803E-2</c:v>
                </c:pt>
                <c:pt idx="2797">
                  <c:v>-4.5752359124793814E-2</c:v>
                </c:pt>
                <c:pt idx="2798">
                  <c:v>-4.6041451892584385E-2</c:v>
                </c:pt>
                <c:pt idx="2799">
                  <c:v>-4.6323189763445301E-2</c:v>
                </c:pt>
                <c:pt idx="2800">
                  <c:v>-4.6597563392284956E-2</c:v>
                </c:pt>
                <c:pt idx="2801">
                  <c:v>-4.6864567245873512E-2</c:v>
                </c:pt>
                <c:pt idx="2802">
                  <c:v>-4.7124199529889485E-2</c:v>
                </c:pt>
                <c:pt idx="2803">
                  <c:v>-4.7376462113994412E-2</c:v>
                </c:pt>
                <c:pt idx="2804">
                  <c:v>-4.7621360455088087E-2</c:v>
                </c:pt>
                <c:pt idx="2805">
                  <c:v>-4.7858903518900313E-2</c:v>
                </c:pt>
                <c:pt idx="2806">
                  <c:v>-4.8089103700070295E-2</c:v>
                </c:pt>
                <c:pt idx="2807">
                  <c:v>-4.8311976740867402E-2</c:v>
                </c:pt>
                <c:pt idx="2808">
                  <c:v>-4.8527541648691302E-2</c:v>
                </c:pt>
                <c:pt idx="2809">
                  <c:v>-4.8735820612509299E-2</c:v>
                </c:pt>
                <c:pt idx="2810">
                  <c:v>-4.89368389183601E-2</c:v>
                </c:pt>
                <c:pt idx="2811">
                  <c:v>-4.9130624864069834E-2</c:v>
                </c:pt>
                <c:pt idx="2812">
                  <c:v>-4.9317209673309714E-2</c:v>
                </c:pt>
                <c:pt idx="2813">
                  <c:v>-4.9496627409140223E-2</c:v>
                </c:pt>
                <c:pt idx="2814">
                  <c:v>-4.9668914887133896E-2</c:v>
                </c:pt>
                <c:pt idx="2815">
                  <c:v>-4.9834111588265104E-2</c:v>
                </c:pt>
                <c:pt idx="2816">
                  <c:v>-4.9992259571617022E-2</c:v>
                </c:pt>
                <c:pt idx="2817">
                  <c:v>-5.0143403387055786E-2</c:v>
                </c:pt>
                <c:pt idx="2818">
                  <c:v>-5.0287589987999003E-2</c:v>
                </c:pt>
                <c:pt idx="2819">
                  <c:v>-5.0424868644351466E-2</c:v>
                </c:pt>
                <c:pt idx="2820">
                  <c:v>-5.0555290855740141E-2</c:v>
                </c:pt>
                <c:pt idx="2821">
                  <c:v>-5.0678910265123701E-2</c:v>
                </c:pt>
                <c:pt idx="2822">
                  <c:v>-5.0795782572912222E-2</c:v>
                </c:pt>
                <c:pt idx="2823">
                  <c:v>-5.0905965451628003E-2</c:v>
                </c:pt>
                <c:pt idx="2824">
                  <c:v>-5.1009518461253345E-2</c:v>
                </c:pt>
                <c:pt idx="2825">
                  <c:v>-5.1106502965313896E-2</c:v>
                </c:pt>
                <c:pt idx="2826">
                  <c:v>-5.1196982047784813E-2</c:v>
                </c:pt>
                <c:pt idx="2827">
                  <c:v>-5.1281020430898001E-2</c:v>
                </c:pt>
                <c:pt idx="2828">
                  <c:v>-5.1358684393913924E-2</c:v>
                </c:pt>
                <c:pt idx="2829">
                  <c:v>-5.1430041692930098E-2</c:v>
                </c:pt>
                <c:pt idx="2830">
                  <c:v>-5.1495161481783798E-2</c:v>
                </c:pt>
                <c:pt idx="2831">
                  <c:v>-5.15541142341105E-2</c:v>
                </c:pt>
                <c:pt idx="2832">
                  <c:v>-5.1606971666609387E-2</c:v>
                </c:pt>
                <c:pt idx="2833">
                  <c:v>-5.1653806663568246E-2</c:v>
                </c:pt>
                <c:pt idx="2834">
                  <c:v>-5.1694693202694597E-2</c:v>
                </c:pt>
                <c:pt idx="2835">
                  <c:v>-5.1729706282289775E-2</c:v>
                </c:pt>
                <c:pt idx="2836">
                  <c:v>-5.1758921849819436E-2</c:v>
                </c:pt>
                <c:pt idx="2837">
                  <c:v>-5.1782416731888124E-2</c:v>
                </c:pt>
                <c:pt idx="2838">
                  <c:v>-5.1800268565702696E-2</c:v>
                </c:pt>
                <c:pt idx="2839">
                  <c:v>-5.1812555731976503E-2</c:v>
                </c:pt>
                <c:pt idx="2840">
                  <c:v>-5.1819357289374465E-2</c:v>
                </c:pt>
                <c:pt idx="2841">
                  <c:v>-5.1820752895232802E-2</c:v>
                </c:pt>
                <c:pt idx="2842">
                  <c:v>-5.1816822636831933E-2</c:v>
                </c:pt>
                <c:pt idx="2843">
                  <c:v>-5.1807647176569487E-2</c:v>
                </c:pt>
                <c:pt idx="2844">
                  <c:v>-5.17933076234725E-2</c:v>
                </c:pt>
                <c:pt idx="2845">
                  <c:v>-5.1773885383296185E-2</c:v>
                </c:pt>
                <c:pt idx="2846">
                  <c:v>-5.1749462405317297E-2</c:v>
                </c:pt>
                <c:pt idx="2847">
                  <c:v>-5.1720120892348904E-2</c:v>
                </c:pt>
                <c:pt idx="2848">
                  <c:v>-5.1685943242161601E-2</c:v>
                </c:pt>
                <c:pt idx="2849">
                  <c:v>-5.16470119974047E-2</c:v>
                </c:pt>
                <c:pt idx="2850">
                  <c:v>-5.1603409795142698E-2</c:v>
                </c:pt>
                <c:pt idx="2851">
                  <c:v>-5.1555219300876087E-2</c:v>
                </c:pt>
                <c:pt idx="2852">
                  <c:v>-5.1502523164543103E-2</c:v>
                </c:pt>
                <c:pt idx="2853">
                  <c:v>-5.1445403980950377E-2</c:v>
                </c:pt>
                <c:pt idx="2854">
                  <c:v>-5.1383944244873823E-2</c:v>
                </c:pt>
                <c:pt idx="2855">
                  <c:v>-5.1318226341509912E-2</c:v>
                </c:pt>
                <c:pt idx="2856">
                  <c:v>-5.1248332505473657E-2</c:v>
                </c:pt>
                <c:pt idx="2857">
                  <c:v>-5.1174344780801746E-2</c:v>
                </c:pt>
                <c:pt idx="2858">
                  <c:v>-5.1096344985017333E-2</c:v>
                </c:pt>
                <c:pt idx="2859">
                  <c:v>-5.1014414673195903E-2</c:v>
                </c:pt>
                <c:pt idx="2860">
                  <c:v>-5.0928635103205722E-2</c:v>
                </c:pt>
                <c:pt idx="2861">
                  <c:v>-5.0839087202798824E-2</c:v>
                </c:pt>
                <c:pt idx="2862">
                  <c:v>-5.0745851538358699E-2</c:v>
                </c:pt>
                <c:pt idx="2863">
                  <c:v>-5.0649008284968655E-2</c:v>
                </c:pt>
                <c:pt idx="2864">
                  <c:v>-5.0548637197771334E-2</c:v>
                </c:pt>
                <c:pt idx="2865">
                  <c:v>-5.0444817584661697E-2</c:v>
                </c:pt>
                <c:pt idx="2866">
                  <c:v>-5.0337628280366933E-2</c:v>
                </c:pt>
                <c:pt idx="2867">
                  <c:v>-5.0227147621893946E-2</c:v>
                </c:pt>
                <c:pt idx="2868">
                  <c:v>-5.0113453425319004E-2</c:v>
                </c:pt>
                <c:pt idx="2869">
                  <c:v>-4.9996622963859011E-2</c:v>
                </c:pt>
                <c:pt idx="2870">
                  <c:v>-4.9876732947197931E-2</c:v>
                </c:pt>
                <c:pt idx="2871">
                  <c:v>-4.9753859502043814E-2</c:v>
                </c:pt>
                <c:pt idx="2872">
                  <c:v>-4.9628078153898414E-2</c:v>
                </c:pt>
                <c:pt idx="2873">
                  <c:v>-4.9499463809994738E-2</c:v>
                </c:pt>
                <c:pt idx="2874">
                  <c:v>-4.9368090743409934E-2</c:v>
                </c:pt>
                <c:pt idx="2875">
                  <c:v>-4.9234032578324399E-2</c:v>
                </c:pt>
                <c:pt idx="2876">
                  <c:v>-4.9097362276361904E-2</c:v>
                </c:pt>
                <c:pt idx="2877">
                  <c:v>-4.8958152124017287E-2</c:v>
                </c:pt>
                <c:pt idx="2878">
                  <c:v>-4.8816473721124534E-2</c:v>
                </c:pt>
                <c:pt idx="2879">
                  <c:v>-4.8672397970335513E-2</c:v>
                </c:pt>
                <c:pt idx="2880">
                  <c:v>-4.8525995067582046E-2</c:v>
                </c:pt>
                <c:pt idx="2881">
                  <c:v>-4.8377334493490104E-2</c:v>
                </c:pt>
                <c:pt idx="2882">
                  <c:v>-4.8226485005718404E-2</c:v>
                </c:pt>
                <c:pt idx="2883">
                  <c:v>-4.8073514632190999E-2</c:v>
                </c:pt>
                <c:pt idx="2884">
                  <c:v>-4.79184906651949E-2</c:v>
                </c:pt>
                <c:pt idx="2885">
                  <c:v>-4.7761479656312757E-2</c:v>
                </c:pt>
                <c:pt idx="2886">
                  <c:v>-4.7602547412150399E-2</c:v>
                </c:pt>
                <c:pt idx="2887">
                  <c:v>-4.7441758990862545E-2</c:v>
                </c:pt>
                <c:pt idx="2888">
                  <c:v>-4.7279178699388254E-2</c:v>
                </c:pt>
                <c:pt idx="2889">
                  <c:v>-4.7114870091434322E-2</c:v>
                </c:pt>
                <c:pt idx="2890">
                  <c:v>-4.6948895966108947E-2</c:v>
                </c:pt>
                <c:pt idx="2891">
                  <c:v>-4.6781318367246985E-2</c:v>
                </c:pt>
                <c:pt idx="2892">
                  <c:v>-4.6612198583334298E-2</c:v>
                </c:pt>
                <c:pt idx="2893">
                  <c:v>-4.6441597148044099E-2</c:v>
                </c:pt>
                <c:pt idx="2894">
                  <c:v>-4.6269573841339E-2</c:v>
                </c:pt>
                <c:pt idx="2895">
                  <c:v>-4.6096187691117722E-2</c:v>
                </c:pt>
                <c:pt idx="2896">
                  <c:v>-4.5921496975375002E-2</c:v>
                </c:pt>
                <c:pt idx="2897">
                  <c:v>-4.5745559224851087E-2</c:v>
                </c:pt>
                <c:pt idx="2898">
                  <c:v>-4.5568431226142507E-2</c:v>
                </c:pt>
                <c:pt idx="2899">
                  <c:v>-4.5390169025235523E-2</c:v>
                </c:pt>
                <c:pt idx="2900">
                  <c:v>-4.5210827931479333E-2</c:v>
                </c:pt>
                <c:pt idx="2901">
                  <c:v>-4.50304625219001E-2</c:v>
                </c:pt>
                <c:pt idx="2902">
                  <c:v>-4.4849126645903098E-2</c:v>
                </c:pt>
                <c:pt idx="2903">
                  <c:v>-4.4666873430295503E-2</c:v>
                </c:pt>
                <c:pt idx="2904">
                  <c:v>-4.4483755284619897E-2</c:v>
                </c:pt>
                <c:pt idx="2905">
                  <c:v>-4.4299823906772222E-2</c:v>
                </c:pt>
                <c:pt idx="2906">
                  <c:v>-4.4115130288880214E-2</c:v>
                </c:pt>
                <c:pt idx="2907">
                  <c:v>-4.3929724723421014E-2</c:v>
                </c:pt>
                <c:pt idx="2908">
                  <c:v>-4.3743656809553833E-2</c:v>
                </c:pt>
                <c:pt idx="2909">
                  <c:v>-4.3556975459646534E-2</c:v>
                </c:pt>
                <c:pt idx="2910">
                  <c:v>-4.3369728905974222E-2</c:v>
                </c:pt>
                <c:pt idx="2911">
                  <c:v>-4.3181964707568986E-2</c:v>
                </c:pt>
                <c:pt idx="2912">
                  <c:v>-4.2993729757199832E-2</c:v>
                </c:pt>
                <c:pt idx="2913">
                  <c:v>-4.2805070288462296E-2</c:v>
                </c:pt>
                <c:pt idx="2914">
                  <c:v>-4.2616031882959933E-2</c:v>
                </c:pt>
                <c:pt idx="2915">
                  <c:v>-4.2426659477554786E-2</c:v>
                </c:pt>
                <c:pt idx="2916">
                  <c:v>-4.2236997371674002E-2</c:v>
                </c:pt>
                <c:pt idx="2917">
                  <c:v>-4.2047089234647832E-2</c:v>
                </c:pt>
                <c:pt idx="2918">
                  <c:v>-4.1856978113064956E-2</c:v>
                </c:pt>
                <c:pt idx="2919">
                  <c:v>-4.1666706438130814E-2</c:v>
                </c:pt>
                <c:pt idx="2920">
                  <c:v>-4.1476316033003703E-2</c:v>
                </c:pt>
                <c:pt idx="2921">
                  <c:v>-4.1285848120101755E-2</c:v>
                </c:pt>
                <c:pt idx="2922">
                  <c:v>-4.10953433283636E-2</c:v>
                </c:pt>
                <c:pt idx="2923">
                  <c:v>-4.0904841700432397E-2</c:v>
                </c:pt>
                <c:pt idx="2924">
                  <c:v>-4.0714382699780498E-2</c:v>
                </c:pt>
                <c:pt idx="2925">
                  <c:v>-4.0524005217725798E-2</c:v>
                </c:pt>
                <c:pt idx="2926">
                  <c:v>-4.0333747580348904E-2</c:v>
                </c:pt>
                <c:pt idx="2927">
                  <c:v>-4.0143647555288597E-2</c:v>
                </c:pt>
                <c:pt idx="2928">
                  <c:v>-3.9953742358406742E-2</c:v>
                </c:pt>
                <c:pt idx="2929">
                  <c:v>-3.9764068660307003E-2</c:v>
                </c:pt>
                <c:pt idx="2930">
                  <c:v>-3.9574662592699206E-2</c:v>
                </c:pt>
                <c:pt idx="2931">
                  <c:v>-3.9385559754596497E-2</c:v>
                </c:pt>
                <c:pt idx="2932">
                  <c:v>-3.9196795218334302E-2</c:v>
                </c:pt>
                <c:pt idx="2933">
                  <c:v>-3.9008403535403205E-2</c:v>
                </c:pt>
                <c:pt idx="2934">
                  <c:v>-3.88204187420833E-2</c:v>
                </c:pt>
                <c:pt idx="2935">
                  <c:v>-3.8632874364874212E-2</c:v>
                </c:pt>
                <c:pt idx="2936">
                  <c:v>-3.8445803425710474E-2</c:v>
                </c:pt>
                <c:pt idx="2937">
                  <c:v>-3.8259238446948E-2</c:v>
                </c:pt>
                <c:pt idx="2938">
                  <c:v>-3.8073211456140649E-2</c:v>
                </c:pt>
                <c:pt idx="2939">
                  <c:v>-3.7887753990548598E-2</c:v>
                </c:pt>
                <c:pt idx="2940">
                  <c:v>-3.7702897101437302E-2</c:v>
                </c:pt>
                <c:pt idx="2941">
                  <c:v>-3.7518671358101503E-2</c:v>
                </c:pt>
                <c:pt idx="2942">
                  <c:v>-3.7335106851649452E-2</c:v>
                </c:pt>
                <c:pt idx="2943">
                  <c:v>-3.7152233198523212E-2</c:v>
                </c:pt>
                <c:pt idx="2944">
                  <c:v>-3.6970079543757112E-2</c:v>
                </c:pt>
                <c:pt idx="2945">
                  <c:v>-3.6788674563968199E-2</c:v>
                </c:pt>
                <c:pt idx="2946">
                  <c:v>-3.6608046470077975E-2</c:v>
                </c:pt>
                <c:pt idx="2947">
                  <c:v>-3.6428223009754811E-2</c:v>
                </c:pt>
                <c:pt idx="2948">
                  <c:v>-3.6249231469598096E-2</c:v>
                </c:pt>
                <c:pt idx="2949">
                  <c:v>-3.60710986770231E-2</c:v>
                </c:pt>
                <c:pt idx="2950">
                  <c:v>-3.5893851001880799E-2</c:v>
                </c:pt>
                <c:pt idx="2951">
                  <c:v>-3.5717514357806901E-2</c:v>
                </c:pt>
                <c:pt idx="2952">
                  <c:v>-3.5542114203271399E-2</c:v>
                </c:pt>
                <c:pt idx="2953">
                  <c:v>-3.536767554236811E-2</c:v>
                </c:pt>
                <c:pt idx="2954">
                  <c:v>-3.519422292531961E-2</c:v>
                </c:pt>
                <c:pt idx="2955">
                  <c:v>-3.5021780448707004E-2</c:v>
                </c:pt>
                <c:pt idx="2956">
                  <c:v>-3.4850371755427406E-2</c:v>
                </c:pt>
                <c:pt idx="2957">
                  <c:v>-3.4680020034378901E-2</c:v>
                </c:pt>
                <c:pt idx="2958">
                  <c:v>-3.4510748019878315E-2</c:v>
                </c:pt>
                <c:pt idx="2959">
                  <c:v>-3.4342577990812903E-2</c:v>
                </c:pt>
                <c:pt idx="2960">
                  <c:v>-3.4175531769532599E-2</c:v>
                </c:pt>
                <c:pt idx="2961">
                  <c:v>-3.4009630720484699E-2</c:v>
                </c:pt>
                <c:pt idx="2962">
                  <c:v>-3.3844895748597698E-2</c:v>
                </c:pt>
                <c:pt idx="2963">
                  <c:v>-3.3681347297418292E-2</c:v>
                </c:pt>
                <c:pt idx="2964">
                  <c:v>-3.3519005347008593E-2</c:v>
                </c:pt>
                <c:pt idx="2965">
                  <c:v>-3.3357889411609401E-2</c:v>
                </c:pt>
                <c:pt idx="2966">
                  <c:v>-3.3198018537074901E-2</c:v>
                </c:pt>
                <c:pt idx="2967">
                  <c:v>-3.3039411298088399E-2</c:v>
                </c:pt>
                <c:pt idx="2968">
                  <c:v>-3.2882085795165251E-2</c:v>
                </c:pt>
                <c:pt idx="2969">
                  <c:v>-3.2726059651449903E-2</c:v>
                </c:pt>
                <c:pt idx="2970">
                  <c:v>-3.2571350009320363E-2</c:v>
                </c:pt>
                <c:pt idx="2971">
                  <c:v>-3.2417973526796387E-2</c:v>
                </c:pt>
                <c:pt idx="2972">
                  <c:v>-3.2265946373781391E-2</c:v>
                </c:pt>
                <c:pt idx="2973">
                  <c:v>-3.2115284228131299E-2</c:v>
                </c:pt>
                <c:pt idx="2974">
                  <c:v>-3.1966002271555702E-2</c:v>
                </c:pt>
                <c:pt idx="2975">
                  <c:v>-3.1818115185382752E-2</c:v>
                </c:pt>
                <c:pt idx="2976">
                  <c:v>-3.1671637146180452E-2</c:v>
                </c:pt>
                <c:pt idx="2977">
                  <c:v>-3.1526581821250795E-2</c:v>
                </c:pt>
                <c:pt idx="2978">
                  <c:v>-3.1382962364009406E-2</c:v>
                </c:pt>
                <c:pt idx="2979">
                  <c:v>-3.1240791409260189E-2</c:v>
                </c:pt>
                <c:pt idx="2980">
                  <c:v>-3.110008106837361E-2</c:v>
                </c:pt>
                <c:pt idx="2981">
                  <c:v>-3.0960842924395406E-2</c:v>
                </c:pt>
                <c:pt idx="2982">
                  <c:v>-3.0823088027071652E-2</c:v>
                </c:pt>
                <c:pt idx="2983">
                  <c:v>-3.0686826887829748E-2</c:v>
                </c:pt>
                <c:pt idx="2984">
                  <c:v>-3.0552069474707299E-2</c:v>
                </c:pt>
                <c:pt idx="2985">
                  <c:v>-3.0418825207262499E-2</c:v>
                </c:pt>
                <c:pt idx="2986">
                  <c:v>-3.0287102951451452E-2</c:v>
                </c:pt>
                <c:pt idx="2987">
                  <c:v>-3.0156911014512299E-2</c:v>
                </c:pt>
                <c:pt idx="2988">
                  <c:v>-3.0028257139855311E-2</c:v>
                </c:pt>
                <c:pt idx="2989">
                  <c:v>-2.9901148501974111E-2</c:v>
                </c:pt>
                <c:pt idx="2990">
                  <c:v>-2.9775591701387598E-2</c:v>
                </c:pt>
                <c:pt idx="2991">
                  <c:v>-2.965159275964831E-2</c:v>
                </c:pt>
                <c:pt idx="2992">
                  <c:v>-2.9529157114388988E-2</c:v>
                </c:pt>
                <c:pt idx="2993">
                  <c:v>-2.9408289614463616E-2</c:v>
                </c:pt>
                <c:pt idx="2994">
                  <c:v>-2.9288994515170856E-2</c:v>
                </c:pt>
                <c:pt idx="2995">
                  <c:v>-2.9171275473582083E-2</c:v>
                </c:pt>
                <c:pt idx="2996">
                  <c:v>-2.9055135543982511E-2</c:v>
                </c:pt>
                <c:pt idx="2997">
                  <c:v>-2.8940577173453212E-2</c:v>
                </c:pt>
                <c:pt idx="2998">
                  <c:v>-2.8827602197579651E-2</c:v>
                </c:pt>
                <c:pt idx="2999">
                  <c:v>-2.8716211836330979E-2</c:v>
                </c:pt>
                <c:pt idx="3000">
                  <c:v>-2.8606406690102473E-2</c:v>
                </c:pt>
                <c:pt idx="3001">
                  <c:v>-2.8498186735940578E-2</c:v>
                </c:pt>
                <c:pt idx="3002">
                  <c:v>-2.8391551323963701E-2</c:v>
                </c:pt>
                <c:pt idx="3003">
                  <c:v>-2.8286499173990877E-2</c:v>
                </c:pt>
                <c:pt idx="3004">
                  <c:v>-2.8183028372389288E-2</c:v>
                </c:pt>
                <c:pt idx="3005">
                  <c:v>-2.8081136369153811E-2</c:v>
                </c:pt>
                <c:pt idx="3006">
                  <c:v>-2.7980819975230012E-2</c:v>
                </c:pt>
                <c:pt idx="3007">
                  <c:v>-2.7882075360090616E-2</c:v>
                </c:pt>
                <c:pt idx="3008">
                  <c:v>-2.7784898049582101E-2</c:v>
                </c:pt>
                <c:pt idx="3009">
                  <c:v>-2.76892829240423E-2</c:v>
                </c:pt>
                <c:pt idx="3010">
                  <c:v>-2.7595224216705499E-2</c:v>
                </c:pt>
                <c:pt idx="3011">
                  <c:v>-2.7502715512415218E-2</c:v>
                </c:pt>
                <c:pt idx="3012">
                  <c:v>-2.7411749746622339E-2</c:v>
                </c:pt>
                <c:pt idx="3013">
                  <c:v>-2.7322319204723652E-2</c:v>
                </c:pt>
                <c:pt idx="3014">
                  <c:v>-2.7234415521708334E-2</c:v>
                </c:pt>
                <c:pt idx="3015">
                  <c:v>-2.7148029682137999E-2</c:v>
                </c:pt>
                <c:pt idx="3016">
                  <c:v>-2.7063152020481242E-2</c:v>
                </c:pt>
                <c:pt idx="3017">
                  <c:v>-2.6979772221778189E-2</c:v>
                </c:pt>
                <c:pt idx="3018">
                  <c:v>-2.6897879322670126E-2</c:v>
                </c:pt>
                <c:pt idx="3019">
                  <c:v>-2.6817461712791101E-2</c:v>
                </c:pt>
                <c:pt idx="3020">
                  <c:v>-2.6738507136524602E-2</c:v>
                </c:pt>
                <c:pt idx="3021">
                  <c:v>-2.6661002695127087E-2</c:v>
                </c:pt>
                <c:pt idx="3022">
                  <c:v>-2.6584934849233601E-2</c:v>
                </c:pt>
                <c:pt idx="3023">
                  <c:v>-2.651028942174961E-2</c:v>
                </c:pt>
                <c:pt idx="3024">
                  <c:v>-2.6437051601114567E-2</c:v>
                </c:pt>
                <c:pt idx="3025">
                  <c:v>-2.6365205944959402E-2</c:v>
                </c:pt>
                <c:pt idx="3026">
                  <c:v>-2.6294736384160411E-2</c:v>
                </c:pt>
                <c:pt idx="3027">
                  <c:v>-2.6225626227269212E-2</c:v>
                </c:pt>
                <c:pt idx="3028">
                  <c:v>-2.6157858165348599E-2</c:v>
                </c:pt>
                <c:pt idx="3029">
                  <c:v>-2.6091414277194202E-2</c:v>
                </c:pt>
                <c:pt idx="3030">
                  <c:v>-2.6026276034950002E-2</c:v>
                </c:pt>
                <c:pt idx="3031">
                  <c:v>-2.5962424310116927E-2</c:v>
                </c:pt>
                <c:pt idx="3032">
                  <c:v>-2.5899839379952806E-2</c:v>
                </c:pt>
                <c:pt idx="3033">
                  <c:v>-2.5838500934253352E-2</c:v>
                </c:pt>
                <c:pt idx="3034">
                  <c:v>-2.5778388082530006E-2</c:v>
                </c:pt>
                <c:pt idx="3035">
                  <c:v>-2.57194793615605E-2</c:v>
                </c:pt>
                <c:pt idx="3036">
                  <c:v>-2.5661752743324252E-2</c:v>
                </c:pt>
                <c:pt idx="3037">
                  <c:v>-2.5605185643304412E-2</c:v>
                </c:pt>
                <c:pt idx="3038">
                  <c:v>-2.5549754929166401E-2</c:v>
                </c:pt>
                <c:pt idx="3039">
                  <c:v>-2.5495436929795202E-2</c:v>
                </c:pt>
                <c:pt idx="3040">
                  <c:v>-2.5442207444686452E-2</c:v>
                </c:pt>
                <c:pt idx="3041">
                  <c:v>-2.53900417536897E-2</c:v>
                </c:pt>
                <c:pt idx="3042">
                  <c:v>-2.5338914627096802E-2</c:v>
                </c:pt>
                <c:pt idx="3043">
                  <c:v>-2.528880033605551E-2</c:v>
                </c:pt>
                <c:pt idx="3044">
                  <c:v>-2.5239672663316701E-2</c:v>
                </c:pt>
                <c:pt idx="3045">
                  <c:v>-2.5191504914286077E-2</c:v>
                </c:pt>
                <c:pt idx="3046">
                  <c:v>-2.5144269928400402E-2</c:v>
                </c:pt>
                <c:pt idx="3047">
                  <c:v>-2.5097940090777007E-2</c:v>
                </c:pt>
                <c:pt idx="3048">
                  <c:v>-2.5052487344160278E-2</c:v>
                </c:pt>
                <c:pt idx="3049">
                  <c:v>-2.5007883201146199E-2</c:v>
                </c:pt>
                <c:pt idx="3050">
                  <c:v>-2.49640987566551E-2</c:v>
                </c:pt>
                <c:pt idx="3051">
                  <c:v>-2.4921104700664502E-2</c:v>
                </c:pt>
                <c:pt idx="3052">
                  <c:v>-2.4878871331175698E-2</c:v>
                </c:pt>
                <c:pt idx="3053">
                  <c:v>-2.4837368567404788E-2</c:v>
                </c:pt>
                <c:pt idx="3054">
                  <c:v>-2.4796565963178301E-2</c:v>
                </c:pt>
                <c:pt idx="3055">
                  <c:v>-2.4756432720544001E-2</c:v>
                </c:pt>
                <c:pt idx="3056">
                  <c:v>-2.4716937703539606E-2</c:v>
                </c:pt>
                <c:pt idx="3057">
                  <c:v>-2.4678049452149412E-2</c:v>
                </c:pt>
                <c:pt idx="3058">
                  <c:v>-2.4639736196406206E-2</c:v>
                </c:pt>
                <c:pt idx="3059">
                  <c:v>-2.4601965870637212E-2</c:v>
                </c:pt>
                <c:pt idx="3060">
                  <c:v>-2.4564706127829402E-2</c:v>
                </c:pt>
                <c:pt idx="3061">
                  <c:v>-2.4527924354107368E-2</c:v>
                </c:pt>
                <c:pt idx="3062">
                  <c:v>-2.449158768330513E-2</c:v>
                </c:pt>
                <c:pt idx="3063">
                  <c:v>-2.4455663011609802E-2</c:v>
                </c:pt>
                <c:pt idx="3064">
                  <c:v>-2.4420117012280602E-2</c:v>
                </c:pt>
                <c:pt idx="3065">
                  <c:v>-2.4384916150399401E-2</c:v>
                </c:pt>
                <c:pt idx="3066">
                  <c:v>-2.4350026697662668E-2</c:v>
                </c:pt>
                <c:pt idx="3067">
                  <c:v>-2.4315414747184478E-2</c:v>
                </c:pt>
                <c:pt idx="3068">
                  <c:v>-2.4281046228300292E-2</c:v>
                </c:pt>
                <c:pt idx="3069">
                  <c:v>-2.42468869213508E-2</c:v>
                </c:pt>
                <c:pt idx="3070">
                  <c:v>-2.4212902472441816E-2</c:v>
                </c:pt>
                <c:pt idx="3071">
                  <c:v>-2.4179058408144601E-2</c:v>
                </c:pt>
                <c:pt idx="3072">
                  <c:v>-2.4145320150143711E-2</c:v>
                </c:pt>
                <c:pt idx="3073">
                  <c:v>-2.4111653029799701E-2</c:v>
                </c:pt>
                <c:pt idx="3074">
                  <c:v>-2.4078022302620312E-2</c:v>
                </c:pt>
                <c:pt idx="3075">
                  <c:v>-2.4044393162622201E-2</c:v>
                </c:pt>
                <c:pt idx="3076">
                  <c:v>-2.4010730756569652E-2</c:v>
                </c:pt>
                <c:pt idx="3077">
                  <c:v>-2.3977000198074212E-2</c:v>
                </c:pt>
                <c:pt idx="3078">
                  <c:v>-2.3943166581542802E-2</c:v>
                </c:pt>
                <c:pt idx="3079">
                  <c:v>-2.3909194995958769E-2</c:v>
                </c:pt>
                <c:pt idx="3080">
                  <c:v>-2.3875050538483402E-2</c:v>
                </c:pt>
                <c:pt idx="3081">
                  <c:v>-2.3840698327863612E-2</c:v>
                </c:pt>
                <c:pt idx="3082">
                  <c:v>-2.3806103517633452E-2</c:v>
                </c:pt>
                <c:pt idx="3083">
                  <c:v>-2.37712313090978E-2</c:v>
                </c:pt>
                <c:pt idx="3084">
                  <c:v>-2.373604696408391E-2</c:v>
                </c:pt>
                <c:pt idx="3085">
                  <c:v>-2.3700515817450502E-2</c:v>
                </c:pt>
                <c:pt idx="3086">
                  <c:v>-2.36646032893436E-2</c:v>
                </c:pt>
                <c:pt idx="3087">
                  <c:v>-2.3628274897186777E-2</c:v>
                </c:pt>
                <c:pt idx="3088">
                  <c:v>-2.3591496267397368E-2</c:v>
                </c:pt>
                <c:pt idx="3089">
                  <c:v>-2.3554233146816501E-2</c:v>
                </c:pt>
                <c:pt idx="3090">
                  <c:v>-2.3516451413845778E-2</c:v>
                </c:pt>
                <c:pt idx="3091">
                  <c:v>-2.34781170892817E-2</c:v>
                </c:pt>
                <c:pt idx="3092">
                  <c:v>-2.34391963468338E-2</c:v>
                </c:pt>
                <c:pt idx="3093">
                  <c:v>-2.33996555233346E-2</c:v>
                </c:pt>
                <c:pt idx="3094">
                  <c:v>-2.3359461128609399E-2</c:v>
                </c:pt>
                <c:pt idx="3095">
                  <c:v>-2.3318579855023301E-2</c:v>
                </c:pt>
                <c:pt idx="3096">
                  <c:v>-2.3276978586686113E-2</c:v>
                </c:pt>
                <c:pt idx="3097">
                  <c:v>-2.3234624408308393E-2</c:v>
                </c:pt>
                <c:pt idx="3098">
                  <c:v>-2.3191484613720278E-2</c:v>
                </c:pt>
                <c:pt idx="3099">
                  <c:v>-2.3147526714020598E-2</c:v>
                </c:pt>
                <c:pt idx="3100">
                  <c:v>-2.3102718445380005E-2</c:v>
                </c:pt>
                <c:pt idx="3101">
                  <c:v>-2.3057027776478802E-2</c:v>
                </c:pt>
                <c:pt idx="3102">
                  <c:v>-2.3010422915583278E-2</c:v>
                </c:pt>
                <c:pt idx="3103">
                  <c:v>-2.2962872317255002E-2</c:v>
                </c:pt>
                <c:pt idx="3104">
                  <c:v>-2.2914344688694931E-2</c:v>
                </c:pt>
                <c:pt idx="3105">
                  <c:v>-2.2864808995716711E-2</c:v>
                </c:pt>
                <c:pt idx="3106">
                  <c:v>-2.2814234468361509E-2</c:v>
                </c:pt>
                <c:pt idx="3107">
                  <c:v>-2.2762590606128688E-2</c:v>
                </c:pt>
                <c:pt idx="3108">
                  <c:v>-2.2709847182861138E-2</c:v>
                </c:pt>
                <c:pt idx="3109">
                  <c:v>-2.2655974251240402E-2</c:v>
                </c:pt>
                <c:pt idx="3110">
                  <c:v>-2.2600942146947692E-2</c:v>
                </c:pt>
                <c:pt idx="3111">
                  <c:v>-2.25447214924345E-2</c:v>
                </c:pt>
                <c:pt idx="3112">
                  <c:v>-2.2487283200359812E-2</c:v>
                </c:pt>
                <c:pt idx="3113">
                  <c:v>-2.2428598476655452E-2</c:v>
                </c:pt>
                <c:pt idx="3114">
                  <c:v>-2.2368638823254801E-2</c:v>
                </c:pt>
                <c:pt idx="3115">
                  <c:v>-2.2307376040466616E-2</c:v>
                </c:pt>
                <c:pt idx="3116">
                  <c:v>-2.2244782229012411E-2</c:v>
                </c:pt>
                <c:pt idx="3117">
                  <c:v>-2.21808297917288E-2</c:v>
                </c:pt>
                <c:pt idx="3118">
                  <c:v>-2.2115491434940598E-2</c:v>
                </c:pt>
                <c:pt idx="3119">
                  <c:v>-2.204874016951076E-2</c:v>
                </c:pt>
                <c:pt idx="3120">
                  <c:v>-2.19805493115716E-2</c:v>
                </c:pt>
                <c:pt idx="3121">
                  <c:v>-2.1910892482958216E-2</c:v>
                </c:pt>
                <c:pt idx="3122">
                  <c:v>-2.1839743611326675E-2</c:v>
                </c:pt>
                <c:pt idx="3123">
                  <c:v>-2.1767076929983611E-2</c:v>
                </c:pt>
                <c:pt idx="3124">
                  <c:v>-2.1692866977445002E-2</c:v>
                </c:pt>
                <c:pt idx="3125">
                  <c:v>-2.1617088596694801E-2</c:v>
                </c:pt>
                <c:pt idx="3126">
                  <c:v>-2.1539716934195201E-2</c:v>
                </c:pt>
                <c:pt idx="3127">
                  <c:v>-2.1460727438631502E-2</c:v>
                </c:pt>
                <c:pt idx="3128">
                  <c:v>-2.1380095859410801E-2</c:v>
                </c:pt>
                <c:pt idx="3129">
                  <c:v>-2.1297798244920441E-2</c:v>
                </c:pt>
                <c:pt idx="3130">
                  <c:v>-2.1213810940560292E-2</c:v>
                </c:pt>
                <c:pt idx="3131">
                  <c:v>-2.1128110586554612E-2</c:v>
                </c:pt>
                <c:pt idx="3132">
                  <c:v>-2.104067411555751E-2</c:v>
                </c:pt>
                <c:pt idx="3133">
                  <c:v>-2.0951478750062799E-2</c:v>
                </c:pt>
                <c:pt idx="3134">
                  <c:v>-2.0860501999622597E-2</c:v>
                </c:pt>
                <c:pt idx="3135">
                  <c:v>-2.0767721657895599E-2</c:v>
                </c:pt>
                <c:pt idx="3136">
                  <c:v>-2.0673115799529507E-2</c:v>
                </c:pt>
                <c:pt idx="3137">
                  <c:v>-2.0576662776884011E-2</c:v>
                </c:pt>
                <c:pt idx="3138">
                  <c:v>-2.0478341216627612E-2</c:v>
                </c:pt>
                <c:pt idx="3139">
                  <c:v>-2.0378130016181398E-2</c:v>
                </c:pt>
                <c:pt idx="3140">
                  <c:v>-2.02760083400629E-2</c:v>
                </c:pt>
                <c:pt idx="3141">
                  <c:v>-2.0171955616108642E-2</c:v>
                </c:pt>
                <c:pt idx="3142">
                  <c:v>-2.00659515316059E-2</c:v>
                </c:pt>
                <c:pt idx="3143">
                  <c:v>-1.9957976029337621E-2</c:v>
                </c:pt>
                <c:pt idx="3144">
                  <c:v>-1.9848009303549595E-2</c:v>
                </c:pt>
                <c:pt idx="3145">
                  <c:v>-1.9736031795858689E-2</c:v>
                </c:pt>
                <c:pt idx="3146">
                  <c:v>-1.9622024191104905E-2</c:v>
                </c:pt>
                <c:pt idx="3147">
                  <c:v>-1.9505967413163561E-2</c:v>
                </c:pt>
                <c:pt idx="3148">
                  <c:v>-1.9387842620726899E-2</c:v>
                </c:pt>
                <c:pt idx="3149">
                  <c:v>-1.9267631203064805E-2</c:v>
                </c:pt>
                <c:pt idx="3150">
                  <c:v>-1.91453147757744E-2</c:v>
                </c:pt>
                <c:pt idx="3151">
                  <c:v>-1.9020875176538287E-2</c:v>
                </c:pt>
                <c:pt idx="3152">
                  <c:v>-1.889429446088E-2</c:v>
                </c:pt>
                <c:pt idx="3153">
                  <c:v>-1.8765554897958763E-2</c:v>
                </c:pt>
                <c:pt idx="3154">
                  <c:v>-1.8634638966374999E-2</c:v>
                </c:pt>
                <c:pt idx="3155">
                  <c:v>-1.8501529350037155E-2</c:v>
                </c:pt>
                <c:pt idx="3156">
                  <c:v>-1.8366208934057701E-2</c:v>
                </c:pt>
                <c:pt idx="3157">
                  <c:v>-1.8228660800728099E-2</c:v>
                </c:pt>
                <c:pt idx="3158">
                  <c:v>-1.8088868225545243E-2</c:v>
                </c:pt>
                <c:pt idx="3159">
                  <c:v>-1.79468146733236E-2</c:v>
                </c:pt>
                <c:pt idx="3160">
                  <c:v>-1.7802483794389683E-2</c:v>
                </c:pt>
                <c:pt idx="3161">
                  <c:v>-1.7655859420868121E-2</c:v>
                </c:pt>
                <c:pt idx="3162">
                  <c:v>-1.75069255630695E-2</c:v>
                </c:pt>
                <c:pt idx="3163">
                  <c:v>-1.7355666405985098E-2</c:v>
                </c:pt>
                <c:pt idx="3164">
                  <c:v>-1.7202066305896699E-2</c:v>
                </c:pt>
                <c:pt idx="3165">
                  <c:v>-1.7046109787108299E-2</c:v>
                </c:pt>
                <c:pt idx="3166">
                  <c:v>-1.6887781538803697E-2</c:v>
                </c:pt>
                <c:pt idx="3167">
                  <c:v>-1.6727066412041799E-2</c:v>
                </c:pt>
                <c:pt idx="3168">
                  <c:v>-1.6563949416889441E-2</c:v>
                </c:pt>
                <c:pt idx="3169">
                  <c:v>-1.6398415719697221E-2</c:v>
                </c:pt>
                <c:pt idx="3170">
                  <c:v>-1.6230450640529401E-2</c:v>
                </c:pt>
                <c:pt idx="3171">
                  <c:v>-1.6060039650745601E-2</c:v>
                </c:pt>
                <c:pt idx="3172">
                  <c:v>-1.5887168370744199E-2</c:v>
                </c:pt>
                <c:pt idx="3173">
                  <c:v>-1.5711822567866705E-2</c:v>
                </c:pt>
                <c:pt idx="3174">
                  <c:v>-1.55339881544686E-2</c:v>
                </c:pt>
                <c:pt idx="3175">
                  <c:v>-1.5353651186161801E-2</c:v>
                </c:pt>
                <c:pt idx="3176">
                  <c:v>-1.5170797860228699E-2</c:v>
                </c:pt>
                <c:pt idx="3177">
                  <c:v>-1.4985414514212314E-2</c:v>
                </c:pt>
                <c:pt idx="3178">
                  <c:v>-1.4797487624682007E-2</c:v>
                </c:pt>
                <c:pt idx="3179">
                  <c:v>-1.4607003806182701E-2</c:v>
                </c:pt>
                <c:pt idx="3180">
                  <c:v>-1.4413949810359398E-2</c:v>
                </c:pt>
                <c:pt idx="3181">
                  <c:v>-1.4218312525267698E-2</c:v>
                </c:pt>
                <c:pt idx="3182">
                  <c:v>-1.4020078974865801E-2</c:v>
                </c:pt>
                <c:pt idx="3183">
                  <c:v>-1.38192363186892E-2</c:v>
                </c:pt>
                <c:pt idx="3184">
                  <c:v>-1.3615771851709001E-2</c:v>
                </c:pt>
                <c:pt idx="3185">
                  <c:v>-1.3409673004373401E-2</c:v>
                </c:pt>
                <c:pt idx="3186">
                  <c:v>-1.3200927342831613E-2</c:v>
                </c:pt>
                <c:pt idx="3187">
                  <c:v>-1.2989522569338406E-2</c:v>
                </c:pt>
                <c:pt idx="3188">
                  <c:v>-1.2775446522840503E-2</c:v>
                </c:pt>
                <c:pt idx="3189">
                  <c:v>-1.2558687179743386E-2</c:v>
                </c:pt>
                <c:pt idx="3190">
                  <c:v>-1.2339232654848884E-2</c:v>
                </c:pt>
                <c:pt idx="3191">
                  <c:v>-1.2117071202475901E-2</c:v>
                </c:pt>
                <c:pt idx="3192">
                  <c:v>-1.189219121774784E-2</c:v>
                </c:pt>
                <c:pt idx="3193">
                  <c:v>-1.1664581238052927E-2</c:v>
                </c:pt>
                <c:pt idx="3194">
                  <c:v>-1.1434229944670801E-2</c:v>
                </c:pt>
                <c:pt idx="3195">
                  <c:v>-1.1201126164566208E-2</c:v>
                </c:pt>
                <c:pt idx="3196">
                  <c:v>-1.09652588723333E-2</c:v>
                </c:pt>
                <c:pt idx="3197">
                  <c:v>-1.07266171923103E-2</c:v>
                </c:pt>
                <c:pt idx="3198">
                  <c:v>-1.0485190400835101E-2</c:v>
                </c:pt>
                <c:pt idx="3199">
                  <c:v>-1.0240967928655699E-2</c:v>
                </c:pt>
                <c:pt idx="3200">
                  <c:v>-9.9939393634821266E-3</c:v>
                </c:pt>
                <c:pt idx="3201">
                  <c:v>-9.7440944526773002E-3</c:v>
                </c:pt>
                <c:pt idx="3202">
                  <c:v>-9.4914231060820708E-3</c:v>
                </c:pt>
                <c:pt idx="3203">
                  <c:v>-9.2359153989684268E-3</c:v>
                </c:pt>
                <c:pt idx="3204">
                  <c:v>-8.9775615751158527E-3</c:v>
                </c:pt>
                <c:pt idx="3205">
                  <c:v>-8.7163520500045024E-3</c:v>
                </c:pt>
                <c:pt idx="3206">
                  <c:v>-8.4522774141185704E-3</c:v>
                </c:pt>
                <c:pt idx="3207">
                  <c:v>-8.1853284363540904E-3</c:v>
                </c:pt>
                <c:pt idx="3208">
                  <c:v>-7.9154960675230594E-3</c:v>
                </c:pt>
                <c:pt idx="3209">
                  <c:v>-7.6427714439449958E-3</c:v>
                </c:pt>
                <c:pt idx="3210">
                  <c:v>-7.3671458911158099E-3</c:v>
                </c:pt>
                <c:pt idx="3211">
                  <c:v>-7.0886109274498534E-3</c:v>
                </c:pt>
                <c:pt idx="3212">
                  <c:v>-6.8071582680808602E-3</c:v>
                </c:pt>
                <c:pt idx="3213">
                  <c:v>-6.5227798287071899E-3</c:v>
                </c:pt>
                <c:pt idx="3214">
                  <c:v>-6.2354677294637253E-3</c:v>
                </c:pt>
                <c:pt idx="3215">
                  <c:v>-5.9452142988163413E-3</c:v>
                </c:pt>
                <c:pt idx="3216">
                  <c:v>-5.6520120774747155E-3</c:v>
                </c:pt>
                <c:pt idx="3217">
                  <c:v>-5.3558538222465302E-3</c:v>
                </c:pt>
                <c:pt idx="3218">
                  <c:v>-5.0567325098308923E-3</c:v>
                </c:pt>
                <c:pt idx="3219">
                  <c:v>-4.7546413405263714E-3</c:v>
                </c:pt>
                <c:pt idx="3220">
                  <c:v>-4.4495737412864134E-3</c:v>
                </c:pt>
                <c:pt idx="3221">
                  <c:v>-4.1415233686369997E-3</c:v>
                </c:pt>
                <c:pt idx="3222">
                  <c:v>-3.83048410905077E-3</c:v>
                </c:pt>
                <c:pt idx="3223">
                  <c:v>-3.5163317998906604E-3</c:v>
                </c:pt>
                <c:pt idx="3224">
                  <c:v>-3.19921247114948E-3</c:v>
                </c:pt>
                <c:pt idx="3225">
                  <c:v>-2.8790692348560788E-3</c:v>
                </c:pt>
                <c:pt idx="3226">
                  <c:v>-2.55506938673996E-3</c:v>
                </c:pt>
                <c:pt idx="3227">
                  <c:v>-2.2294275879859177E-3</c:v>
                </c:pt>
                <c:pt idx="3228">
                  <c:v>-1.9002001065753361E-3</c:v>
                </c:pt>
                <c:pt idx="3229">
                  <c:v>-1.5672338943469421E-3</c:v>
                </c:pt>
                <c:pt idx="3230">
                  <c:v>-1.2321638509812341E-3</c:v>
                </c:pt>
                <c:pt idx="3231">
                  <c:v>-8.9268028915250074E-4</c:v>
                </c:pt>
                <c:pt idx="3232">
                  <c:v>-5.5183076717655027E-4</c:v>
                </c:pt>
                <c:pt idx="3233">
                  <c:v>-2.0646508714485012E-4</c:v>
                </c:pt>
                <c:pt idx="3234">
                  <c:v>1.43623341895986E-4</c:v>
                </c:pt>
                <c:pt idx="3235">
                  <c:v>4.9197077334419618E-4</c:v>
                </c:pt>
                <c:pt idx="3236">
                  <c:v>8.498435357049733E-4</c:v>
                </c:pt>
                <c:pt idx="3237">
                  <c:v>1.2074889385298461E-3</c:v>
                </c:pt>
                <c:pt idx="3238">
                  <c:v>1.5649901941573621E-3</c:v>
                </c:pt>
                <c:pt idx="3239">
                  <c:v>1.9285738855391581E-3</c:v>
                </c:pt>
                <c:pt idx="3240">
                  <c:v>2.2954734853314201E-3</c:v>
                </c:pt>
                <c:pt idx="3241">
                  <c:v>2.6654835710001258E-3</c:v>
                </c:pt>
                <c:pt idx="3242">
                  <c:v>3.0385396776879941E-3</c:v>
                </c:pt>
                <c:pt idx="3243">
                  <c:v>3.4146088389519699E-3</c:v>
                </c:pt>
                <c:pt idx="3244">
                  <c:v>3.7936690516837492E-3</c:v>
                </c:pt>
                <c:pt idx="3245">
                  <c:v>4.1757032148550723E-3</c:v>
                </c:pt>
                <c:pt idx="3246">
                  <c:v>4.5606968299718434E-3</c:v>
                </c:pt>
                <c:pt idx="3247">
                  <c:v>4.9486369669915504E-3</c:v>
                </c:pt>
                <c:pt idx="3248">
                  <c:v>5.3395117338143755E-3</c:v>
                </c:pt>
                <c:pt idx="3249">
                  <c:v>5.733309971430082E-3</c:v>
                </c:pt>
                <c:pt idx="3250">
                  <c:v>6.1300210597937414E-3</c:v>
                </c:pt>
                <c:pt idx="3251">
                  <c:v>6.5296347822354104E-3</c:v>
                </c:pt>
                <c:pt idx="3252">
                  <c:v>6.9321412229274414E-3</c:v>
                </c:pt>
                <c:pt idx="3253">
                  <c:v>7.3375306842480134E-3</c:v>
                </c:pt>
                <c:pt idx="3254">
                  <c:v>7.7457936169179524E-3</c:v>
                </c:pt>
                <c:pt idx="3255">
                  <c:v>8.1569205589188728E-3</c:v>
                </c:pt>
                <c:pt idx="3256">
                  <c:v>8.5709020808784203E-3</c:v>
                </c:pt>
                <c:pt idx="3257">
                  <c:v>8.9877287365466227E-3</c:v>
                </c:pt>
                <c:pt idx="3258">
                  <c:v>9.4073910175205208E-3</c:v>
                </c:pt>
                <c:pt idx="3259">
                  <c:v>9.8298793116861748E-3</c:v>
                </c:pt>
                <c:pt idx="3260">
                  <c:v>1.0255183865026499E-2</c:v>
                </c:pt>
                <c:pt idx="3261">
                  <c:v>1.0683294746553301E-2</c:v>
                </c:pt>
                <c:pt idx="3262">
                  <c:v>1.1114201816181201E-2</c:v>
                </c:pt>
                <c:pt idx="3263">
                  <c:v>1.1547894695398946E-2</c:v>
                </c:pt>
                <c:pt idx="3264">
                  <c:v>1.1984362740608821E-2</c:v>
                </c:pt>
                <c:pt idx="3265">
                  <c:v>1.2423595019025775E-2</c:v>
                </c:pt>
                <c:pt idx="3266">
                  <c:v>1.2865580287008484E-2</c:v>
                </c:pt>
                <c:pt idx="3267">
                  <c:v>1.3310306970727099E-2</c:v>
                </c:pt>
                <c:pt idx="3268">
                  <c:v>1.3757763149046099E-2</c:v>
                </c:pt>
                <c:pt idx="3269">
                  <c:v>1.4207936538506678E-2</c:v>
                </c:pt>
                <c:pt idx="3270">
                  <c:v>1.4660814480302601E-2</c:v>
                </c:pt>
                <c:pt idx="3271">
                  <c:v>1.5116383929127699E-2</c:v>
                </c:pt>
                <c:pt idx="3272">
                  <c:v>1.5574631443782603E-2</c:v>
                </c:pt>
                <c:pt idx="3273">
                  <c:v>1.6035543179423399E-2</c:v>
                </c:pt>
                <c:pt idx="3274">
                  <c:v>1.6499104881345702E-2</c:v>
                </c:pt>
                <c:pt idx="3275">
                  <c:v>1.6965301880182644E-2</c:v>
                </c:pt>
                <c:pt idx="3276">
                  <c:v>1.7434119088414801E-2</c:v>
                </c:pt>
                <c:pt idx="3277">
                  <c:v>1.79055409980904E-2</c:v>
                </c:pt>
                <c:pt idx="3278">
                  <c:v>1.8379551679639963E-2</c:v>
                </c:pt>
                <c:pt idx="3279">
                  <c:v>1.8856134781702803E-2</c:v>
                </c:pt>
                <c:pt idx="3280">
                  <c:v>1.9335273531863109E-2</c:v>
                </c:pt>
                <c:pt idx="3281">
                  <c:v>1.9816950738208026E-2</c:v>
                </c:pt>
                <c:pt idx="3282">
                  <c:v>2.0301148791624864E-2</c:v>
                </c:pt>
                <c:pt idx="3283">
                  <c:v>2.0787849668757952E-2</c:v>
                </c:pt>
                <c:pt idx="3284">
                  <c:v>2.1277034935554499E-2</c:v>
                </c:pt>
                <c:pt idx="3285">
                  <c:v>2.1768685751318378E-2</c:v>
                </c:pt>
                <c:pt idx="3286">
                  <c:v>2.2262782873224612E-2</c:v>
                </c:pt>
                <c:pt idx="3287">
                  <c:v>2.2759306661221307E-2</c:v>
                </c:pt>
                <c:pt idx="3288">
                  <c:v>2.3258237083274538E-2</c:v>
                </c:pt>
                <c:pt idx="3289">
                  <c:v>2.3759553720898587E-2</c:v>
                </c:pt>
                <c:pt idx="3290">
                  <c:v>2.4263235774935412E-2</c:v>
                </c:pt>
                <c:pt idx="3291">
                  <c:v>2.4769262071527402E-2</c:v>
                </c:pt>
                <c:pt idx="3292">
                  <c:v>2.5277611068267349E-2</c:v>
                </c:pt>
                <c:pt idx="3293">
                  <c:v>2.5788260860472152E-2</c:v>
                </c:pt>
                <c:pt idx="3294">
                  <c:v>2.6301189187572412E-2</c:v>
                </c:pt>
                <c:pt idx="3295">
                  <c:v>2.6816373439567262E-2</c:v>
                </c:pt>
                <c:pt idx="3296">
                  <c:v>2.7333790663542412E-2</c:v>
                </c:pt>
                <c:pt idx="3297">
                  <c:v>2.7853417570230656E-2</c:v>
                </c:pt>
                <c:pt idx="3298">
                  <c:v>2.8375230540574645E-2</c:v>
                </c:pt>
                <c:pt idx="3299">
                  <c:v>2.8899205632317411E-2</c:v>
                </c:pt>
                <c:pt idx="3300">
                  <c:v>2.9425318586572997E-2</c:v>
                </c:pt>
                <c:pt idx="3301">
                  <c:v>2.9953544834376799E-2</c:v>
                </c:pt>
                <c:pt idx="3302">
                  <c:v>3.0483859503234012E-2</c:v>
                </c:pt>
                <c:pt idx="3303">
                  <c:v>3.1016237423613074E-2</c:v>
                </c:pt>
                <c:pt idx="3304">
                  <c:v>3.1550653135416884E-2</c:v>
                </c:pt>
                <c:pt idx="3305">
                  <c:v>3.2087080894424816E-2</c:v>
                </c:pt>
                <c:pt idx="3306">
                  <c:v>3.2625494678674656E-2</c:v>
                </c:pt>
                <c:pt idx="3307">
                  <c:v>3.3165868194821403E-2</c:v>
                </c:pt>
                <c:pt idx="3308">
                  <c:v>3.3708174884447203E-2</c:v>
                </c:pt>
                <c:pt idx="3309">
                  <c:v>3.4252387930332098E-2</c:v>
                </c:pt>
                <c:pt idx="3310">
                  <c:v>3.4798480262686338E-2</c:v>
                </c:pt>
                <c:pt idx="3311">
                  <c:v>3.5346424565345098E-2</c:v>
                </c:pt>
                <c:pt idx="3312">
                  <c:v>3.5896193281926912E-2</c:v>
                </c:pt>
                <c:pt idx="3313">
                  <c:v>3.6447758621961326E-2</c:v>
                </c:pt>
                <c:pt idx="3314">
                  <c:v>3.7001092566980642E-2</c:v>
                </c:pt>
                <c:pt idx="3315">
                  <c:v>3.7556166876592002E-2</c:v>
                </c:pt>
                <c:pt idx="3316">
                  <c:v>3.8112953094523803E-2</c:v>
                </c:pt>
                <c:pt idx="3317">
                  <c:v>3.8671422554640011E-2</c:v>
                </c:pt>
                <c:pt idx="3318">
                  <c:v>3.9231546386948299E-2</c:v>
                </c:pt>
                <c:pt idx="3319">
                  <c:v>3.9793295523587215E-2</c:v>
                </c:pt>
                <c:pt idx="3320">
                  <c:v>4.0356640704799704E-2</c:v>
                </c:pt>
                <c:pt idx="3321">
                  <c:v>4.0921552484896845E-2</c:v>
                </c:pt>
                <c:pt idx="3322">
                  <c:v>4.1488001238217422E-2</c:v>
                </c:pt>
                <c:pt idx="3323">
                  <c:v>4.2055957165071704E-2</c:v>
                </c:pt>
                <c:pt idx="3324">
                  <c:v>4.2625390297696214E-2</c:v>
                </c:pt>
                <c:pt idx="3325">
                  <c:v>4.3196270506195733E-2</c:v>
                </c:pt>
                <c:pt idx="3326">
                  <c:v>4.3768567504491422E-2</c:v>
                </c:pt>
                <c:pt idx="3327">
                  <c:v>4.4342250856271651E-2</c:v>
                </c:pt>
                <c:pt idx="3328">
                  <c:v>4.4917289980937553E-2</c:v>
                </c:pt>
                <c:pt idx="3329">
                  <c:v>4.5493654159569775E-2</c:v>
                </c:pt>
                <c:pt idx="3330">
                  <c:v>4.6071312540886686E-2</c:v>
                </c:pt>
                <c:pt idx="3331">
                  <c:v>4.6650234147219811E-2</c:v>
                </c:pt>
                <c:pt idx="3332">
                  <c:v>4.7230387880482901E-2</c:v>
                </c:pt>
                <c:pt idx="3333">
                  <c:v>4.7811742528164697E-2</c:v>
                </c:pt>
                <c:pt idx="3334">
                  <c:v>4.8394266769321334E-2</c:v>
                </c:pt>
                <c:pt idx="3335">
                  <c:v>4.8977929180579201E-2</c:v>
                </c:pt>
                <c:pt idx="3336">
                  <c:v>4.9562698242149553E-2</c:v>
                </c:pt>
                <c:pt idx="3337">
                  <c:v>5.0148542343835298E-2</c:v>
                </c:pt>
                <c:pt idx="3338">
                  <c:v>5.0735429791086334E-2</c:v>
                </c:pt>
                <c:pt idx="3339">
                  <c:v>5.1323328811010101E-2</c:v>
                </c:pt>
                <c:pt idx="3340">
                  <c:v>5.1912207558432545E-2</c:v>
                </c:pt>
                <c:pt idx="3341">
                  <c:v>5.2502034121939649E-2</c:v>
                </c:pt>
                <c:pt idx="3342">
                  <c:v>5.3092776529947434E-2</c:v>
                </c:pt>
                <c:pt idx="3343">
                  <c:v>5.3684402756761798E-2</c:v>
                </c:pt>
                <c:pt idx="3344">
                  <c:v>5.4276880728655899E-2</c:v>
                </c:pt>
                <c:pt idx="3345">
                  <c:v>5.4870178329937999E-2</c:v>
                </c:pt>
                <c:pt idx="3346">
                  <c:v>5.5464263409040523E-2</c:v>
                </c:pt>
                <c:pt idx="3347">
                  <c:v>5.6059103784601445E-2</c:v>
                </c:pt>
                <c:pt idx="3348">
                  <c:v>5.6654667251556733E-2</c:v>
                </c:pt>
                <c:pt idx="3349">
                  <c:v>5.7250921587226132E-2</c:v>
                </c:pt>
                <c:pt idx="3350">
                  <c:v>5.7847834557409022E-2</c:v>
                </c:pt>
                <c:pt idx="3351">
                  <c:v>5.8445373922476403E-2</c:v>
                </c:pt>
                <c:pt idx="3352">
                  <c:v>5.9043507443464101E-2</c:v>
                </c:pt>
                <c:pt idx="3353">
                  <c:v>5.9642202888165401E-2</c:v>
                </c:pt>
                <c:pt idx="3354">
                  <c:v>6.0241428037222801E-2</c:v>
                </c:pt>
                <c:pt idx="3355">
                  <c:v>6.0841150690217366E-2</c:v>
                </c:pt>
                <c:pt idx="3356">
                  <c:v>6.1441338671753651E-2</c:v>
                </c:pt>
                <c:pt idx="3357">
                  <c:v>6.2041959837552223E-2</c:v>
                </c:pt>
                <c:pt idx="3358">
                  <c:v>6.2642982080511334E-2</c:v>
                </c:pt>
                <c:pt idx="3359">
                  <c:v>6.3244373336799789E-2</c:v>
                </c:pt>
                <c:pt idx="3360">
                  <c:v>6.3846101591918503E-2</c:v>
                </c:pt>
                <c:pt idx="3361">
                  <c:v>6.4448134886765901E-2</c:v>
                </c:pt>
                <c:pt idx="3362">
                  <c:v>6.5050441323697E-2</c:v>
                </c:pt>
                <c:pt idx="3363">
                  <c:v>6.5652989072574219E-2</c:v>
                </c:pt>
                <c:pt idx="3364">
                  <c:v>6.6255746376812266E-2</c:v>
                </c:pt>
                <c:pt idx="3365">
                  <c:v>6.6858681559417113E-2</c:v>
                </c:pt>
                <c:pt idx="3366">
                  <c:v>6.746176302900711E-2</c:v>
                </c:pt>
                <c:pt idx="3367">
                  <c:v>6.8064959285846813E-2</c:v>
                </c:pt>
                <c:pt idx="3368">
                  <c:v>6.8668238927847194E-2</c:v>
                </c:pt>
                <c:pt idx="3369">
                  <c:v>6.927157065657058E-2</c:v>
                </c:pt>
                <c:pt idx="3370">
                  <c:v>6.9874923283230833E-2</c:v>
                </c:pt>
                <c:pt idx="3371">
                  <c:v>7.0478265734666895E-2</c:v>
                </c:pt>
                <c:pt idx="3372">
                  <c:v>7.1081567059322712E-2</c:v>
                </c:pt>
                <c:pt idx="3373">
                  <c:v>7.1684796433206119E-2</c:v>
                </c:pt>
                <c:pt idx="3374">
                  <c:v>7.2287923165843024E-2</c:v>
                </c:pt>
                <c:pt idx="3375">
                  <c:v>7.2890916706217113E-2</c:v>
                </c:pt>
                <c:pt idx="3376">
                  <c:v>7.3493746648695624E-2</c:v>
                </c:pt>
                <c:pt idx="3377">
                  <c:v>7.4096382738954997E-2</c:v>
                </c:pt>
                <c:pt idx="3378">
                  <c:v>7.4698794879877933E-2</c:v>
                </c:pt>
                <c:pt idx="3379">
                  <c:v>7.5300953137449833E-2</c:v>
                </c:pt>
                <c:pt idx="3380">
                  <c:v>7.5902827746639034E-2</c:v>
                </c:pt>
                <c:pt idx="3381">
                  <c:v>7.6504389117260901E-2</c:v>
                </c:pt>
                <c:pt idx="3382">
                  <c:v>7.7105607839838899E-2</c:v>
                </c:pt>
                <c:pt idx="3383">
                  <c:v>7.7706454691427534E-2</c:v>
                </c:pt>
                <c:pt idx="3384">
                  <c:v>7.8306900641460522E-2</c:v>
                </c:pt>
                <c:pt idx="3385">
                  <c:v>7.8906916857546555E-2</c:v>
                </c:pt>
                <c:pt idx="3386">
                  <c:v>7.9506474711257324E-2</c:v>
                </c:pt>
                <c:pt idx="3387">
                  <c:v>8.0105545783934765E-2</c:v>
                </c:pt>
                <c:pt idx="3388">
                  <c:v>8.0704101872420025E-2</c:v>
                </c:pt>
                <c:pt idx="3389">
                  <c:v>8.1302114994830491E-2</c:v>
                </c:pt>
                <c:pt idx="3390">
                  <c:v>8.1899557396270528E-2</c:v>
                </c:pt>
                <c:pt idx="3391">
                  <c:v>8.2496401554549306E-2</c:v>
                </c:pt>
                <c:pt idx="3392">
                  <c:v>8.3092620185880053E-2</c:v>
                </c:pt>
                <c:pt idx="3393">
                  <c:v>8.3688186250532995E-2</c:v>
                </c:pt>
                <c:pt idx="3394">
                  <c:v>8.4283072958527397E-2</c:v>
                </c:pt>
                <c:pt idx="3395">
                  <c:v>8.4877253775229547E-2</c:v>
                </c:pt>
                <c:pt idx="3396">
                  <c:v>8.5470702426982001E-2</c:v>
                </c:pt>
                <c:pt idx="3397">
                  <c:v>8.6063392906695263E-2</c:v>
                </c:pt>
                <c:pt idx="3398">
                  <c:v>8.6655299479401746E-2</c:v>
                </c:pt>
                <c:pt idx="3399">
                  <c:v>8.7246396687822247E-2</c:v>
                </c:pt>
                <c:pt idx="3400">
                  <c:v>8.7836659357862765E-2</c:v>
                </c:pt>
                <c:pt idx="3401">
                  <c:v>8.8426062604117728E-2</c:v>
                </c:pt>
                <c:pt idx="3402">
                  <c:v>8.9014581835334186E-2</c:v>
                </c:pt>
                <c:pt idx="3403">
                  <c:v>8.9602192759853538E-2</c:v>
                </c:pt>
                <c:pt idx="3404">
                  <c:v>9.0188871391001027E-2</c:v>
                </c:pt>
                <c:pt idx="3405">
                  <c:v>9.0774594052500698E-2</c:v>
                </c:pt>
                <c:pt idx="3406">
                  <c:v>9.1359337383787043E-2</c:v>
                </c:pt>
                <c:pt idx="3407">
                  <c:v>9.19430783453353E-2</c:v>
                </c:pt>
                <c:pt idx="3408">
                  <c:v>9.2525794223939528E-2</c:v>
                </c:pt>
                <c:pt idx="3409">
                  <c:v>9.3107462637955565E-2</c:v>
                </c:pt>
                <c:pt idx="3410">
                  <c:v>9.3688061542508097E-2</c:v>
                </c:pt>
                <c:pt idx="3411">
                  <c:v>9.4267569234661744E-2</c:v>
                </c:pt>
                <c:pt idx="3412">
                  <c:v>9.4845964358545226E-2</c:v>
                </c:pt>
                <c:pt idx="3413">
                  <c:v>9.5423225910444595E-2</c:v>
                </c:pt>
                <c:pt idx="3414">
                  <c:v>9.5999333243843868E-2</c:v>
                </c:pt>
                <c:pt idx="3415">
                  <c:v>9.6574266074424764E-2</c:v>
                </c:pt>
                <c:pt idx="3416">
                  <c:v>9.7148004485016995E-2</c:v>
                </c:pt>
                <c:pt idx="3417">
                  <c:v>9.7720528930510545E-2</c:v>
                </c:pt>
                <c:pt idx="3418">
                  <c:v>9.8291820242701028E-2</c:v>
                </c:pt>
                <c:pt idx="3419">
                  <c:v>9.8861859635098248E-2</c:v>
                </c:pt>
                <c:pt idx="3420">
                  <c:v>9.9430628707666766E-2</c:v>
                </c:pt>
                <c:pt idx="3421">
                  <c:v>9.9998109451531994E-2</c:v>
                </c:pt>
                <c:pt idx="3422">
                  <c:v>0.10056428425360527</c:v>
                </c:pt>
                <c:pt idx="3423">
                  <c:v>0.10112913590114812</c:v>
                </c:pt>
                <c:pt idx="3424">
                  <c:v>0.10169264758632163</c:v>
                </c:pt>
                <c:pt idx="3425">
                  <c:v>0.10225480291058422</c:v>
                </c:pt>
                <c:pt idx="3426">
                  <c:v>0.102815585889124</c:v>
                </c:pt>
                <c:pt idx="3427">
                  <c:v>0.10337498095514012</c:v>
                </c:pt>
                <c:pt idx="3428">
                  <c:v>0.10393297296409899</c:v>
                </c:pt>
                <c:pt idx="3429">
                  <c:v>0.10448954719790295</c:v>
                </c:pt>
                <c:pt idx="3430">
                  <c:v>0.10504468936898829</c:v>
                </c:pt>
                <c:pt idx="3431">
                  <c:v>0.10559838562433795</c:v>
                </c:pt>
                <c:pt idx="3432">
                  <c:v>0.10615062254942922</c:v>
                </c:pt>
                <c:pt idx="3433">
                  <c:v>0.106701387172077</c:v>
                </c:pt>
                <c:pt idx="3434">
                  <c:v>0.10725066696622236</c:v>
                </c:pt>
                <c:pt idx="3435">
                  <c:v>0.10779844985559146</c:v>
                </c:pt>
                <c:pt idx="3436">
                  <c:v>0.10834472421731622</c:v>
                </c:pt>
                <c:pt idx="3437">
                  <c:v>0.10888947888542698</c:v>
                </c:pt>
                <c:pt idx="3438">
                  <c:v>0.10943270315425579</c:v>
                </c:pt>
                <c:pt idx="3439">
                  <c:v>0.10997438678174699</c:v>
                </c:pt>
                <c:pt idx="3440">
                  <c:v>0.110514519992679</c:v>
                </c:pt>
                <c:pt idx="3441">
                  <c:v>0.111053093481761</c:v>
                </c:pt>
                <c:pt idx="3442">
                  <c:v>0.11159009841664499</c:v>
                </c:pt>
                <c:pt idx="3443">
                  <c:v>0.11212552644081977</c:v>
                </c:pt>
                <c:pt idx="3444">
                  <c:v>0.112659369676389</c:v>
                </c:pt>
                <c:pt idx="3445">
                  <c:v>0.11319162072677179</c:v>
                </c:pt>
                <c:pt idx="3446">
                  <c:v>0.11372227267922454</c:v>
                </c:pt>
                <c:pt idx="3447">
                  <c:v>0.11425131910730985</c:v>
                </c:pt>
                <c:pt idx="3448">
                  <c:v>0.11477875407321791</c:v>
                </c:pt>
                <c:pt idx="3449">
                  <c:v>0.115304572129936</c:v>
                </c:pt>
                <c:pt idx="3450">
                  <c:v>0.11582876832335999</c:v>
                </c:pt>
                <c:pt idx="3451">
                  <c:v>0.11635133819420983</c:v>
                </c:pt>
                <c:pt idx="3452">
                  <c:v>0.116872277779862</c:v>
                </c:pt>
                <c:pt idx="3453">
                  <c:v>0.11739158361601312</c:v>
                </c:pt>
                <c:pt idx="3454">
                  <c:v>0.11790925273824222</c:v>
                </c:pt>
                <c:pt idx="3455">
                  <c:v>0.11842528268341311</c:v>
                </c:pt>
                <c:pt idx="3456">
                  <c:v>0.11893967149093022</c:v>
                </c:pt>
                <c:pt idx="3457">
                  <c:v>0.11945241770388798</c:v>
                </c:pt>
                <c:pt idx="3458">
                  <c:v>0.11996352037002612</c:v>
                </c:pt>
                <c:pt idx="3459">
                  <c:v>0.12047297904257502</c:v>
                </c:pt>
                <c:pt idx="3460">
                  <c:v>0.12098079378093129</c:v>
                </c:pt>
                <c:pt idx="3461">
                  <c:v>0.12148696515118702</c:v>
                </c:pt>
                <c:pt idx="3462">
                  <c:v>0.12199149422651889</c:v>
                </c:pt>
                <c:pt idx="3463">
                  <c:v>0.12249438258738229</c:v>
                </c:pt>
                <c:pt idx="3464">
                  <c:v>0.12299563232160324</c:v>
                </c:pt>
                <c:pt idx="3465">
                  <c:v>0.12349524602424491</c:v>
                </c:pt>
                <c:pt idx="3466">
                  <c:v>0.12399322679737119</c:v>
                </c:pt>
                <c:pt idx="3467">
                  <c:v>0.12448957824961709</c:v>
                </c:pt>
                <c:pt idx="3468">
                  <c:v>0.12498430449558012</c:v>
                </c:pt>
                <c:pt idx="3469">
                  <c:v>0.12547741015507141</c:v>
                </c:pt>
                <c:pt idx="3470">
                  <c:v>0.12596890035218344</c:v>
                </c:pt>
                <c:pt idx="3471">
                  <c:v>0.12645878071418501</c:v>
                </c:pt>
                <c:pt idx="3472">
                  <c:v>0.12694705737025044</c:v>
                </c:pt>
                <c:pt idx="3473">
                  <c:v>0.12743373695000301</c:v>
                </c:pt>
                <c:pt idx="3474">
                  <c:v>0.12791882658190143</c:v>
                </c:pt>
                <c:pt idx="3475">
                  <c:v>0.12840233389141853</c:v>
                </c:pt>
                <c:pt idx="3476">
                  <c:v>0.12888426699907088</c:v>
                </c:pt>
                <c:pt idx="3477">
                  <c:v>0.12936463451828301</c:v>
                </c:pt>
                <c:pt idx="3478">
                  <c:v>0.12984344555300462</c:v>
                </c:pt>
                <c:pt idx="3479">
                  <c:v>0.13032070969520387</c:v>
                </c:pt>
                <c:pt idx="3480">
                  <c:v>0.13079643702219573</c:v>
                </c:pt>
                <c:pt idx="3481">
                  <c:v>0.13127063809368567</c:v>
                </c:pt>
                <c:pt idx="3482">
                  <c:v>0.13174332394879501</c:v>
                </c:pt>
                <c:pt idx="3483">
                  <c:v>0.13221450610272562</c:v>
                </c:pt>
                <c:pt idx="3484">
                  <c:v>0.13268419654335101</c:v>
                </c:pt>
                <c:pt idx="3485">
                  <c:v>0.13315240772761897</c:v>
                </c:pt>
                <c:pt idx="3486">
                  <c:v>0.13361915257771662</c:v>
                </c:pt>
                <c:pt idx="3487">
                  <c:v>0.13408444447707929</c:v>
                </c:pt>
                <c:pt idx="3488">
                  <c:v>0.13454829726623882</c:v>
                </c:pt>
                <c:pt idx="3489">
                  <c:v>0.13501072523844487</c:v>
                </c:pt>
                <c:pt idx="3490">
                  <c:v>0.13547174313514601</c:v>
                </c:pt>
                <c:pt idx="3491">
                  <c:v>0.13593136614124096</c:v>
                </c:pt>
                <c:pt idx="3492">
                  <c:v>0.13638960988016799</c:v>
                </c:pt>
                <c:pt idx="3493">
                  <c:v>0.13684649040885799</c:v>
                </c:pt>
                <c:pt idx="3494">
                  <c:v>0.13730202421241997</c:v>
                </c:pt>
                <c:pt idx="3495">
                  <c:v>0.137756228198714</c:v>
                </c:pt>
                <c:pt idx="3496">
                  <c:v>0.13820911969271901</c:v>
                </c:pt>
                <c:pt idx="3497">
                  <c:v>0.13866071643073297</c:v>
                </c:pt>
                <c:pt idx="3498">
                  <c:v>0.13911103655438944</c:v>
                </c:pt>
                <c:pt idx="3499">
                  <c:v>0.139560098604502</c:v>
                </c:pt>
                <c:pt idx="3500">
                  <c:v>0.140007921514746</c:v>
                </c:pt>
                <c:pt idx="3501">
                  <c:v>0.14045452460515687</c:v>
                </c:pt>
                <c:pt idx="3502">
                  <c:v>0.14089992757547129</c:v>
                </c:pt>
                <c:pt idx="3503">
                  <c:v>0.14134415049827762</c:v>
                </c:pt>
                <c:pt idx="3504">
                  <c:v>0.1417872138120535</c:v>
                </c:pt>
                <c:pt idx="3505">
                  <c:v>0.14222913831398301</c:v>
                </c:pt>
                <c:pt idx="3506">
                  <c:v>0.14266994515266823</c:v>
                </c:pt>
                <c:pt idx="3507">
                  <c:v>0.14310965582061497</c:v>
                </c:pt>
                <c:pt idx="3508">
                  <c:v>0.14354829214667336</c:v>
                </c:pt>
                <c:pt idx="3509">
                  <c:v>0.14398587628818488</c:v>
                </c:pt>
                <c:pt idx="3510">
                  <c:v>0.14442243072315039</c:v>
                </c:pt>
                <c:pt idx="3511">
                  <c:v>0.14485797824207997</c:v>
                </c:pt>
                <c:pt idx="3512">
                  <c:v>0.145292541939853</c:v>
                </c:pt>
                <c:pt idx="3513">
                  <c:v>0.14572614520733987</c:v>
                </c:pt>
                <c:pt idx="3514">
                  <c:v>0.14615881172292244</c:v>
                </c:pt>
                <c:pt idx="3515">
                  <c:v>0.14659056544392601</c:v>
                </c:pt>
                <c:pt idx="3516">
                  <c:v>0.14702143059785391</c:v>
                </c:pt>
                <c:pt idx="3517">
                  <c:v>0.1474514316735305</c:v>
                </c:pt>
                <c:pt idx="3518">
                  <c:v>0.14788059341216594</c:v>
                </c:pt>
                <c:pt idx="3519">
                  <c:v>0.14830894079824444</c:v>
                </c:pt>
                <c:pt idx="3520">
                  <c:v>0.14873649905034347</c:v>
                </c:pt>
                <c:pt idx="3521">
                  <c:v>0.14916329361180641</c:v>
                </c:pt>
                <c:pt idx="3522">
                  <c:v>0.14958935014141531</c:v>
                </c:pt>
                <c:pt idx="3523">
                  <c:v>0.15001469450380525</c:v>
                </c:pt>
                <c:pt idx="3524">
                  <c:v>0.1504393527599687</c:v>
                </c:pt>
                <c:pt idx="3525">
                  <c:v>0.15086335115751487</c:v>
                </c:pt>
                <c:pt idx="3526">
                  <c:v>0.15128671612096944</c:v>
                </c:pt>
                <c:pt idx="3527">
                  <c:v>0.15170947424193329</c:v>
                </c:pt>
                <c:pt idx="3528">
                  <c:v>0.15213165226915787</c:v>
                </c:pt>
                <c:pt idx="3529">
                  <c:v>0.152553277098637</c:v>
                </c:pt>
                <c:pt idx="3530">
                  <c:v>0.15297437576353301</c:v>
                </c:pt>
                <c:pt idx="3531">
                  <c:v>0.15339497542412694</c:v>
                </c:pt>
                <c:pt idx="3532">
                  <c:v>0.15381510335768253</c:v>
                </c:pt>
                <c:pt idx="3533">
                  <c:v>0.15423478694826953</c:v>
                </c:pt>
                <c:pt idx="3534">
                  <c:v>0.15465405367655888</c:v>
                </c:pt>
                <c:pt idx="3535">
                  <c:v>0.155072931109587</c:v>
                </c:pt>
                <c:pt idx="3536">
                  <c:v>0.15549144689047159</c:v>
                </c:pt>
                <c:pt idx="3537">
                  <c:v>0.15590962872808101</c:v>
                </c:pt>
                <c:pt idx="3538">
                  <c:v>0.15632750438682141</c:v>
                </c:pt>
                <c:pt idx="3539">
                  <c:v>0.1567451016762178</c:v>
                </c:pt>
                <c:pt idx="3540">
                  <c:v>0.15716244844061344</c:v>
                </c:pt>
                <c:pt idx="3541">
                  <c:v>0.157579572548879</c:v>
                </c:pt>
                <c:pt idx="3542">
                  <c:v>0.15799650188405306</c:v>
                </c:pt>
                <c:pt idx="3543">
                  <c:v>0.15841326433303102</c:v>
                </c:pt>
                <c:pt idx="3544">
                  <c:v>0.15882988777630197</c:v>
                </c:pt>
                <c:pt idx="3545">
                  <c:v>0.1592464000776557</c:v>
                </c:pt>
                <c:pt idx="3546">
                  <c:v>0.15966282907394597</c:v>
                </c:pt>
                <c:pt idx="3547">
                  <c:v>0.16007920256491101</c:v>
                </c:pt>
                <c:pt idx="3548">
                  <c:v>0.16049554830296694</c:v>
                </c:pt>
                <c:pt idx="3549">
                  <c:v>0.16091189398311001</c:v>
                </c:pt>
                <c:pt idx="3550">
                  <c:v>0.16132826723285187</c:v>
                </c:pt>
                <c:pt idx="3551">
                  <c:v>0.16174469560220261</c:v>
                </c:pt>
                <c:pt idx="3552">
                  <c:v>0.162161206553707</c:v>
                </c:pt>
                <c:pt idx="3553">
                  <c:v>0.162577827452596</c:v>
                </c:pt>
                <c:pt idx="3554">
                  <c:v>0.16299458555695018</c:v>
                </c:pt>
                <c:pt idx="3555">
                  <c:v>0.16341150800796544</c:v>
                </c:pt>
                <c:pt idx="3556">
                  <c:v>0.163828621820336</c:v>
                </c:pt>
                <c:pt idx="3557">
                  <c:v>0.16424595387267932</c:v>
                </c:pt>
                <c:pt idx="3558">
                  <c:v>0.164663530898048</c:v>
                </c:pt>
                <c:pt idx="3559">
                  <c:v>0.16508137947461887</c:v>
                </c:pt>
                <c:pt idx="3560">
                  <c:v>0.16549952601638601</c:v>
                </c:pt>
                <c:pt idx="3561">
                  <c:v>0.16591799676402919</c:v>
                </c:pt>
                <c:pt idx="3562">
                  <c:v>0.16633681777585188</c:v>
                </c:pt>
                <c:pt idx="3563">
                  <c:v>0.16675601491891087</c:v>
                </c:pt>
                <c:pt idx="3564">
                  <c:v>0.167175613860163</c:v>
                </c:pt>
                <c:pt idx="3565">
                  <c:v>0.16759564005782823</c:v>
                </c:pt>
                <c:pt idx="3566">
                  <c:v>0.16801611875282596</c:v>
                </c:pt>
                <c:pt idx="3567">
                  <c:v>0.16843707496039562</c:v>
                </c:pt>
                <c:pt idx="3568">
                  <c:v>0.16885853346182325</c:v>
                </c:pt>
                <c:pt idx="3569">
                  <c:v>0.169280518796316</c:v>
                </c:pt>
                <c:pt idx="3570">
                  <c:v>0.169703055253041</c:v>
                </c:pt>
                <c:pt idx="3571">
                  <c:v>0.17012616686329199</c:v>
                </c:pt>
                <c:pt idx="3572">
                  <c:v>0.17054987739283456</c:v>
                </c:pt>
                <c:pt idx="3573">
                  <c:v>0.17097421033438201</c:v>
                </c:pt>
                <c:pt idx="3574">
                  <c:v>0.17139918890028241</c:v>
                </c:pt>
                <c:pt idx="3575">
                  <c:v>0.17182483601530499</c:v>
                </c:pt>
                <c:pt idx="3576">
                  <c:v>0.17225117430964487</c:v>
                </c:pt>
                <c:pt idx="3577">
                  <c:v>0.172678226112077</c:v>
                </c:pt>
                <c:pt idx="3578">
                  <c:v>0.17310601344329299</c:v>
                </c:pt>
                <c:pt idx="3579">
                  <c:v>0.17353455800940601</c:v>
                </c:pt>
                <c:pt idx="3580">
                  <c:v>0.17396388119564496</c:v>
                </c:pt>
                <c:pt idx="3581">
                  <c:v>0.17439400406020344</c:v>
                </c:pt>
                <c:pt idx="3582">
                  <c:v>0.17482494732832901</c:v>
                </c:pt>
                <c:pt idx="3583">
                  <c:v>0.17525673138653541</c:v>
                </c:pt>
                <c:pt idx="3584">
                  <c:v>0.17568937627702799</c:v>
                </c:pt>
                <c:pt idx="3585">
                  <c:v>0.17612290169233141</c:v>
                </c:pt>
                <c:pt idx="3586">
                  <c:v>0.176557326970084</c:v>
                </c:pt>
                <c:pt idx="3587">
                  <c:v>0.17699267108804401</c:v>
                </c:pt>
                <c:pt idx="3588">
                  <c:v>0.17742895265927541</c:v>
                </c:pt>
                <c:pt idx="3589">
                  <c:v>0.17786618992753594</c:v>
                </c:pt>
                <c:pt idx="3590">
                  <c:v>0.17830440076285362</c:v>
                </c:pt>
                <c:pt idx="3591">
                  <c:v>0.17874360265731223</c:v>
                </c:pt>
                <c:pt idx="3592">
                  <c:v>0.17918381272101697</c:v>
                </c:pt>
                <c:pt idx="3593">
                  <c:v>0.17962504767828397</c:v>
                </c:pt>
                <c:pt idx="3594">
                  <c:v>0.18006732386398641</c:v>
                </c:pt>
                <c:pt idx="3595">
                  <c:v>0.18051065722013501</c:v>
                </c:pt>
                <c:pt idx="3596">
                  <c:v>0.18095506329264699</c:v>
                </c:pt>
                <c:pt idx="3597">
                  <c:v>0.181400557228307</c:v>
                </c:pt>
                <c:pt idx="3598">
                  <c:v>0.18184715377193514</c:v>
                </c:pt>
                <c:pt idx="3599">
                  <c:v>0.18229486726371788</c:v>
                </c:pt>
                <c:pt idx="3600">
                  <c:v>0.18274371163683092</c:v>
                </c:pt>
                <c:pt idx="3601">
                  <c:v>0.18319370041511199</c:v>
                </c:pt>
                <c:pt idx="3602">
                  <c:v>0.18364484671108094</c:v>
                </c:pt>
                <c:pt idx="3603">
                  <c:v>0.18409716322403241</c:v>
                </c:pt>
                <c:pt idx="3604">
                  <c:v>0.18455066223840988</c:v>
                </c:pt>
                <c:pt idx="3605">
                  <c:v>0.18500535562232195</c:v>
                </c:pt>
                <c:pt idx="3606">
                  <c:v>0.18546125482625264</c:v>
                </c:pt>
                <c:pt idx="3607">
                  <c:v>0.18591837088200314</c:v>
                </c:pt>
                <c:pt idx="3608">
                  <c:v>0.18637671440176001</c:v>
                </c:pt>
                <c:pt idx="3609">
                  <c:v>0.18683629557744114</c:v>
                </c:pt>
                <c:pt idx="3610">
                  <c:v>0.18729712418007446</c:v>
                </c:pt>
                <c:pt idx="3611">
                  <c:v>0.18775920955954944</c:v>
                </c:pt>
                <c:pt idx="3612">
                  <c:v>0.18822256064440601</c:v>
                </c:pt>
                <c:pt idx="3613">
                  <c:v>0.18868718594186876</c:v>
                </c:pt>
                <c:pt idx="3614">
                  <c:v>0.18915309353801399</c:v>
                </c:pt>
                <c:pt idx="3615">
                  <c:v>0.18962029109819362</c:v>
                </c:pt>
                <c:pt idx="3616">
                  <c:v>0.19008878586751601</c:v>
                </c:pt>
                <c:pt idx="3617">
                  <c:v>0.19055858467161288</c:v>
                </c:pt>
                <c:pt idx="3618">
                  <c:v>0.191029693917486</c:v>
                </c:pt>
                <c:pt idx="3619">
                  <c:v>0.19150211959456301</c:v>
                </c:pt>
                <c:pt idx="3620">
                  <c:v>0.19197586727590787</c:v>
                </c:pt>
                <c:pt idx="3621">
                  <c:v>0.19245094211958697</c:v>
                </c:pt>
                <c:pt idx="3622">
                  <c:v>0.19292734887019775</c:v>
                </c:pt>
                <c:pt idx="3623">
                  <c:v>0.19340509186052723</c:v>
                </c:pt>
                <c:pt idx="3624">
                  <c:v>0.19388417501341387</c:v>
                </c:pt>
                <c:pt idx="3625">
                  <c:v>0.19436460184371288</c:v>
                </c:pt>
                <c:pt idx="3626">
                  <c:v>0.19484637546040667</c:v>
                </c:pt>
                <c:pt idx="3627">
                  <c:v>0.19532949856886841</c:v>
                </c:pt>
                <c:pt idx="3628">
                  <c:v>0.19581397347329399</c:v>
                </c:pt>
                <c:pt idx="3629">
                  <c:v>0.19629980207921199</c:v>
                </c:pt>
                <c:pt idx="3630">
                  <c:v>0.19678698589616808</c:v>
                </c:pt>
                <c:pt idx="3631">
                  <c:v>0.197275526040498</c:v>
                </c:pt>
                <c:pt idx="3632">
                  <c:v>0.19776542323831001</c:v>
                </c:pt>
                <c:pt idx="3633">
                  <c:v>0.198256677828473</c:v>
                </c:pt>
                <c:pt idx="3634">
                  <c:v>0.19874928976581602</c:v>
                </c:pt>
                <c:pt idx="3635">
                  <c:v>0.19924325862438141</c:v>
                </c:pt>
                <c:pt idx="3636">
                  <c:v>0.19973858360086241</c:v>
                </c:pt>
                <c:pt idx="3637">
                  <c:v>0.20023526351806462</c:v>
                </c:pt>
                <c:pt idx="3638">
                  <c:v>0.20073329682851801</c:v>
                </c:pt>
                <c:pt idx="3639">
                  <c:v>0.201232681618214</c:v>
                </c:pt>
                <c:pt idx="3640">
                  <c:v>0.20173341561037544</c:v>
                </c:pt>
                <c:pt idx="3641">
                  <c:v>0.20223549616938447</c:v>
                </c:pt>
                <c:pt idx="3642">
                  <c:v>0.202738920304739</c:v>
                </c:pt>
                <c:pt idx="3643">
                  <c:v>0.20324368467519524</c:v>
                </c:pt>
                <c:pt idx="3644">
                  <c:v>0.20374978559285753</c:v>
                </c:pt>
                <c:pt idx="3645">
                  <c:v>0.20425721902746807</c:v>
                </c:pt>
                <c:pt idx="3646">
                  <c:v>0.20476598061071799</c:v>
                </c:pt>
                <c:pt idx="3647">
                  <c:v>0.20527606564065087</c:v>
                </c:pt>
                <c:pt idx="3648">
                  <c:v>0.20578746908610537</c:v>
                </c:pt>
                <c:pt idx="3649">
                  <c:v>0.20630018559125568</c:v>
                </c:pt>
                <c:pt idx="3650">
                  <c:v>0.20681420948021845</c:v>
                </c:pt>
                <c:pt idx="3651">
                  <c:v>0.20732953476169899</c:v>
                </c:pt>
                <c:pt idx="3652">
                  <c:v>0.20784615513370999</c:v>
                </c:pt>
                <c:pt idx="3653">
                  <c:v>0.20836406398832499</c:v>
                </c:pt>
                <c:pt idx="3654">
                  <c:v>0.20888325441650021</c:v>
                </c:pt>
                <c:pt idx="3655">
                  <c:v>0.20940371921293899</c:v>
                </c:pt>
                <c:pt idx="3656">
                  <c:v>0.20992545088100281</c:v>
                </c:pt>
                <c:pt idx="3657">
                  <c:v>0.21044844163763049</c:v>
                </c:pt>
                <c:pt idx="3658">
                  <c:v>0.21097268341835099</c:v>
                </c:pt>
                <c:pt idx="3659">
                  <c:v>0.21149816788231923</c:v>
                </c:pt>
                <c:pt idx="3660">
                  <c:v>0.21202488641728579</c:v>
                </c:pt>
                <c:pt idx="3661">
                  <c:v>0.21255283014476731</c:v>
                </c:pt>
                <c:pt idx="3662">
                  <c:v>0.21308198992508201</c:v>
                </c:pt>
                <c:pt idx="3663">
                  <c:v>0.21361235636251141</c:v>
                </c:pt>
                <c:pt idx="3664">
                  <c:v>0.21414391981042546</c:v>
                </c:pt>
                <c:pt idx="3665">
                  <c:v>0.21467667037642599</c:v>
                </c:pt>
                <c:pt idx="3666">
                  <c:v>0.21521059792757041</c:v>
                </c:pt>
                <c:pt idx="3667">
                  <c:v>0.21574569209550692</c:v>
                </c:pt>
                <c:pt idx="3668">
                  <c:v>0.21628194228167341</c:v>
                </c:pt>
                <c:pt idx="3669">
                  <c:v>0.21681933766253253</c:v>
                </c:pt>
                <c:pt idx="3670">
                  <c:v>0.21735786719470401</c:v>
                </c:pt>
                <c:pt idx="3671">
                  <c:v>0.21789751962024401</c:v>
                </c:pt>
                <c:pt idx="3672">
                  <c:v>0.21843828347178701</c:v>
                </c:pt>
                <c:pt idx="3673">
                  <c:v>0.21898014707773963</c:v>
                </c:pt>
                <c:pt idx="3674">
                  <c:v>0.21952309856750837</c:v>
                </c:pt>
                <c:pt idx="3675">
                  <c:v>0.22006712587663901</c:v>
                </c:pt>
                <c:pt idx="3676">
                  <c:v>0.22061221675200701</c:v>
                </c:pt>
                <c:pt idx="3677">
                  <c:v>0.221158358756949</c:v>
                </c:pt>
                <c:pt idx="3678">
                  <c:v>0.22170553927640799</c:v>
                </c:pt>
                <c:pt idx="3679">
                  <c:v>0.22225374552205601</c:v>
                </c:pt>
                <c:pt idx="3680">
                  <c:v>0.22280296453738799</c:v>
                </c:pt>
                <c:pt idx="3681">
                  <c:v>0.22335318320279601</c:v>
                </c:pt>
                <c:pt idx="3682">
                  <c:v>0.22390438824062944</c:v>
                </c:pt>
                <c:pt idx="3683">
                  <c:v>0.22445656622020888</c:v>
                </c:pt>
                <c:pt idx="3684">
                  <c:v>0.22500970356284244</c:v>
                </c:pt>
                <c:pt idx="3685">
                  <c:v>0.22556378654677744</c:v>
                </c:pt>
                <c:pt idx="3686">
                  <c:v>0.22611880131215101</c:v>
                </c:pt>
                <c:pt idx="3687">
                  <c:v>0.22667473386589801</c:v>
                </c:pt>
                <c:pt idx="3688">
                  <c:v>0.22723157008661288</c:v>
                </c:pt>
                <c:pt idx="3689">
                  <c:v>0.22778929572939996</c:v>
                </c:pt>
                <c:pt idx="3690">
                  <c:v>0.22834789643064601</c:v>
                </c:pt>
                <c:pt idx="3691">
                  <c:v>0.22890735771283147</c:v>
                </c:pt>
                <c:pt idx="3692">
                  <c:v>0.229467664989181</c:v>
                </c:pt>
                <c:pt idx="3693">
                  <c:v>0.23002880356842562</c:v>
                </c:pt>
                <c:pt idx="3694">
                  <c:v>0.23059075865935688</c:v>
                </c:pt>
                <c:pt idx="3695">
                  <c:v>0.231153515375491</c:v>
                </c:pt>
                <c:pt idx="3696">
                  <c:v>0.23171705873957099</c:v>
                </c:pt>
                <c:pt idx="3697">
                  <c:v>0.23228137368809201</c:v>
                </c:pt>
                <c:pt idx="3698">
                  <c:v>0.23284644507575344</c:v>
                </c:pt>
                <c:pt idx="3699">
                  <c:v>0.23341225767986695</c:v>
                </c:pt>
                <c:pt idx="3700">
                  <c:v>0.23397879620470588</c:v>
                </c:pt>
                <c:pt idx="3701">
                  <c:v>0.23454604528584699</c:v>
                </c:pt>
                <c:pt idx="3702">
                  <c:v>0.23511398949439996</c:v>
                </c:pt>
                <c:pt idx="3703">
                  <c:v>0.23568261334120888</c:v>
                </c:pt>
                <c:pt idx="3704">
                  <c:v>0.236251901281057</c:v>
                </c:pt>
                <c:pt idx="3705">
                  <c:v>0.23682183771672141</c:v>
                </c:pt>
                <c:pt idx="3706">
                  <c:v>0.23739240700304501</c:v>
                </c:pt>
                <c:pt idx="3707">
                  <c:v>0.23796359345093918</c:v>
                </c:pt>
                <c:pt idx="3708">
                  <c:v>0.23853538133130725</c:v>
                </c:pt>
                <c:pt idx="3709">
                  <c:v>0.23910775487894401</c:v>
                </c:pt>
                <c:pt idx="3710">
                  <c:v>0.23968069829639099</c:v>
                </c:pt>
                <c:pt idx="3711">
                  <c:v>0.24025419575767226</c:v>
                </c:pt>
                <c:pt idx="3712">
                  <c:v>0.24082823141202994</c:v>
                </c:pt>
                <c:pt idx="3713">
                  <c:v>0.24140278938759979</c:v>
                </c:pt>
                <c:pt idx="3714">
                  <c:v>0.24197785379500841</c:v>
                </c:pt>
                <c:pt idx="3715">
                  <c:v>0.24255340873094022</c:v>
                </c:pt>
                <c:pt idx="3716">
                  <c:v>0.24312943828159422</c:v>
                </c:pt>
                <c:pt idx="3717">
                  <c:v>0.24370592652615194</c:v>
                </c:pt>
                <c:pt idx="3718">
                  <c:v>0.24428285754015044</c:v>
                </c:pt>
                <c:pt idx="3719">
                  <c:v>0.24486021539879099</c:v>
                </c:pt>
                <c:pt idx="3720">
                  <c:v>0.24543798418021587</c:v>
                </c:pt>
                <c:pt idx="3721">
                  <c:v>0.24601614796867799</c:v>
                </c:pt>
                <c:pt idx="3722">
                  <c:v>0.24659469085775981</c:v>
                </c:pt>
                <c:pt idx="3723">
                  <c:v>0.24717359695337288</c:v>
                </c:pt>
                <c:pt idx="3724">
                  <c:v>0.24775285037686673</c:v>
                </c:pt>
                <c:pt idx="3725">
                  <c:v>0.24833243526794238</c:v>
                </c:pt>
                <c:pt idx="3726">
                  <c:v>0.24891233578760605</c:v>
                </c:pt>
                <c:pt idx="3727">
                  <c:v>0.24949253612100231</c:v>
                </c:pt>
                <c:pt idx="3728">
                  <c:v>0.25007302048022995</c:v>
                </c:pt>
                <c:pt idx="3729">
                  <c:v>0.25065377310711301</c:v>
                </c:pt>
                <c:pt idx="3730">
                  <c:v>0.25123477827579899</c:v>
                </c:pt>
                <c:pt idx="3731">
                  <c:v>0.25181602029548433</c:v>
                </c:pt>
                <c:pt idx="3732">
                  <c:v>0.25239748351291302</c:v>
                </c:pt>
                <c:pt idx="3733">
                  <c:v>0.25297915231496232</c:v>
                </c:pt>
                <c:pt idx="3734">
                  <c:v>0.25356101113104201</c:v>
                </c:pt>
                <c:pt idx="3735">
                  <c:v>0.25414304443551738</c:v>
                </c:pt>
                <c:pt idx="3736">
                  <c:v>0.25472523675011016</c:v>
                </c:pt>
                <c:pt idx="3737">
                  <c:v>0.255307572646091</c:v>
                </c:pt>
                <c:pt idx="3738">
                  <c:v>0.25589003674658573</c:v>
                </c:pt>
                <c:pt idx="3739">
                  <c:v>0.25647261372877811</c:v>
                </c:pt>
                <c:pt idx="3740">
                  <c:v>0.25705528832596508</c:v>
                </c:pt>
                <c:pt idx="3741">
                  <c:v>0.25763804532972701</c:v>
                </c:pt>
                <c:pt idx="3742">
                  <c:v>0.25822086959188484</c:v>
                </c:pt>
                <c:pt idx="3743">
                  <c:v>0.25880374602646999</c:v>
                </c:pt>
                <c:pt idx="3744">
                  <c:v>0.25938665961170998</c:v>
                </c:pt>
                <c:pt idx="3745">
                  <c:v>0.25996959539182846</c:v>
                </c:pt>
                <c:pt idx="3746">
                  <c:v>0.260552538478866</c:v>
                </c:pt>
                <c:pt idx="3747">
                  <c:v>0.26113547405450999</c:v>
                </c:pt>
                <c:pt idx="3748">
                  <c:v>0.26171838737173608</c:v>
                </c:pt>
                <c:pt idx="3749">
                  <c:v>0.26230126375650997</c:v>
                </c:pt>
                <c:pt idx="3750">
                  <c:v>0.26288408860941187</c:v>
                </c:pt>
                <c:pt idx="3751">
                  <c:v>0.26346684740714632</c:v>
                </c:pt>
                <c:pt idx="3752">
                  <c:v>0.26404952570417201</c:v>
                </c:pt>
                <c:pt idx="3753">
                  <c:v>0.26463210913406598</c:v>
                </c:pt>
                <c:pt idx="3754">
                  <c:v>0.26521458341100401</c:v>
                </c:pt>
                <c:pt idx="3755">
                  <c:v>0.26579693433112273</c:v>
                </c:pt>
                <c:pt idx="3756">
                  <c:v>0.26637914777387656</c:v>
                </c:pt>
                <c:pt idx="3757">
                  <c:v>0.26696120970326598</c:v>
                </c:pt>
                <c:pt idx="3758">
                  <c:v>0.26754310616916999</c:v>
                </c:pt>
                <c:pt idx="3759">
                  <c:v>0.26812482330847803</c:v>
                </c:pt>
                <c:pt idx="3760">
                  <c:v>0.268706347346232</c:v>
                </c:pt>
                <c:pt idx="3761">
                  <c:v>0.26928766459683001</c:v>
                </c:pt>
                <c:pt idx="3762">
                  <c:v>0.26986876146500816</c:v>
                </c:pt>
                <c:pt idx="3763">
                  <c:v>0.27044962444686699</c:v>
                </c:pt>
                <c:pt idx="3764">
                  <c:v>0.271030240130955</c:v>
                </c:pt>
                <c:pt idx="3765">
                  <c:v>0.2716105951991164</c:v>
                </c:pt>
                <c:pt idx="3766">
                  <c:v>0.27219067642741201</c:v>
                </c:pt>
                <c:pt idx="3767">
                  <c:v>0.27277047068706184</c:v>
                </c:pt>
                <c:pt idx="3768">
                  <c:v>0.27334996494517017</c:v>
                </c:pt>
                <c:pt idx="3769">
                  <c:v>0.27392914626558801</c:v>
                </c:pt>
                <c:pt idx="3770">
                  <c:v>0.27450800180967183</c:v>
                </c:pt>
                <c:pt idx="3771">
                  <c:v>0.27508651883690238</c:v>
                </c:pt>
                <c:pt idx="3772">
                  <c:v>0.27566468470572197</c:v>
                </c:pt>
                <c:pt idx="3773">
                  <c:v>0.27624248687405084</c:v>
                </c:pt>
                <c:pt idx="3774">
                  <c:v>0.27681991289993485</c:v>
                </c:pt>
                <c:pt idx="3775">
                  <c:v>0.27739695044213503</c:v>
                </c:pt>
                <c:pt idx="3776">
                  <c:v>0.27797358726069493</c:v>
                </c:pt>
                <c:pt idx="3777">
                  <c:v>0.27854981121735584</c:v>
                </c:pt>
                <c:pt idx="3778">
                  <c:v>0.27912561027613803</c:v>
                </c:pt>
                <c:pt idx="3779">
                  <c:v>0.27970097250373999</c:v>
                </c:pt>
                <c:pt idx="3780">
                  <c:v>0.28027588606993498</c:v>
                </c:pt>
                <c:pt idx="3781">
                  <c:v>0.28085033924798697</c:v>
                </c:pt>
                <c:pt idx="3782">
                  <c:v>0.28142432041495785</c:v>
                </c:pt>
                <c:pt idx="3783">
                  <c:v>0.28199781805208302</c:v>
                </c:pt>
                <c:pt idx="3784">
                  <c:v>0.28257082074505885</c:v>
                </c:pt>
                <c:pt idx="3785">
                  <c:v>0.28314331718423702</c:v>
                </c:pt>
                <c:pt idx="3786">
                  <c:v>0.28371529616496832</c:v>
                </c:pt>
                <c:pt idx="3787">
                  <c:v>0.28428674658772901</c:v>
                </c:pt>
                <c:pt idx="3788">
                  <c:v>0.28485765745834701</c:v>
                </c:pt>
                <c:pt idx="3789">
                  <c:v>0.28542801788815148</c:v>
                </c:pt>
                <c:pt idx="3790">
                  <c:v>0.28599781709407557</c:v>
                </c:pt>
                <c:pt idx="3791">
                  <c:v>0.28656704439881497</c:v>
                </c:pt>
                <c:pt idx="3792">
                  <c:v>0.28713568923089638</c:v>
                </c:pt>
                <c:pt idx="3793">
                  <c:v>0.28770374112469632</c:v>
                </c:pt>
                <c:pt idx="3794">
                  <c:v>0.28827118972052601</c:v>
                </c:pt>
                <c:pt idx="3795">
                  <c:v>0.28883802476462639</c:v>
                </c:pt>
                <c:pt idx="3796">
                  <c:v>0.28940423610913202</c:v>
                </c:pt>
                <c:pt idx="3797">
                  <c:v>0.28996981371211428</c:v>
                </c:pt>
                <c:pt idx="3798">
                  <c:v>0.29053474763743098</c:v>
                </c:pt>
                <c:pt idx="3799">
                  <c:v>0.29109902805475002</c:v>
                </c:pt>
                <c:pt idx="3800">
                  <c:v>0.29166264523939384</c:v>
                </c:pt>
                <c:pt idx="3801">
                  <c:v>0.29222558957222838</c:v>
                </c:pt>
                <c:pt idx="3802">
                  <c:v>0.29278785153958897</c:v>
                </c:pt>
                <c:pt idx="3803">
                  <c:v>0.29334942173306938</c:v>
                </c:pt>
                <c:pt idx="3804">
                  <c:v>0.29391029084939035</c:v>
                </c:pt>
                <c:pt idx="3805">
                  <c:v>0.29447044969017488</c:v>
                </c:pt>
                <c:pt idx="3806">
                  <c:v>0.29502988916182316</c:v>
                </c:pt>
                <c:pt idx="3807">
                  <c:v>0.29558860027519285</c:v>
                </c:pt>
                <c:pt idx="3808">
                  <c:v>0.29614657414545914</c:v>
                </c:pt>
                <c:pt idx="3809">
                  <c:v>0.29670380199179208</c:v>
                </c:pt>
                <c:pt idx="3810">
                  <c:v>0.29726027513716508</c:v>
                </c:pt>
                <c:pt idx="3811">
                  <c:v>0.29781598500798562</c:v>
                </c:pt>
                <c:pt idx="3812">
                  <c:v>0.29837092313387009</c:v>
                </c:pt>
                <c:pt idx="3813">
                  <c:v>0.29892508114729893</c:v>
                </c:pt>
                <c:pt idx="3814">
                  <c:v>0.29947845078333302</c:v>
                </c:pt>
                <c:pt idx="3815">
                  <c:v>0.30003102387926828</c:v>
                </c:pt>
                <c:pt idx="3816">
                  <c:v>0.30058279237424101</c:v>
                </c:pt>
                <c:pt idx="3817">
                  <c:v>0.30113374830890099</c:v>
                </c:pt>
                <c:pt idx="3818">
                  <c:v>0.30168388382511302</c:v>
                </c:pt>
                <c:pt idx="3819">
                  <c:v>0.30223319116542502</c:v>
                </c:pt>
                <c:pt idx="3820">
                  <c:v>0.30278166267283385</c:v>
                </c:pt>
                <c:pt idx="3821">
                  <c:v>0.30332929079025628</c:v>
                </c:pt>
                <c:pt idx="3822">
                  <c:v>0.30387606806018003</c:v>
                </c:pt>
                <c:pt idx="3823">
                  <c:v>0.30442198712426216</c:v>
                </c:pt>
                <c:pt idx="3824">
                  <c:v>0.30496704072279901</c:v>
                </c:pt>
                <c:pt idx="3825">
                  <c:v>0.30551122169445477</c:v>
                </c:pt>
                <c:pt idx="3826">
                  <c:v>0.30605452297559532</c:v>
                </c:pt>
                <c:pt idx="3827">
                  <c:v>0.30659693760003598</c:v>
                </c:pt>
                <c:pt idx="3828">
                  <c:v>0.30713845869843975</c:v>
                </c:pt>
                <c:pt idx="3829">
                  <c:v>0.30767907949791318</c:v>
                </c:pt>
                <c:pt idx="3830">
                  <c:v>0.30821879332148638</c:v>
                </c:pt>
                <c:pt idx="3831">
                  <c:v>0.30875759358763932</c:v>
                </c:pt>
                <c:pt idx="3832">
                  <c:v>0.30929547380987493</c:v>
                </c:pt>
                <c:pt idx="3833">
                  <c:v>0.30983242759607632</c:v>
                </c:pt>
                <c:pt idx="3834">
                  <c:v>0.31036844864816332</c:v>
                </c:pt>
                <c:pt idx="3835">
                  <c:v>0.31090353076146432</c:v>
                </c:pt>
                <c:pt idx="3836">
                  <c:v>0.31143766782426868</c:v>
                </c:pt>
                <c:pt idx="3837">
                  <c:v>0.31197085381724177</c:v>
                </c:pt>
                <c:pt idx="3838">
                  <c:v>0.31250308281298184</c:v>
                </c:pt>
                <c:pt idx="3839">
                  <c:v>0.31303434897543908</c:v>
                </c:pt>
                <c:pt idx="3840">
                  <c:v>0.31356464655941285</c:v>
                </c:pt>
                <c:pt idx="3841">
                  <c:v>0.31409396990996236</c:v>
                </c:pt>
                <c:pt idx="3842">
                  <c:v>0.31462231346190905</c:v>
                </c:pt>
                <c:pt idx="3843">
                  <c:v>0.31514967173932601</c:v>
                </c:pt>
                <c:pt idx="3844">
                  <c:v>0.31567603935492305</c:v>
                </c:pt>
                <c:pt idx="3845">
                  <c:v>0.31620141100951432</c:v>
                </c:pt>
                <c:pt idx="3846">
                  <c:v>0.31672578149153802</c:v>
                </c:pt>
                <c:pt idx="3847">
                  <c:v>0.31724914567640899</c:v>
                </c:pt>
                <c:pt idx="3848">
                  <c:v>0.31777149852601699</c:v>
                </c:pt>
                <c:pt idx="3849">
                  <c:v>0.31829283508816197</c:v>
                </c:pt>
                <c:pt idx="3850">
                  <c:v>0.31881315049599601</c:v>
                </c:pt>
                <c:pt idx="3851">
                  <c:v>0.31933243996747768</c:v>
                </c:pt>
                <c:pt idx="3852">
                  <c:v>0.31985069880476336</c:v>
                </c:pt>
                <c:pt idx="3853">
                  <c:v>0.32036792239371653</c:v>
                </c:pt>
                <c:pt idx="3854">
                  <c:v>0.32088410620332303</c:v>
                </c:pt>
                <c:pt idx="3855">
                  <c:v>0.32139924578509932</c:v>
                </c:pt>
                <c:pt idx="3856">
                  <c:v>0.32191333677259032</c:v>
                </c:pt>
                <c:pt idx="3857">
                  <c:v>0.32242637488076697</c:v>
                </c:pt>
                <c:pt idx="3858">
                  <c:v>0.32293835590542824</c:v>
                </c:pt>
                <c:pt idx="3859">
                  <c:v>0.32344927572277127</c:v>
                </c:pt>
                <c:pt idx="3860">
                  <c:v>0.32395913028869505</c:v>
                </c:pt>
                <c:pt idx="3861">
                  <c:v>0.32446791563833238</c:v>
                </c:pt>
                <c:pt idx="3862">
                  <c:v>0.32497562788547468</c:v>
                </c:pt>
                <c:pt idx="3863">
                  <c:v>0.325482263221957</c:v>
                </c:pt>
                <c:pt idx="3864">
                  <c:v>0.32598781791718762</c:v>
                </c:pt>
                <c:pt idx="3865">
                  <c:v>0.32649228831757116</c:v>
                </c:pt>
                <c:pt idx="3866">
                  <c:v>0.32699567084593867</c:v>
                </c:pt>
                <c:pt idx="3867">
                  <c:v>0.32749796200101638</c:v>
                </c:pt>
                <c:pt idx="3868">
                  <c:v>0.32799915835688698</c:v>
                </c:pt>
                <c:pt idx="3869">
                  <c:v>0.32849925656242202</c:v>
                </c:pt>
                <c:pt idx="3870">
                  <c:v>0.32899825334077293</c:v>
                </c:pt>
                <c:pt idx="3871">
                  <c:v>0.32949614548877498</c:v>
                </c:pt>
                <c:pt idx="3872">
                  <c:v>0.32999292987652418</c:v>
                </c:pt>
                <c:pt idx="3873">
                  <c:v>0.33048860344671438</c:v>
                </c:pt>
                <c:pt idx="3874">
                  <c:v>0.33098316321418958</c:v>
                </c:pt>
                <c:pt idx="3875">
                  <c:v>0.33147660626539016</c:v>
                </c:pt>
                <c:pt idx="3876">
                  <c:v>0.33196892975785447</c:v>
                </c:pt>
                <c:pt idx="3877">
                  <c:v>0.33246013091963778</c:v>
                </c:pt>
                <c:pt idx="3878">
                  <c:v>0.33295020704889033</c:v>
                </c:pt>
                <c:pt idx="3879">
                  <c:v>0.33343915551324232</c:v>
                </c:pt>
                <c:pt idx="3880">
                  <c:v>0.33392697374941721</c:v>
                </c:pt>
                <c:pt idx="3881">
                  <c:v>0.33441365926253397</c:v>
                </c:pt>
                <c:pt idx="3882">
                  <c:v>0.3348992096258453</c:v>
                </c:pt>
                <c:pt idx="3883">
                  <c:v>0.33538362248005416</c:v>
                </c:pt>
                <c:pt idx="3884">
                  <c:v>0.33586689553290716</c:v>
                </c:pt>
                <c:pt idx="3885">
                  <c:v>0.33634902655865284</c:v>
                </c:pt>
                <c:pt idx="3886">
                  <c:v>0.33683001339765034</c:v>
                </c:pt>
                <c:pt idx="3887">
                  <c:v>0.33730985395575458</c:v>
                </c:pt>
                <c:pt idx="3888">
                  <c:v>0.33778854620394944</c:v>
                </c:pt>
                <c:pt idx="3889">
                  <c:v>0.33826608817783516</c:v>
                </c:pt>
                <c:pt idx="3890">
                  <c:v>0.33874247797715018</c:v>
                </c:pt>
                <c:pt idx="3891">
                  <c:v>0.33921771376531684</c:v>
                </c:pt>
                <c:pt idx="3892">
                  <c:v>0.33969179376899838</c:v>
                </c:pt>
                <c:pt idx="3893">
                  <c:v>0.34016471627762718</c:v>
                </c:pt>
                <c:pt idx="3894">
                  <c:v>0.34063647964295085</c:v>
                </c:pt>
                <c:pt idx="3895">
                  <c:v>0.34110708227859399</c:v>
                </c:pt>
                <c:pt idx="3896">
                  <c:v>0.34157652265965893</c:v>
                </c:pt>
                <c:pt idx="3897">
                  <c:v>0.34204479932218795</c:v>
                </c:pt>
                <c:pt idx="3898">
                  <c:v>0.34251191086285787</c:v>
                </c:pt>
                <c:pt idx="3899">
                  <c:v>0.34297785593845864</c:v>
                </c:pt>
                <c:pt idx="3900">
                  <c:v>0.34344263326551938</c:v>
                </c:pt>
                <c:pt idx="3901">
                  <c:v>0.34390624161991157</c:v>
                </c:pt>
                <c:pt idx="3902">
                  <c:v>0.34436867983636793</c:v>
                </c:pt>
                <c:pt idx="3903">
                  <c:v>0.34482994680812901</c:v>
                </c:pt>
                <c:pt idx="3904">
                  <c:v>0.34529004148656423</c:v>
                </c:pt>
                <c:pt idx="3905">
                  <c:v>0.34574896288073698</c:v>
                </c:pt>
                <c:pt idx="3906">
                  <c:v>0.34620671005699999</c:v>
                </c:pt>
                <c:pt idx="3907">
                  <c:v>0.34666328213865932</c:v>
                </c:pt>
                <c:pt idx="3908">
                  <c:v>0.34711867830557203</c:v>
                </c:pt>
                <c:pt idx="3909">
                  <c:v>0.347572897793754</c:v>
                </c:pt>
                <c:pt idx="3910">
                  <c:v>0.34802593989503133</c:v>
                </c:pt>
                <c:pt idx="3911">
                  <c:v>0.34847780395669803</c:v>
                </c:pt>
                <c:pt idx="3912">
                  <c:v>0.34892848938110427</c:v>
                </c:pt>
                <c:pt idx="3913">
                  <c:v>0.34937799562532984</c:v>
                </c:pt>
                <c:pt idx="3914">
                  <c:v>0.34982632220086052</c:v>
                </c:pt>
                <c:pt idx="3915">
                  <c:v>0.350273468673169</c:v>
                </c:pt>
                <c:pt idx="3916">
                  <c:v>0.35071943466149003</c:v>
                </c:pt>
                <c:pt idx="3917">
                  <c:v>0.35116421983837398</c:v>
                </c:pt>
                <c:pt idx="3918">
                  <c:v>0.35160782392943085</c:v>
                </c:pt>
                <c:pt idx="3919">
                  <c:v>0.35205024671294932</c:v>
                </c:pt>
                <c:pt idx="3920">
                  <c:v>0.35249148801966446</c:v>
                </c:pt>
                <c:pt idx="3921">
                  <c:v>0.35293154773232999</c:v>
                </c:pt>
                <c:pt idx="3922">
                  <c:v>0.35337042578553385</c:v>
                </c:pt>
                <c:pt idx="3923">
                  <c:v>0.35380812216527396</c:v>
                </c:pt>
                <c:pt idx="3924">
                  <c:v>0.35424463690874097</c:v>
                </c:pt>
                <c:pt idx="3925">
                  <c:v>0.35467997010402452</c:v>
                </c:pt>
                <c:pt idx="3926">
                  <c:v>0.35511412188975472</c:v>
                </c:pt>
                <c:pt idx="3927">
                  <c:v>0.35554709245486832</c:v>
                </c:pt>
                <c:pt idx="3928">
                  <c:v>0.35597888203837541</c:v>
                </c:pt>
                <c:pt idx="3929">
                  <c:v>0.35640949092896357</c:v>
                </c:pt>
                <c:pt idx="3930">
                  <c:v>0.35683891946483737</c:v>
                </c:pt>
                <c:pt idx="3931">
                  <c:v>0.35726716803338499</c:v>
                </c:pt>
                <c:pt idx="3932">
                  <c:v>0.35769423707098102</c:v>
                </c:pt>
                <c:pt idx="3933">
                  <c:v>0.35812012706267038</c:v>
                </c:pt>
                <c:pt idx="3934">
                  <c:v>0.358544838541901</c:v>
                </c:pt>
                <c:pt idx="3935">
                  <c:v>0.35896837209038995</c:v>
                </c:pt>
                <c:pt idx="3936">
                  <c:v>0.35939072833773433</c:v>
                </c:pt>
                <c:pt idx="3937">
                  <c:v>0.35981190796127993</c:v>
                </c:pt>
                <c:pt idx="3938">
                  <c:v>0.36023191168580998</c:v>
                </c:pt>
                <c:pt idx="3939">
                  <c:v>0.36065074028340038</c:v>
                </c:pt>
                <c:pt idx="3940">
                  <c:v>0.36106839457310402</c:v>
                </c:pt>
                <c:pt idx="3941">
                  <c:v>0.36148487542079155</c:v>
                </c:pt>
                <c:pt idx="3942">
                  <c:v>0.36190018373886768</c:v>
                </c:pt>
                <c:pt idx="3943">
                  <c:v>0.36231432048612</c:v>
                </c:pt>
                <c:pt idx="3944">
                  <c:v>0.36272728666751408</c:v>
                </c:pt>
                <c:pt idx="3945">
                  <c:v>0.36313908333391098</c:v>
                </c:pt>
                <c:pt idx="3946">
                  <c:v>0.36354971158192401</c:v>
                </c:pt>
                <c:pt idx="3947">
                  <c:v>0.36395917255370008</c:v>
                </c:pt>
                <c:pt idx="3948">
                  <c:v>0.36436746743672332</c:v>
                </c:pt>
                <c:pt idx="3949">
                  <c:v>0.36477459746363056</c:v>
                </c:pt>
                <c:pt idx="3950">
                  <c:v>0.36518056391199838</c:v>
                </c:pt>
                <c:pt idx="3951">
                  <c:v>0.36558536810417103</c:v>
                </c:pt>
                <c:pt idx="3952">
                  <c:v>0.36598901140709084</c:v>
                </c:pt>
                <c:pt idx="3953">
                  <c:v>0.36639149523209613</c:v>
                </c:pt>
                <c:pt idx="3954">
                  <c:v>0.36679282103473698</c:v>
                </c:pt>
                <c:pt idx="3955">
                  <c:v>0.36719299031465269</c:v>
                </c:pt>
                <c:pt idx="3956">
                  <c:v>0.36759200461528302</c:v>
                </c:pt>
                <c:pt idx="3957">
                  <c:v>0.36798986552387847</c:v>
                </c:pt>
                <c:pt idx="3958">
                  <c:v>0.36838657467112351</c:v>
                </c:pt>
                <c:pt idx="3959">
                  <c:v>0.36878213373115198</c:v>
                </c:pt>
                <c:pt idx="3960">
                  <c:v>0.36917654442129799</c:v>
                </c:pt>
                <c:pt idx="3961">
                  <c:v>0.36956980850193299</c:v>
                </c:pt>
                <c:pt idx="3962">
                  <c:v>0.36996192777633502</c:v>
                </c:pt>
                <c:pt idx="3963">
                  <c:v>0.37035290409053018</c:v>
                </c:pt>
                <c:pt idx="3964">
                  <c:v>0.37074273933310298</c:v>
                </c:pt>
                <c:pt idx="3965">
                  <c:v>0.37113143543511973</c:v>
                </c:pt>
                <c:pt idx="3966">
                  <c:v>0.37151899436992075</c:v>
                </c:pt>
                <c:pt idx="3967">
                  <c:v>0.37190541815292638</c:v>
                </c:pt>
                <c:pt idx="3968">
                  <c:v>0.37229070884165238</c:v>
                </c:pt>
                <c:pt idx="3969">
                  <c:v>0.37267486853539161</c:v>
                </c:pt>
                <c:pt idx="3970">
                  <c:v>0.37305789937516093</c:v>
                </c:pt>
                <c:pt idx="3971">
                  <c:v>0.37343980354352302</c:v>
                </c:pt>
                <c:pt idx="3972">
                  <c:v>0.37382058326452516</c:v>
                </c:pt>
                <c:pt idx="3973">
                  <c:v>0.37420024080338499</c:v>
                </c:pt>
                <c:pt idx="3974">
                  <c:v>0.37457877846658438</c:v>
                </c:pt>
                <c:pt idx="3975">
                  <c:v>0.374956198601538</c:v>
                </c:pt>
                <c:pt idx="3976">
                  <c:v>0.37533250359655623</c:v>
                </c:pt>
                <c:pt idx="3977">
                  <c:v>0.37570769588066327</c:v>
                </c:pt>
                <c:pt idx="3978">
                  <c:v>0.37608177792348868</c:v>
                </c:pt>
                <c:pt idx="3979">
                  <c:v>0.37645475223511332</c:v>
                </c:pt>
                <c:pt idx="3980">
                  <c:v>0.37682662136599909</c:v>
                </c:pt>
                <c:pt idx="3981">
                  <c:v>0.37719738790669038</c:v>
                </c:pt>
                <c:pt idx="3982">
                  <c:v>0.37756705448790401</c:v>
                </c:pt>
                <c:pt idx="3983">
                  <c:v>0.3779356237802165</c:v>
                </c:pt>
                <c:pt idx="3984">
                  <c:v>0.37830309849398308</c:v>
                </c:pt>
                <c:pt idx="3985">
                  <c:v>0.37866948137926609</c:v>
                </c:pt>
                <c:pt idx="3986">
                  <c:v>0.37903477522556361</c:v>
                </c:pt>
                <c:pt idx="3987">
                  <c:v>0.37939898286182461</c:v>
                </c:pt>
                <c:pt idx="3988">
                  <c:v>0.37976210715621184</c:v>
                </c:pt>
                <c:pt idx="3989">
                  <c:v>0.38012415101600538</c:v>
                </c:pt>
                <c:pt idx="3990">
                  <c:v>0.38048511738747937</c:v>
                </c:pt>
                <c:pt idx="3991">
                  <c:v>0.380845009255668</c:v>
                </c:pt>
                <c:pt idx="3992">
                  <c:v>0.38120382964436444</c:v>
                </c:pt>
                <c:pt idx="3993">
                  <c:v>0.38156158161590742</c:v>
                </c:pt>
                <c:pt idx="3994">
                  <c:v>0.38191826827102104</c:v>
                </c:pt>
                <c:pt idx="3995">
                  <c:v>0.38227389274870038</c:v>
                </c:pt>
                <c:pt idx="3996">
                  <c:v>0.38262845822609698</c:v>
                </c:pt>
                <c:pt idx="3997">
                  <c:v>0.38298196791831968</c:v>
                </c:pt>
                <c:pt idx="3998">
                  <c:v>0.38333442507827564</c:v>
                </c:pt>
                <c:pt idx="3999">
                  <c:v>0.38368583299659498</c:v>
                </c:pt>
                <c:pt idx="4000">
                  <c:v>0.38403619500145225</c:v>
                </c:pt>
                <c:pt idx="4001">
                  <c:v>0.38438551445833902</c:v>
                </c:pt>
                <c:pt idx="4002">
                  <c:v>0.384733794770032</c:v>
                </c:pt>
                <c:pt idx="4003">
                  <c:v>0.38508103937635013</c:v>
                </c:pt>
                <c:pt idx="4004">
                  <c:v>0.38542725175399944</c:v>
                </c:pt>
                <c:pt idx="4005">
                  <c:v>0.38577243541646333</c:v>
                </c:pt>
                <c:pt idx="4006">
                  <c:v>0.38611659391379916</c:v>
                </c:pt>
                <c:pt idx="4007">
                  <c:v>0.38645973083246693</c:v>
                </c:pt>
                <c:pt idx="4008">
                  <c:v>0.38680184979518484</c:v>
                </c:pt>
                <c:pt idx="4009">
                  <c:v>0.38714295446074698</c:v>
                </c:pt>
                <c:pt idx="4010">
                  <c:v>0.38748304852386384</c:v>
                </c:pt>
                <c:pt idx="4011">
                  <c:v>0.38782213571493968</c:v>
                </c:pt>
                <c:pt idx="4012">
                  <c:v>0.38816021979992893</c:v>
                </c:pt>
                <c:pt idx="4013">
                  <c:v>0.38849730458015402</c:v>
                </c:pt>
                <c:pt idx="4014">
                  <c:v>0.38883339389213856</c:v>
                </c:pt>
                <c:pt idx="4015">
                  <c:v>0.38916849160734318</c:v>
                </c:pt>
                <c:pt idx="4016">
                  <c:v>0.3895026016320452</c:v>
                </c:pt>
                <c:pt idx="4017">
                  <c:v>0.38983572790710552</c:v>
                </c:pt>
                <c:pt idx="4018">
                  <c:v>0.39016787440779038</c:v>
                </c:pt>
                <c:pt idx="4019">
                  <c:v>0.39049904514356698</c:v>
                </c:pt>
                <c:pt idx="4020">
                  <c:v>0.39082924415788162</c:v>
                </c:pt>
                <c:pt idx="4021">
                  <c:v>0.39115847552791855</c:v>
                </c:pt>
                <c:pt idx="4022">
                  <c:v>0.39148674336447736</c:v>
                </c:pt>
                <c:pt idx="4023">
                  <c:v>0.39181405181163687</c:v>
                </c:pt>
                <c:pt idx="4024">
                  <c:v>0.39214040504666198</c:v>
                </c:pt>
                <c:pt idx="4025">
                  <c:v>0.39246580727967184</c:v>
                </c:pt>
                <c:pt idx="4026">
                  <c:v>0.39279026275341705</c:v>
                </c:pt>
                <c:pt idx="4027">
                  <c:v>0.39311377574313588</c:v>
                </c:pt>
                <c:pt idx="4028">
                  <c:v>0.39343635055621801</c:v>
                </c:pt>
                <c:pt idx="4029">
                  <c:v>0.39375799153199798</c:v>
                </c:pt>
                <c:pt idx="4030">
                  <c:v>0.39407870304151793</c:v>
                </c:pt>
                <c:pt idx="4031">
                  <c:v>0.39439848948723155</c:v>
                </c:pt>
                <c:pt idx="4032">
                  <c:v>0.39471735530280594</c:v>
                </c:pt>
                <c:pt idx="4033">
                  <c:v>0.39503530495283234</c:v>
                </c:pt>
                <c:pt idx="4034">
                  <c:v>0.39535234293256227</c:v>
                </c:pt>
                <c:pt idx="4035">
                  <c:v>0.3956684737676211</c:v>
                </c:pt>
                <c:pt idx="4036">
                  <c:v>0.39598370201373884</c:v>
                </c:pt>
                <c:pt idx="4037">
                  <c:v>0.396298032256515</c:v>
                </c:pt>
                <c:pt idx="4038">
                  <c:v>0.39661146911108935</c:v>
                </c:pt>
                <c:pt idx="4039">
                  <c:v>0.39692401722182952</c:v>
                </c:pt>
                <c:pt idx="4040">
                  <c:v>0.39723568126208053</c:v>
                </c:pt>
                <c:pt idx="4041">
                  <c:v>0.3975464659338791</c:v>
                </c:pt>
                <c:pt idx="4042">
                  <c:v>0.39785637596757917</c:v>
                </c:pt>
                <c:pt idx="4043">
                  <c:v>0.398165416121598</c:v>
                </c:pt>
                <c:pt idx="4044">
                  <c:v>0.39847359118215198</c:v>
                </c:pt>
                <c:pt idx="4045">
                  <c:v>0.3987809059627741</c:v>
                </c:pt>
                <c:pt idx="4046">
                  <c:v>0.39908736530414368</c:v>
                </c:pt>
                <c:pt idx="4047">
                  <c:v>0.39939297407370583</c:v>
                </c:pt>
                <c:pt idx="4048">
                  <c:v>0.39969773716531198</c:v>
                </c:pt>
                <c:pt idx="4049">
                  <c:v>0.40000165949893879</c:v>
                </c:pt>
                <c:pt idx="4050">
                  <c:v>0.40030474602027138</c:v>
                </c:pt>
                <c:pt idx="4051">
                  <c:v>0.40060700170039693</c:v>
                </c:pt>
                <c:pt idx="4052">
                  <c:v>0.40090843153545475</c:v>
                </c:pt>
                <c:pt idx="4053">
                  <c:v>0.40120904054621587</c:v>
                </c:pt>
                <c:pt idx="4054">
                  <c:v>0.40150883377785967</c:v>
                </c:pt>
                <c:pt idx="4055">
                  <c:v>0.40180781629937984</c:v>
                </c:pt>
                <c:pt idx="4056">
                  <c:v>0.40210599320342738</c:v>
                </c:pt>
                <c:pt idx="4057">
                  <c:v>0.40240336960582185</c:v>
                </c:pt>
                <c:pt idx="4058">
                  <c:v>0.4026999506451307</c:v>
                </c:pt>
                <c:pt idx="4059">
                  <c:v>0.40299574148241002</c:v>
                </c:pt>
                <c:pt idx="4060">
                  <c:v>0.40329074730065384</c:v>
                </c:pt>
                <c:pt idx="4061">
                  <c:v>0.40358497330449217</c:v>
                </c:pt>
                <c:pt idx="4062">
                  <c:v>0.40387842471972285</c:v>
                </c:pt>
                <c:pt idx="4063">
                  <c:v>0.40417110679298401</c:v>
                </c:pt>
                <c:pt idx="4064">
                  <c:v>0.404463024791262</c:v>
                </c:pt>
                <c:pt idx="4065">
                  <c:v>0.404754184001481</c:v>
                </c:pt>
                <c:pt idx="4066">
                  <c:v>0.40504458973009388</c:v>
                </c:pt>
                <c:pt idx="4067">
                  <c:v>0.40533424730264711</c:v>
                </c:pt>
                <c:pt idx="4068">
                  <c:v>0.40562316206330501</c:v>
                </c:pt>
                <c:pt idx="4069">
                  <c:v>0.40591133937450435</c:v>
                </c:pt>
                <c:pt idx="4070">
                  <c:v>0.40619878461637099</c:v>
                </c:pt>
                <c:pt idx="4071">
                  <c:v>0.40648550318641086</c:v>
                </c:pt>
                <c:pt idx="4072">
                  <c:v>0.40677150049891275</c:v>
                </c:pt>
                <c:pt idx="4073">
                  <c:v>0.40705678198463296</c:v>
                </c:pt>
                <c:pt idx="4074">
                  <c:v>0.40734135309015901</c:v>
                </c:pt>
                <c:pt idx="4075">
                  <c:v>0.40762521927763584</c:v>
                </c:pt>
                <c:pt idx="4076">
                  <c:v>0.40790838602410584</c:v>
                </c:pt>
                <c:pt idx="4077">
                  <c:v>0.40819085882114176</c:v>
                </c:pt>
                <c:pt idx="4078">
                  <c:v>0.40847264317435328</c:v>
                </c:pt>
                <c:pt idx="4079">
                  <c:v>0.408753744602804</c:v>
                </c:pt>
                <c:pt idx="4080">
                  <c:v>0.40903416863867298</c:v>
                </c:pt>
                <c:pt idx="4081">
                  <c:v>0.40931392082662038</c:v>
                </c:pt>
                <c:pt idx="4082">
                  <c:v>0.40959300672335203</c:v>
                </c:pt>
                <c:pt idx="4083">
                  <c:v>0.40987143189710595</c:v>
                </c:pt>
                <c:pt idx="4084">
                  <c:v>0.41014920192710702</c:v>
                </c:pt>
                <c:pt idx="4085">
                  <c:v>0.41042632240312399</c:v>
                </c:pt>
                <c:pt idx="4086">
                  <c:v>0.41070279892489098</c:v>
                </c:pt>
                <c:pt idx="4087">
                  <c:v>0.41097863710157684</c:v>
                </c:pt>
                <c:pt idx="4088">
                  <c:v>0.4112538425513107</c:v>
                </c:pt>
                <c:pt idx="4089">
                  <c:v>0.41152842090067293</c:v>
                </c:pt>
                <c:pt idx="4090">
                  <c:v>0.41180237778402168</c:v>
                </c:pt>
                <c:pt idx="4091">
                  <c:v>0.41207571884310301</c:v>
                </c:pt>
                <c:pt idx="4092">
                  <c:v>0.41234844972648832</c:v>
                </c:pt>
                <c:pt idx="4093">
                  <c:v>0.41262057608897168</c:v>
                </c:pt>
                <c:pt idx="4094">
                  <c:v>0.41289210359103501</c:v>
                </c:pt>
                <c:pt idx="4095">
                  <c:v>0.413163037898367</c:v>
                </c:pt>
                <c:pt idx="4096">
                  <c:v>0.41343338468123375</c:v>
                </c:pt>
                <c:pt idx="4097">
                  <c:v>0.41370314961395999</c:v>
                </c:pt>
                <c:pt idx="4098">
                  <c:v>0.41397233837437303</c:v>
                </c:pt>
                <c:pt idx="4099">
                  <c:v>0.41424095664319216</c:v>
                </c:pt>
                <c:pt idx="4100">
                  <c:v>0.41450901010358693</c:v>
                </c:pt>
                <c:pt idx="4101">
                  <c:v>0.41477650444045838</c:v>
                </c:pt>
                <c:pt idx="4102">
                  <c:v>0.41504344533998305</c:v>
                </c:pt>
                <c:pt idx="4103">
                  <c:v>0.41530983848897701</c:v>
                </c:pt>
                <c:pt idx="4104">
                  <c:v>0.41557568957439284</c:v>
                </c:pt>
                <c:pt idx="4105">
                  <c:v>0.41584100428266102</c:v>
                </c:pt>
                <c:pt idx="4106">
                  <c:v>0.41610578829917338</c:v>
                </c:pt>
                <c:pt idx="4107">
                  <c:v>0.41637004730771987</c:v>
                </c:pt>
                <c:pt idx="4108">
                  <c:v>0.41663378698981918</c:v>
                </c:pt>
                <c:pt idx="4109">
                  <c:v>0.41689701302425014</c:v>
                </c:pt>
                <c:pt idx="4110">
                  <c:v>0.41715973108637999</c:v>
                </c:pt>
                <c:pt idx="4111">
                  <c:v>0.41742194684766937</c:v>
                </c:pt>
                <c:pt idx="4112">
                  <c:v>0.41768366597497708</c:v>
                </c:pt>
                <c:pt idx="4113">
                  <c:v>0.41794489413005936</c:v>
                </c:pt>
                <c:pt idx="4114">
                  <c:v>0.41820563696896901</c:v>
                </c:pt>
                <c:pt idx="4115">
                  <c:v>0.41846590014147356</c:v>
                </c:pt>
                <c:pt idx="4116">
                  <c:v>0.41872568929041587</c:v>
                </c:pt>
                <c:pt idx="4117">
                  <c:v>0.41898501005117</c:v>
                </c:pt>
                <c:pt idx="4118">
                  <c:v>0.41924386805108599</c:v>
                </c:pt>
                <c:pt idx="4119">
                  <c:v>0.41950226890883491</c:v>
                </c:pt>
                <c:pt idx="4120">
                  <c:v>0.41976021823382897</c:v>
                </c:pt>
                <c:pt idx="4121">
                  <c:v>0.42001772162570705</c:v>
                </c:pt>
                <c:pt idx="4122">
                  <c:v>0.42027478467363932</c:v>
                </c:pt>
                <c:pt idx="4123">
                  <c:v>0.42053141295583801</c:v>
                </c:pt>
                <c:pt idx="4124">
                  <c:v>0.42078761203890402</c:v>
                </c:pt>
                <c:pt idx="4125">
                  <c:v>0.42104338747727132</c:v>
                </c:pt>
                <c:pt idx="4126">
                  <c:v>0.42129874481261198</c:v>
                </c:pt>
                <c:pt idx="4127">
                  <c:v>0.42155368957326539</c:v>
                </c:pt>
                <c:pt idx="4128">
                  <c:v>0.42180822727362727</c:v>
                </c:pt>
                <c:pt idx="4129">
                  <c:v>0.42206236341358438</c:v>
                </c:pt>
                <c:pt idx="4130">
                  <c:v>0.42231610347797804</c:v>
                </c:pt>
                <c:pt idx="4131">
                  <c:v>0.42256945293591108</c:v>
                </c:pt>
                <c:pt idx="4132">
                  <c:v>0.42282241724032593</c:v>
                </c:pt>
                <c:pt idx="4133">
                  <c:v>0.42307500182726787</c:v>
                </c:pt>
                <c:pt idx="4134">
                  <c:v>0.42332721211543084</c:v>
                </c:pt>
                <c:pt idx="4135">
                  <c:v>0.42357905350553893</c:v>
                </c:pt>
                <c:pt idx="4136">
                  <c:v>0.42383053137980503</c:v>
                </c:pt>
                <c:pt idx="4137">
                  <c:v>0.42408165110127732</c:v>
                </c:pt>
                <c:pt idx="4138">
                  <c:v>0.42433241801341998</c:v>
                </c:pt>
                <c:pt idx="4139">
                  <c:v>0.42458283743943454</c:v>
                </c:pt>
                <c:pt idx="4140">
                  <c:v>0.42483291468171208</c:v>
                </c:pt>
                <c:pt idx="4141">
                  <c:v>0.42508265502136588</c:v>
                </c:pt>
                <c:pt idx="4142">
                  <c:v>0.42533206371758187</c:v>
                </c:pt>
                <c:pt idx="4143">
                  <c:v>0.42558114600708702</c:v>
                </c:pt>
                <c:pt idx="4144">
                  <c:v>0.42582990710368768</c:v>
                </c:pt>
                <c:pt idx="4145">
                  <c:v>0.42607835219757484</c:v>
                </c:pt>
                <c:pt idx="4146">
                  <c:v>0.42632648645495286</c:v>
                </c:pt>
                <c:pt idx="4147">
                  <c:v>0.42657431501736387</c:v>
                </c:pt>
                <c:pt idx="4148">
                  <c:v>0.42682184300125198</c:v>
                </c:pt>
                <c:pt idx="4149">
                  <c:v>0.42706907549738032</c:v>
                </c:pt>
                <c:pt idx="4150">
                  <c:v>0.42731601757036403</c:v>
                </c:pt>
                <c:pt idx="4151">
                  <c:v>0.42756267425806527</c:v>
                </c:pt>
                <c:pt idx="4152">
                  <c:v>0.42780905057114599</c:v>
                </c:pt>
                <c:pt idx="4153">
                  <c:v>0.428055151492577</c:v>
                </c:pt>
                <c:pt idx="4154">
                  <c:v>0.42830098197707617</c:v>
                </c:pt>
                <c:pt idx="4155">
                  <c:v>0.42854654695057098</c:v>
                </c:pt>
                <c:pt idx="4156">
                  <c:v>0.42879185130987785</c:v>
                </c:pt>
                <c:pt idx="4157">
                  <c:v>0.42903689992199784</c:v>
                </c:pt>
                <c:pt idx="4158">
                  <c:v>0.42928169762377238</c:v>
                </c:pt>
                <c:pt idx="4159">
                  <c:v>0.42952624922135874</c:v>
                </c:pt>
                <c:pt idx="4160">
                  <c:v>0.42977055948973608</c:v>
                </c:pt>
                <c:pt idx="4161">
                  <c:v>0.43001463317229804</c:v>
                </c:pt>
                <c:pt idx="4162">
                  <c:v>0.43025847498029085</c:v>
                </c:pt>
                <c:pt idx="4163">
                  <c:v>0.43050208959246317</c:v>
                </c:pt>
                <c:pt idx="4164">
                  <c:v>0.43074548165451798</c:v>
                </c:pt>
                <c:pt idx="4165">
                  <c:v>0.43098865577877693</c:v>
                </c:pt>
                <c:pt idx="4166">
                  <c:v>0.43123161654358227</c:v>
                </c:pt>
                <c:pt idx="4167">
                  <c:v>0.43147436849306903</c:v>
                </c:pt>
                <c:pt idx="4168">
                  <c:v>0.43171691613650198</c:v>
                </c:pt>
                <c:pt idx="4169">
                  <c:v>0.43195926394807893</c:v>
                </c:pt>
                <c:pt idx="4170">
                  <c:v>0.43220141636632575</c:v>
                </c:pt>
                <c:pt idx="4171">
                  <c:v>0.43244337779385866</c:v>
                </c:pt>
                <c:pt idx="4172">
                  <c:v>0.43268515259680301</c:v>
                </c:pt>
                <c:pt idx="4173">
                  <c:v>0.43292674510459161</c:v>
                </c:pt>
                <c:pt idx="4174">
                  <c:v>0.43316815960937038</c:v>
                </c:pt>
                <c:pt idx="4175">
                  <c:v>0.43340940036582676</c:v>
                </c:pt>
                <c:pt idx="4176">
                  <c:v>0.43365047159062126</c:v>
                </c:pt>
                <c:pt idx="4177">
                  <c:v>0.43389137746215184</c:v>
                </c:pt>
                <c:pt idx="4178">
                  <c:v>0.43413212212013574</c:v>
                </c:pt>
                <c:pt idx="4179">
                  <c:v>0.43437270966529568</c:v>
                </c:pt>
                <c:pt idx="4180">
                  <c:v>0.434613144158911</c:v>
                </c:pt>
                <c:pt idx="4181">
                  <c:v>0.43485342962265383</c:v>
                </c:pt>
                <c:pt idx="4182">
                  <c:v>0.43509357003804738</c:v>
                </c:pt>
                <c:pt idx="4183">
                  <c:v>0.43533356934633932</c:v>
                </c:pt>
                <c:pt idx="4184">
                  <c:v>0.43557343144804722</c:v>
                </c:pt>
                <c:pt idx="4185">
                  <c:v>0.43581316020269562</c:v>
                </c:pt>
                <c:pt idx="4186">
                  <c:v>0.43605275942849708</c:v>
                </c:pt>
                <c:pt idx="4187">
                  <c:v>0.43629223290212599</c:v>
                </c:pt>
                <c:pt idx="4188">
                  <c:v>0.43653158435832801</c:v>
                </c:pt>
                <c:pt idx="4189">
                  <c:v>0.43677081748971491</c:v>
                </c:pt>
                <c:pt idx="4190">
                  <c:v>0.43700993594643739</c:v>
                </c:pt>
                <c:pt idx="4191">
                  <c:v>0.43724894333598402</c:v>
                </c:pt>
                <c:pt idx="4192">
                  <c:v>0.43748784322288248</c:v>
                </c:pt>
                <c:pt idx="4193">
                  <c:v>0.43772663912842791</c:v>
                </c:pt>
                <c:pt idx="4194">
                  <c:v>0.437965334530522</c:v>
                </c:pt>
                <c:pt idx="4195">
                  <c:v>0.438203932863377</c:v>
                </c:pt>
                <c:pt idx="4196">
                  <c:v>0.43844243751729928</c:v>
                </c:pt>
                <c:pt idx="4197">
                  <c:v>0.43868085183847344</c:v>
                </c:pt>
                <c:pt idx="4198">
                  <c:v>0.43891917912876188</c:v>
                </c:pt>
                <c:pt idx="4199">
                  <c:v>0.43915742264549701</c:v>
                </c:pt>
                <c:pt idx="4200">
                  <c:v>0.43939558560132502</c:v>
                </c:pt>
                <c:pt idx="4201">
                  <c:v>0.43963367116395685</c:v>
                </c:pt>
                <c:pt idx="4202">
                  <c:v>0.43987168245600688</c:v>
                </c:pt>
                <c:pt idx="4203">
                  <c:v>0.44010962255487901</c:v>
                </c:pt>
                <c:pt idx="4204">
                  <c:v>0.44034749449254301</c:v>
                </c:pt>
                <c:pt idx="4205">
                  <c:v>0.44058530125541295</c:v>
                </c:pt>
                <c:pt idx="4206">
                  <c:v>0.44082304578416698</c:v>
                </c:pt>
                <c:pt idx="4207">
                  <c:v>0.44106073097368098</c:v>
                </c:pt>
                <c:pt idx="4208">
                  <c:v>0.44129835967282499</c:v>
                </c:pt>
                <c:pt idx="4209">
                  <c:v>0.44153593468438179</c:v>
                </c:pt>
                <c:pt idx="4210">
                  <c:v>0.44177345876492474</c:v>
                </c:pt>
                <c:pt idx="4211">
                  <c:v>0.44201093462471402</c:v>
                </c:pt>
                <c:pt idx="4212">
                  <c:v>0.442248364927596</c:v>
                </c:pt>
                <c:pt idx="4213">
                  <c:v>0.44248575229092302</c:v>
                </c:pt>
                <c:pt idx="4214">
                  <c:v>0.44272309928546238</c:v>
                </c:pt>
                <c:pt idx="4215">
                  <c:v>0.44296040843532675</c:v>
                </c:pt>
                <c:pt idx="4216">
                  <c:v>0.443197682217915</c:v>
                </c:pt>
                <c:pt idx="4217">
                  <c:v>0.44343492306385285</c:v>
                </c:pt>
                <c:pt idx="4218">
                  <c:v>0.44367213335691008</c:v>
                </c:pt>
                <c:pt idx="4219">
                  <c:v>0.443909315434036</c:v>
                </c:pt>
                <c:pt idx="4220">
                  <c:v>0.44414647158525333</c:v>
                </c:pt>
                <c:pt idx="4221">
                  <c:v>0.44438360405364785</c:v>
                </c:pt>
                <c:pt idx="4222">
                  <c:v>0.44462071503536332</c:v>
                </c:pt>
                <c:pt idx="4223">
                  <c:v>0.44485780667961605</c:v>
                </c:pt>
                <c:pt idx="4224">
                  <c:v>0.44509488108861917</c:v>
                </c:pt>
                <c:pt idx="4225">
                  <c:v>0.44533194031765111</c:v>
                </c:pt>
                <c:pt idx="4226">
                  <c:v>0.44556898637504955</c:v>
                </c:pt>
                <c:pt idx="4227">
                  <c:v>0.44580602122219998</c:v>
                </c:pt>
                <c:pt idx="4228">
                  <c:v>0.44604304677362616</c:v>
                </c:pt>
                <c:pt idx="4229">
                  <c:v>0.44628006489698002</c:v>
                </c:pt>
                <c:pt idx="4230">
                  <c:v>0.44651707741305902</c:v>
                </c:pt>
                <c:pt idx="4231">
                  <c:v>0.44675408609591399</c:v>
                </c:pt>
                <c:pt idx="4232">
                  <c:v>0.44699109267286802</c:v>
                </c:pt>
                <c:pt idx="4233">
                  <c:v>0.44722809882458697</c:v>
                </c:pt>
                <c:pt idx="4234">
                  <c:v>0.44746510618515301</c:v>
                </c:pt>
                <c:pt idx="4235">
                  <c:v>0.44770211634213675</c:v>
                </c:pt>
                <c:pt idx="4236">
                  <c:v>0.44793913083668274</c:v>
                </c:pt>
                <c:pt idx="4237">
                  <c:v>0.44817615116360332</c:v>
                </c:pt>
                <c:pt idx="4238">
                  <c:v>0.44841317877146802</c:v>
                </c:pt>
                <c:pt idx="4239">
                  <c:v>0.44865021506271702</c:v>
                </c:pt>
                <c:pt idx="4240">
                  <c:v>0.44888726139377944</c:v>
                </c:pt>
                <c:pt idx="4241">
                  <c:v>0.44912431907513201</c:v>
                </c:pt>
                <c:pt idx="4242">
                  <c:v>0.44936138937153902</c:v>
                </c:pt>
                <c:pt idx="4243">
                  <c:v>0.44959847350207038</c:v>
                </c:pt>
                <c:pt idx="4244">
                  <c:v>0.449835572640291</c:v>
                </c:pt>
                <c:pt idx="4245">
                  <c:v>0.45007268791441057</c:v>
                </c:pt>
                <c:pt idx="4246">
                  <c:v>0.450309820407363</c:v>
                </c:pt>
                <c:pt idx="4247">
                  <c:v>0.45054697115710285</c:v>
                </c:pt>
                <c:pt idx="4248">
                  <c:v>0.45078414115659599</c:v>
                </c:pt>
                <c:pt idx="4249">
                  <c:v>0.45102133135413308</c:v>
                </c:pt>
                <c:pt idx="4250">
                  <c:v>0.45125854265340393</c:v>
                </c:pt>
                <c:pt idx="4251">
                  <c:v>0.45149577591372708</c:v>
                </c:pt>
                <c:pt idx="4252">
                  <c:v>0.45173303195021575</c:v>
                </c:pt>
                <c:pt idx="4253">
                  <c:v>0.45197031153397532</c:v>
                </c:pt>
                <c:pt idx="4254">
                  <c:v>0.45220761539229498</c:v>
                </c:pt>
                <c:pt idx="4255">
                  <c:v>0.45244494420885861</c:v>
                </c:pt>
                <c:pt idx="4256">
                  <c:v>0.45268229862391501</c:v>
                </c:pt>
                <c:pt idx="4257">
                  <c:v>0.45291967923457166</c:v>
                </c:pt>
                <c:pt idx="4258">
                  <c:v>0.45315708659488402</c:v>
                </c:pt>
                <c:pt idx="4259">
                  <c:v>0.45339452121622698</c:v>
                </c:pt>
                <c:pt idx="4260">
                  <c:v>0.45363198356739975</c:v>
                </c:pt>
                <c:pt idx="4261">
                  <c:v>0.45386947407492684</c:v>
                </c:pt>
                <c:pt idx="4262">
                  <c:v>0.45410699312325065</c:v>
                </c:pt>
                <c:pt idx="4263">
                  <c:v>0.45434454105499888</c:v>
                </c:pt>
                <c:pt idx="4264">
                  <c:v>0.45458211817124938</c:v>
                </c:pt>
                <c:pt idx="4265">
                  <c:v>0.45481972473174198</c:v>
                </c:pt>
                <c:pt idx="4266">
                  <c:v>0.45505736095514498</c:v>
                </c:pt>
                <c:pt idx="4267">
                  <c:v>0.45529502701932373</c:v>
                </c:pt>
                <c:pt idx="4268">
                  <c:v>0.45553272306159676</c:v>
                </c:pt>
                <c:pt idx="4269">
                  <c:v>0.45577044917900938</c:v>
                </c:pt>
                <c:pt idx="4270">
                  <c:v>0.456008205428588</c:v>
                </c:pt>
                <c:pt idx="4271">
                  <c:v>0.45624599182765585</c:v>
                </c:pt>
                <c:pt idx="4272">
                  <c:v>0.45648380835405494</c:v>
                </c:pt>
                <c:pt idx="4273">
                  <c:v>0.456721654946456</c:v>
                </c:pt>
                <c:pt idx="4274">
                  <c:v>0.45695953150469798</c:v>
                </c:pt>
                <c:pt idx="4275">
                  <c:v>0.45719743788998302</c:v>
                </c:pt>
                <c:pt idx="4276">
                  <c:v>0.45743537392522998</c:v>
                </c:pt>
                <c:pt idx="4277">
                  <c:v>0.45767333939535698</c:v>
                </c:pt>
                <c:pt idx="4278">
                  <c:v>0.45791133404758499</c:v>
                </c:pt>
                <c:pt idx="4279">
                  <c:v>0.45814935759172898</c:v>
                </c:pt>
                <c:pt idx="4280">
                  <c:v>0.45838740970055702</c:v>
                </c:pt>
                <c:pt idx="4281">
                  <c:v>0.45862549000997138</c:v>
                </c:pt>
                <c:pt idx="4282">
                  <c:v>0.45886359811950184</c:v>
                </c:pt>
                <c:pt idx="4283">
                  <c:v>0.45910173359245432</c:v>
                </c:pt>
                <c:pt idx="4284">
                  <c:v>0.45933989595635188</c:v>
                </c:pt>
                <c:pt idx="4285">
                  <c:v>0.45957808470316802</c:v>
                </c:pt>
                <c:pt idx="4286">
                  <c:v>0.45981629928972068</c:v>
                </c:pt>
                <c:pt idx="4287">
                  <c:v>0.46005453913790584</c:v>
                </c:pt>
                <c:pt idx="4288">
                  <c:v>0.46029280363513603</c:v>
                </c:pt>
                <c:pt idx="4289">
                  <c:v>0.46053109213460502</c:v>
                </c:pt>
                <c:pt idx="4290">
                  <c:v>0.46076940395561838</c:v>
                </c:pt>
                <c:pt idx="4291">
                  <c:v>0.46100773838394332</c:v>
                </c:pt>
                <c:pt idx="4292">
                  <c:v>0.461246094672144</c:v>
                </c:pt>
                <c:pt idx="4293">
                  <c:v>0.46148447203992987</c:v>
                </c:pt>
                <c:pt idx="4294">
                  <c:v>0.46172286967445025</c:v>
                </c:pt>
                <c:pt idx="4295">
                  <c:v>0.46196128673067732</c:v>
                </c:pt>
                <c:pt idx="4296">
                  <c:v>0.46219972233178103</c:v>
                </c:pt>
                <c:pt idx="4297">
                  <c:v>0.46243817556938732</c:v>
                </c:pt>
                <c:pt idx="4298">
                  <c:v>0.46267664550398202</c:v>
                </c:pt>
                <c:pt idx="4299">
                  <c:v>0.46291513116525362</c:v>
                </c:pt>
                <c:pt idx="4300">
                  <c:v>0.46315363155240002</c:v>
                </c:pt>
                <c:pt idx="4301">
                  <c:v>0.46339214563455938</c:v>
                </c:pt>
                <c:pt idx="4302">
                  <c:v>0.46363067235107802</c:v>
                </c:pt>
                <c:pt idx="4303">
                  <c:v>0.463869210611907</c:v>
                </c:pt>
                <c:pt idx="4304">
                  <c:v>0.46410775929795084</c:v>
                </c:pt>
                <c:pt idx="4305">
                  <c:v>0.46434631726138198</c:v>
                </c:pt>
                <c:pt idx="4306">
                  <c:v>0.46458488332608378</c:v>
                </c:pt>
                <c:pt idx="4307">
                  <c:v>0.46482345628787852</c:v>
                </c:pt>
                <c:pt idx="4308">
                  <c:v>0.46506203491499898</c:v>
                </c:pt>
                <c:pt idx="4309">
                  <c:v>0.46530061794840744</c:v>
                </c:pt>
                <c:pt idx="4310">
                  <c:v>0.46553920410208399</c:v>
                </c:pt>
                <c:pt idx="4311">
                  <c:v>0.46577779206350201</c:v>
                </c:pt>
                <c:pt idx="4312">
                  <c:v>0.46601638049389132</c:v>
                </c:pt>
                <c:pt idx="4313">
                  <c:v>0.46625496802862998</c:v>
                </c:pt>
                <c:pt idx="4314">
                  <c:v>0.46649355327760988</c:v>
                </c:pt>
                <c:pt idx="4315">
                  <c:v>0.46673213482556075</c:v>
                </c:pt>
                <c:pt idx="4316">
                  <c:v>0.46697071123247097</c:v>
                </c:pt>
                <c:pt idx="4317">
                  <c:v>0.46720928103382597</c:v>
                </c:pt>
                <c:pt idx="4318">
                  <c:v>0.46744784274112916</c:v>
                </c:pt>
                <c:pt idx="4319">
                  <c:v>0.46768639484213897</c:v>
                </c:pt>
                <c:pt idx="4320">
                  <c:v>0.46792493580123584</c:v>
                </c:pt>
                <c:pt idx="4321">
                  <c:v>0.46816346405980913</c:v>
                </c:pt>
                <c:pt idx="4322">
                  <c:v>0.46840197803660438</c:v>
                </c:pt>
                <c:pt idx="4323">
                  <c:v>0.46864047612809701</c:v>
                </c:pt>
                <c:pt idx="4324">
                  <c:v>0.46887895670881075</c:v>
                </c:pt>
                <c:pt idx="4325">
                  <c:v>0.46911741813165908</c:v>
                </c:pt>
                <c:pt idx="4326">
                  <c:v>0.46935585872837793</c:v>
                </c:pt>
                <c:pt idx="4327">
                  <c:v>0.46959427680979332</c:v>
                </c:pt>
                <c:pt idx="4328">
                  <c:v>0.46983267066620898</c:v>
                </c:pt>
                <c:pt idx="4329">
                  <c:v>0.470071038567759</c:v>
                </c:pt>
                <c:pt idx="4330">
                  <c:v>0.47030937876475937</c:v>
                </c:pt>
                <c:pt idx="4331">
                  <c:v>0.47054768948800502</c:v>
                </c:pt>
                <c:pt idx="4332">
                  <c:v>0.47078596894923647</c:v>
                </c:pt>
                <c:pt idx="4333">
                  <c:v>0.47102421534133132</c:v>
                </c:pt>
                <c:pt idx="4334">
                  <c:v>0.47126242683879299</c:v>
                </c:pt>
                <c:pt idx="4335">
                  <c:v>0.4715006015980015</c:v>
                </c:pt>
                <c:pt idx="4336">
                  <c:v>0.47173873775757008</c:v>
                </c:pt>
                <c:pt idx="4337">
                  <c:v>0.47197683343873897</c:v>
                </c:pt>
                <c:pt idx="4338">
                  <c:v>0.47221488674566287</c:v>
                </c:pt>
                <c:pt idx="4339">
                  <c:v>0.4724528957657404</c:v>
                </c:pt>
                <c:pt idx="4340">
                  <c:v>0.47269085857000576</c:v>
                </c:pt>
                <c:pt idx="4341">
                  <c:v>0.47292877321345816</c:v>
                </c:pt>
                <c:pt idx="4342">
                  <c:v>0.47316663773528456</c:v>
                </c:pt>
                <c:pt idx="4343">
                  <c:v>0.47340445015937332</c:v>
                </c:pt>
                <c:pt idx="4344">
                  <c:v>0.47364220849451699</c:v>
                </c:pt>
                <c:pt idx="4345">
                  <c:v>0.47387991073477775</c:v>
                </c:pt>
                <c:pt idx="4346">
                  <c:v>0.47411755485978302</c:v>
                </c:pt>
                <c:pt idx="4347">
                  <c:v>0.47435513883513775</c:v>
                </c:pt>
                <c:pt idx="4348">
                  <c:v>0.47459266061266436</c:v>
                </c:pt>
                <c:pt idx="4349">
                  <c:v>0.47483011813072401</c:v>
                </c:pt>
                <c:pt idx="4350">
                  <c:v>0.47506750931463293</c:v>
                </c:pt>
                <c:pt idx="4351">
                  <c:v>0.47530483207683188</c:v>
                </c:pt>
                <c:pt idx="4352">
                  <c:v>0.47554208431736167</c:v>
                </c:pt>
                <c:pt idx="4353">
                  <c:v>0.47577926392404496</c:v>
                </c:pt>
                <c:pt idx="4354">
                  <c:v>0.47601636877287168</c:v>
                </c:pt>
                <c:pt idx="4355">
                  <c:v>0.47625339672827399</c:v>
                </c:pt>
                <c:pt idx="4356">
                  <c:v>0.47649034564349302</c:v>
                </c:pt>
                <c:pt idx="4357">
                  <c:v>0.47672721336081225</c:v>
                </c:pt>
                <c:pt idx="4358">
                  <c:v>0.47696399771187564</c:v>
                </c:pt>
                <c:pt idx="4359">
                  <c:v>0.47720069651802</c:v>
                </c:pt>
                <c:pt idx="4360">
                  <c:v>0.477437307590584</c:v>
                </c:pt>
                <c:pt idx="4361">
                  <c:v>0.477673828731147</c:v>
                </c:pt>
                <c:pt idx="4362">
                  <c:v>0.47791025773187784</c:v>
                </c:pt>
                <c:pt idx="4363">
                  <c:v>0.47814659237578305</c:v>
                </c:pt>
                <c:pt idx="4364">
                  <c:v>0.47838283043704738</c:v>
                </c:pt>
                <c:pt idx="4365">
                  <c:v>0.47861896968127887</c:v>
                </c:pt>
                <c:pt idx="4366">
                  <c:v>0.47885500786581603</c:v>
                </c:pt>
                <c:pt idx="4367">
                  <c:v>0.47909094274000102</c:v>
                </c:pt>
                <c:pt idx="4368">
                  <c:v>0.47932677204550161</c:v>
                </c:pt>
                <c:pt idx="4369">
                  <c:v>0.47956249351647984</c:v>
                </c:pt>
                <c:pt idx="4370">
                  <c:v>0.47979810488000202</c:v>
                </c:pt>
                <c:pt idx="4371">
                  <c:v>0.48003360385624338</c:v>
                </c:pt>
                <c:pt idx="4372">
                  <c:v>0.48026898815875108</c:v>
                </c:pt>
                <c:pt idx="4373">
                  <c:v>0.48050425549471798</c:v>
                </c:pt>
                <c:pt idx="4374">
                  <c:v>0.48073940356529699</c:v>
                </c:pt>
                <c:pt idx="4375">
                  <c:v>0.48097443006579632</c:v>
                </c:pt>
                <c:pt idx="4376">
                  <c:v>0.48120933268597993</c:v>
                </c:pt>
                <c:pt idx="4377">
                  <c:v>0.48144410911031832</c:v>
                </c:pt>
                <c:pt idx="4378">
                  <c:v>0.48167875701823698</c:v>
                </c:pt>
                <c:pt idx="4379">
                  <c:v>0.48191327408438822</c:v>
                </c:pt>
                <c:pt idx="4380">
                  <c:v>0.48214765797886405</c:v>
                </c:pt>
                <c:pt idx="4381">
                  <c:v>0.48238190636749761</c:v>
                </c:pt>
                <c:pt idx="4382">
                  <c:v>0.48261601691203698</c:v>
                </c:pt>
                <c:pt idx="4383">
                  <c:v>0.48284998727050316</c:v>
                </c:pt>
                <c:pt idx="4384">
                  <c:v>0.48308381509727744</c:v>
                </c:pt>
                <c:pt idx="4385">
                  <c:v>0.48331749804346102</c:v>
                </c:pt>
                <c:pt idx="4386">
                  <c:v>0.48355103375705732</c:v>
                </c:pt>
                <c:pt idx="4387">
                  <c:v>0.48378441988323584</c:v>
                </c:pt>
                <c:pt idx="4388">
                  <c:v>0.48401765406449332</c:v>
                </c:pt>
                <c:pt idx="4389">
                  <c:v>0.48425073394097884</c:v>
                </c:pt>
                <c:pt idx="4390">
                  <c:v>0.48448365715062403</c:v>
                </c:pt>
                <c:pt idx="4391">
                  <c:v>0.48471642132942616</c:v>
                </c:pt>
                <c:pt idx="4392">
                  <c:v>0.48494902411162899</c:v>
                </c:pt>
                <c:pt idx="4393">
                  <c:v>0.48518146313000793</c:v>
                </c:pt>
                <c:pt idx="4394">
                  <c:v>0.48541373601595617</c:v>
                </c:pt>
                <c:pt idx="4395">
                  <c:v>0.48564584039982911</c:v>
                </c:pt>
                <c:pt idx="4396">
                  <c:v>0.48587777391107956</c:v>
                </c:pt>
                <c:pt idx="4397">
                  <c:v>0.48610953417844338</c:v>
                </c:pt>
                <c:pt idx="4398">
                  <c:v>0.48634111883023801</c:v>
                </c:pt>
                <c:pt idx="4399">
                  <c:v>0.48657252549446817</c:v>
                </c:pt>
                <c:pt idx="4400">
                  <c:v>0.48680375179902335</c:v>
                </c:pt>
                <c:pt idx="4401">
                  <c:v>0.48703479537195893</c:v>
                </c:pt>
                <c:pt idx="4402">
                  <c:v>0.48726565384158699</c:v>
                </c:pt>
                <c:pt idx="4403">
                  <c:v>0.48749632483675798</c:v>
                </c:pt>
                <c:pt idx="4404">
                  <c:v>0.48772680598697304</c:v>
                </c:pt>
                <c:pt idx="4405">
                  <c:v>0.48795709492256861</c:v>
                </c:pt>
                <c:pt idx="4406">
                  <c:v>0.48818718927497667</c:v>
                </c:pt>
                <c:pt idx="4407">
                  <c:v>0.48841708667679101</c:v>
                </c:pt>
                <c:pt idx="4408">
                  <c:v>0.48864678476207385</c:v>
                </c:pt>
                <c:pt idx="4409">
                  <c:v>0.48887628116638787</c:v>
                </c:pt>
                <c:pt idx="4410">
                  <c:v>0.48910557352705958</c:v>
                </c:pt>
                <c:pt idx="4411">
                  <c:v>0.489334659483322</c:v>
                </c:pt>
                <c:pt idx="4412">
                  <c:v>0.48956353667649399</c:v>
                </c:pt>
                <c:pt idx="4413">
                  <c:v>0.48979220275010399</c:v>
                </c:pt>
                <c:pt idx="4414">
                  <c:v>0.49002065535009093</c:v>
                </c:pt>
                <c:pt idx="4415">
                  <c:v>0.49024889212490808</c:v>
                </c:pt>
                <c:pt idx="4416">
                  <c:v>0.49047691072575872</c:v>
                </c:pt>
                <c:pt idx="4417">
                  <c:v>0.49070470880665884</c:v>
                </c:pt>
                <c:pt idx="4418">
                  <c:v>0.49093228402466893</c:v>
                </c:pt>
                <c:pt idx="4419">
                  <c:v>0.49115963403995438</c:v>
                </c:pt>
                <c:pt idx="4420">
                  <c:v>0.49138675651601932</c:v>
                </c:pt>
                <c:pt idx="4421">
                  <c:v>0.49161364911977984</c:v>
                </c:pt>
                <c:pt idx="4422">
                  <c:v>0.49184030952170632</c:v>
                </c:pt>
                <c:pt idx="4423">
                  <c:v>0.49206673539602303</c:v>
                </c:pt>
                <c:pt idx="4424">
                  <c:v>0.49229292442073874</c:v>
                </c:pt>
                <c:pt idx="4425">
                  <c:v>0.49251887427790886</c:v>
                </c:pt>
                <c:pt idx="4426">
                  <c:v>0.492744582653592</c:v>
                </c:pt>
                <c:pt idx="4427">
                  <c:v>0.49297004723818105</c:v>
                </c:pt>
                <c:pt idx="4428">
                  <c:v>0.49319526572633199</c:v>
                </c:pt>
                <c:pt idx="4429">
                  <c:v>0.49342023581723393</c:v>
                </c:pt>
                <c:pt idx="4430">
                  <c:v>0.49364495521460267</c:v>
                </c:pt>
                <c:pt idx="4431">
                  <c:v>0.49386942162690667</c:v>
                </c:pt>
                <c:pt idx="4432">
                  <c:v>0.49409363276740498</c:v>
                </c:pt>
                <c:pt idx="4433">
                  <c:v>0.49431758635431655</c:v>
                </c:pt>
                <c:pt idx="4434">
                  <c:v>0.49454128011082732</c:v>
                </c:pt>
                <c:pt idx="4435">
                  <c:v>0.49476471176535203</c:v>
                </c:pt>
                <c:pt idx="4436">
                  <c:v>0.49498787905147867</c:v>
                </c:pt>
                <c:pt idx="4437">
                  <c:v>0.49521077970815935</c:v>
                </c:pt>
                <c:pt idx="4438">
                  <c:v>0.49543341147979802</c:v>
                </c:pt>
                <c:pt idx="4439">
                  <c:v>0.49565577211634598</c:v>
                </c:pt>
                <c:pt idx="4440">
                  <c:v>0.49587785937337264</c:v>
                </c:pt>
                <c:pt idx="4441">
                  <c:v>0.49609967101213998</c:v>
                </c:pt>
                <c:pt idx="4442">
                  <c:v>0.49632120479978814</c:v>
                </c:pt>
                <c:pt idx="4443">
                  <c:v>0.49654245850928108</c:v>
                </c:pt>
                <c:pt idx="4444">
                  <c:v>0.49676342991963185</c:v>
                </c:pt>
                <c:pt idx="4445">
                  <c:v>0.49698411681586768</c:v>
                </c:pt>
                <c:pt idx="4446">
                  <c:v>0.49720451698916285</c:v>
                </c:pt>
                <c:pt idx="4447">
                  <c:v>0.49742462823693684</c:v>
                </c:pt>
                <c:pt idx="4448">
                  <c:v>0.49764444836288585</c:v>
                </c:pt>
                <c:pt idx="4449">
                  <c:v>0.4978639751770767</c:v>
                </c:pt>
                <c:pt idx="4450">
                  <c:v>0.49808320649597332</c:v>
                </c:pt>
                <c:pt idx="4451">
                  <c:v>0.49830214014262897</c:v>
                </c:pt>
                <c:pt idx="4452">
                  <c:v>0.49852077394658562</c:v>
                </c:pt>
                <c:pt idx="4453">
                  <c:v>0.49873910574402902</c:v>
                </c:pt>
                <c:pt idx="4454">
                  <c:v>0.49895713337789793</c:v>
                </c:pt>
                <c:pt idx="4455">
                  <c:v>0.49917485469779432</c:v>
                </c:pt>
                <c:pt idx="4456">
                  <c:v>0.49939226756021393</c:v>
                </c:pt>
                <c:pt idx="4457">
                  <c:v>0.49960936982844362</c:v>
                </c:pt>
                <c:pt idx="4458">
                  <c:v>0.49982615937273539</c:v>
                </c:pt>
                <c:pt idx="4459">
                  <c:v>0.5000426340702625</c:v>
                </c:pt>
                <c:pt idx="4460">
                  <c:v>0.50025879180524813</c:v>
                </c:pt>
                <c:pt idx="4461">
                  <c:v>0.50047463046901464</c:v>
                </c:pt>
                <c:pt idx="4462">
                  <c:v>0.50069014795986899</c:v>
                </c:pt>
                <c:pt idx="4463">
                  <c:v>0.50090534218335503</c:v>
                </c:pt>
                <c:pt idx="4464">
                  <c:v>0.50112021105217464</c:v>
                </c:pt>
                <c:pt idx="4465">
                  <c:v>0.50133475248624959</c:v>
                </c:pt>
                <c:pt idx="4466">
                  <c:v>0.50154896441275132</c:v>
                </c:pt>
                <c:pt idx="4467">
                  <c:v>0.50176284476618949</c:v>
                </c:pt>
                <c:pt idx="4468">
                  <c:v>0.50197639148832096</c:v>
                </c:pt>
                <c:pt idx="4469">
                  <c:v>0.50218960252831724</c:v>
                </c:pt>
                <c:pt idx="4470">
                  <c:v>0.50240247584263187</c:v>
                </c:pt>
                <c:pt idx="4471">
                  <c:v>0.502615009395319</c:v>
                </c:pt>
                <c:pt idx="4472">
                  <c:v>0.50282720115763757</c:v>
                </c:pt>
                <c:pt idx="4473">
                  <c:v>0.50303904910842201</c:v>
                </c:pt>
                <c:pt idx="4474">
                  <c:v>0.50325055123394558</c:v>
                </c:pt>
                <c:pt idx="4475">
                  <c:v>0.50346170552794545</c:v>
                </c:pt>
                <c:pt idx="4476">
                  <c:v>0.5036725099917424</c:v>
                </c:pt>
                <c:pt idx="4477">
                  <c:v>0.50388296263408905</c:v>
                </c:pt>
                <c:pt idx="4478">
                  <c:v>0.50409306147127297</c:v>
                </c:pt>
                <c:pt idx="4479">
                  <c:v>0.50430280452715359</c:v>
                </c:pt>
                <c:pt idx="4480">
                  <c:v>0.50451218983309976</c:v>
                </c:pt>
                <c:pt idx="4481">
                  <c:v>0.50472121542815873</c:v>
                </c:pt>
                <c:pt idx="4482">
                  <c:v>0.50492987935871159</c:v>
                </c:pt>
                <c:pt idx="4483">
                  <c:v>0.50513817967886299</c:v>
                </c:pt>
                <c:pt idx="4484">
                  <c:v>0.50534611445027</c:v>
                </c:pt>
                <c:pt idx="4485">
                  <c:v>0.50555368174208926</c:v>
                </c:pt>
                <c:pt idx="4486">
                  <c:v>0.50576087963112704</c:v>
                </c:pt>
                <c:pt idx="4487">
                  <c:v>0.50596770620163156</c:v>
                </c:pt>
                <c:pt idx="4488">
                  <c:v>0.50617415954547895</c:v>
                </c:pt>
                <c:pt idx="4489">
                  <c:v>0.50638023776205332</c:v>
                </c:pt>
                <c:pt idx="4490">
                  <c:v>0.50658593895832449</c:v>
                </c:pt>
                <c:pt idx="4491">
                  <c:v>0.50679126124871265</c:v>
                </c:pt>
                <c:pt idx="4492">
                  <c:v>0.50699620275518065</c:v>
                </c:pt>
                <c:pt idx="4493">
                  <c:v>0.50720076160719896</c:v>
                </c:pt>
                <c:pt idx="4494">
                  <c:v>0.50740493594169656</c:v>
                </c:pt>
                <c:pt idx="4495">
                  <c:v>0.50760872390310363</c:v>
                </c:pt>
                <c:pt idx="4496">
                  <c:v>0.50781212364323858</c:v>
                </c:pt>
                <c:pt idx="4497">
                  <c:v>0.50801513332138404</c:v>
                </c:pt>
                <c:pt idx="4498">
                  <c:v>0.50821775110419998</c:v>
                </c:pt>
                <c:pt idx="4499">
                  <c:v>0.50841997516577797</c:v>
                </c:pt>
                <c:pt idx="4500">
                  <c:v>0.50862180368750598</c:v>
                </c:pt>
                <c:pt idx="4501">
                  <c:v>0.50882323485806302</c:v>
                </c:pt>
                <c:pt idx="4502">
                  <c:v>0.50902426687355062</c:v>
                </c:pt>
                <c:pt idx="4503">
                  <c:v>0.50922489793724657</c:v>
                </c:pt>
                <c:pt idx="4504">
                  <c:v>0.50942512625969405</c:v>
                </c:pt>
                <c:pt idx="4505">
                  <c:v>0.50962495005864294</c:v>
                </c:pt>
                <c:pt idx="4506">
                  <c:v>0.50982436755901295</c:v>
                </c:pt>
                <c:pt idx="4507">
                  <c:v>0.51002337699286759</c:v>
                </c:pt>
                <c:pt idx="4508">
                  <c:v>0.51022197659936863</c:v>
                </c:pt>
                <c:pt idx="4509">
                  <c:v>0.51042016462474149</c:v>
                </c:pt>
                <c:pt idx="4510">
                  <c:v>0.51061793932222732</c:v>
                </c:pt>
                <c:pt idx="4511">
                  <c:v>0.51081529895210398</c:v>
                </c:pt>
                <c:pt idx="4512">
                  <c:v>0.5110122417814964</c:v>
                </c:pt>
                <c:pt idx="4513">
                  <c:v>0.51120876608454502</c:v>
                </c:pt>
                <c:pt idx="4514">
                  <c:v>0.51140487014214198</c:v>
                </c:pt>
                <c:pt idx="4515">
                  <c:v>0.51160055224205003</c:v>
                </c:pt>
                <c:pt idx="4516">
                  <c:v>0.51179581067881963</c:v>
                </c:pt>
                <c:pt idx="4517">
                  <c:v>0.51199064375358871</c:v>
                </c:pt>
                <c:pt idx="4518">
                  <c:v>0.51218504977431156</c:v>
                </c:pt>
                <c:pt idx="4519">
                  <c:v>0.51237902705551763</c:v>
                </c:pt>
                <c:pt idx="4520">
                  <c:v>0.51257257391825117</c:v>
                </c:pt>
                <c:pt idx="4521">
                  <c:v>0.51276568869016004</c:v>
                </c:pt>
                <c:pt idx="4522">
                  <c:v>0.51295836970522413</c:v>
                </c:pt>
                <c:pt idx="4523">
                  <c:v>0.51315061530398764</c:v>
                </c:pt>
                <c:pt idx="4524">
                  <c:v>0.51334242383319395</c:v>
                </c:pt>
                <c:pt idx="4525">
                  <c:v>0.51353379364595442</c:v>
                </c:pt>
                <c:pt idx="4526">
                  <c:v>0.51372472310165396</c:v>
                </c:pt>
                <c:pt idx="4527">
                  <c:v>0.51391521056576295</c:v>
                </c:pt>
                <c:pt idx="4528">
                  <c:v>0.51410525440993304</c:v>
                </c:pt>
                <c:pt idx="4529">
                  <c:v>0.51429485301185462</c:v>
                </c:pt>
                <c:pt idx="4530">
                  <c:v>0.51448400475519951</c:v>
                </c:pt>
                <c:pt idx="4531">
                  <c:v>0.5146727080296295</c:v>
                </c:pt>
                <c:pt idx="4532">
                  <c:v>0.51486096123059599</c:v>
                </c:pt>
                <c:pt idx="4533">
                  <c:v>0.51504876275940703</c:v>
                </c:pt>
                <c:pt idx="4534">
                  <c:v>0.51523611102309996</c:v>
                </c:pt>
                <c:pt idx="4535">
                  <c:v>0.51542300443438704</c:v>
                </c:pt>
                <c:pt idx="4536">
                  <c:v>0.51560944141160003</c:v>
                </c:pt>
                <c:pt idx="4537">
                  <c:v>0.5157954203785966</c:v>
                </c:pt>
                <c:pt idx="4538">
                  <c:v>0.51598093976464632</c:v>
                </c:pt>
                <c:pt idx="4539">
                  <c:v>0.5161659980046045</c:v>
                </c:pt>
                <c:pt idx="4540">
                  <c:v>0.51635059353849322</c:v>
                </c:pt>
                <c:pt idx="4541">
                  <c:v>0.51653472481160279</c:v>
                </c:pt>
                <c:pt idx="4542">
                  <c:v>0.5167183902745891</c:v>
                </c:pt>
                <c:pt idx="4543">
                  <c:v>0.51690158838299149</c:v>
                </c:pt>
                <c:pt idx="4544">
                  <c:v>0.5170843175975941</c:v>
                </c:pt>
                <c:pt idx="4545">
                  <c:v>0.5172665763840365</c:v>
                </c:pt>
                <c:pt idx="4546">
                  <c:v>0.51744836321293497</c:v>
                </c:pt>
                <c:pt idx="4547">
                  <c:v>0.51762967655977776</c:v>
                </c:pt>
                <c:pt idx="4548">
                  <c:v>0.51781051490462249</c:v>
                </c:pt>
                <c:pt idx="4549">
                  <c:v>0.51799087673244004</c:v>
                </c:pt>
                <c:pt idx="4550">
                  <c:v>0.51817076053268196</c:v>
                </c:pt>
                <c:pt idx="4551">
                  <c:v>0.51835016479934293</c:v>
                </c:pt>
                <c:pt idx="4552">
                  <c:v>0.51852908803094089</c:v>
                </c:pt>
                <c:pt idx="4553">
                  <c:v>0.51870752873031356</c:v>
                </c:pt>
                <c:pt idx="4554">
                  <c:v>0.518885485404606</c:v>
                </c:pt>
                <c:pt idx="4555">
                  <c:v>0.5190629565652235</c:v>
                </c:pt>
                <c:pt idx="4556">
                  <c:v>0.5192399407277013</c:v>
                </c:pt>
                <c:pt idx="4557">
                  <c:v>0.51941643641170798</c:v>
                </c:pt>
                <c:pt idx="4558">
                  <c:v>0.51959244214082401</c:v>
                </c:pt>
                <c:pt idx="4559">
                  <c:v>0.51976795644261298</c:v>
                </c:pt>
                <c:pt idx="4560">
                  <c:v>0.51994297784846899</c:v>
                </c:pt>
                <c:pt idx="4561">
                  <c:v>0.52011750489355457</c:v>
                </c:pt>
                <c:pt idx="4562">
                  <c:v>0.52029153611672663</c:v>
                </c:pt>
                <c:pt idx="4563">
                  <c:v>0.52046507006044851</c:v>
                </c:pt>
                <c:pt idx="4564">
                  <c:v>0.52063810527072996</c:v>
                </c:pt>
                <c:pt idx="4565">
                  <c:v>0.52081064029703406</c:v>
                </c:pt>
                <c:pt idx="4566">
                  <c:v>0.52098267369220597</c:v>
                </c:pt>
                <c:pt idx="4567">
                  <c:v>0.52115420401240098</c:v>
                </c:pt>
                <c:pt idx="4568">
                  <c:v>0.52132522981699958</c:v>
                </c:pt>
                <c:pt idx="4569">
                  <c:v>0.52149574966853662</c:v>
                </c:pt>
                <c:pt idx="4570">
                  <c:v>0.5216657621326185</c:v>
                </c:pt>
                <c:pt idx="4571">
                  <c:v>0.52183526577784956</c:v>
                </c:pt>
                <c:pt idx="4572">
                  <c:v>0.52200425917579363</c:v>
                </c:pt>
                <c:pt idx="4573">
                  <c:v>0.52217274090079957</c:v>
                </c:pt>
                <c:pt idx="4574">
                  <c:v>0.52234070953004097</c:v>
                </c:pt>
                <c:pt idx="4575">
                  <c:v>0.52250816364337305</c:v>
                </c:pt>
                <c:pt idx="4576">
                  <c:v>0.52267510182327903</c:v>
                </c:pt>
                <c:pt idx="4577">
                  <c:v>0.52284152265481998</c:v>
                </c:pt>
                <c:pt idx="4578">
                  <c:v>0.52300742472544259</c:v>
                </c:pt>
                <c:pt idx="4579">
                  <c:v>0.52317280662514165</c:v>
                </c:pt>
                <c:pt idx="4580">
                  <c:v>0.52333766694615158</c:v>
                </c:pt>
                <c:pt idx="4581">
                  <c:v>0.52350200428300198</c:v>
                </c:pt>
                <c:pt idx="4582">
                  <c:v>0.52366581723242756</c:v>
                </c:pt>
                <c:pt idx="4583">
                  <c:v>0.52382910439323604</c:v>
                </c:pt>
                <c:pt idx="4584">
                  <c:v>0.52399186436638656</c:v>
                </c:pt>
                <c:pt idx="4585">
                  <c:v>0.52415409575472349</c:v>
                </c:pt>
                <c:pt idx="4586">
                  <c:v>0.52431579716311005</c:v>
                </c:pt>
                <c:pt idx="4587">
                  <c:v>0.52447696719820958</c:v>
                </c:pt>
                <c:pt idx="4588">
                  <c:v>0.52463760446851471</c:v>
                </c:pt>
                <c:pt idx="4589">
                  <c:v>0.52479770758420063</c:v>
                </c:pt>
                <c:pt idx="4590">
                  <c:v>0.52495727515713098</c:v>
                </c:pt>
                <c:pt idx="4591">
                  <c:v>0.52511630580081048</c:v>
                </c:pt>
                <c:pt idx="4592">
                  <c:v>0.52527479813030298</c:v>
                </c:pt>
                <c:pt idx="4593">
                  <c:v>0.5254327507620481</c:v>
                </c:pt>
                <c:pt idx="4594">
                  <c:v>0.52559016231408695</c:v>
                </c:pt>
                <c:pt idx="4595">
                  <c:v>0.52574703140568646</c:v>
                </c:pt>
                <c:pt idx="4596">
                  <c:v>0.52590335665748911</c:v>
                </c:pt>
                <c:pt idx="4597">
                  <c:v>0.52605913669142956</c:v>
                </c:pt>
                <c:pt idx="4598">
                  <c:v>0.52621437013062256</c:v>
                </c:pt>
                <c:pt idx="4599">
                  <c:v>0.52636905559941305</c:v>
                </c:pt>
                <c:pt idx="4600">
                  <c:v>0.52652319172319451</c:v>
                </c:pt>
                <c:pt idx="4601">
                  <c:v>0.5266767771284887</c:v>
                </c:pt>
                <c:pt idx="4602">
                  <c:v>0.52682981044279464</c:v>
                </c:pt>
                <c:pt idx="4603">
                  <c:v>0.52698229029460497</c:v>
                </c:pt>
                <c:pt idx="4604">
                  <c:v>0.52713421531343163</c:v>
                </c:pt>
                <c:pt idx="4605">
                  <c:v>0.52728558412961657</c:v>
                </c:pt>
                <c:pt idx="4606">
                  <c:v>0.52743639537439957</c:v>
                </c:pt>
                <c:pt idx="4607">
                  <c:v>0.52758664767985097</c:v>
                </c:pt>
                <c:pt idx="4608">
                  <c:v>0.52773633967884703</c:v>
                </c:pt>
                <c:pt idx="4609">
                  <c:v>0.52788547000503405</c:v>
                </c:pt>
                <c:pt idx="4610">
                  <c:v>0.52803403729280662</c:v>
                </c:pt>
                <c:pt idx="4611">
                  <c:v>0.52818204017725323</c:v>
                </c:pt>
                <c:pt idx="4612">
                  <c:v>0.52832947729424262</c:v>
                </c:pt>
                <c:pt idx="4613">
                  <c:v>0.52847634728019399</c:v>
                </c:pt>
                <c:pt idx="4614">
                  <c:v>0.52862264877224829</c:v>
                </c:pt>
                <c:pt idx="4615">
                  <c:v>0.52876838040822849</c:v>
                </c:pt>
                <c:pt idx="4616">
                  <c:v>0.52891354082649056</c:v>
                </c:pt>
                <c:pt idx="4617">
                  <c:v>0.5290581286660675</c:v>
                </c:pt>
                <c:pt idx="4618">
                  <c:v>0.52920214256658604</c:v>
                </c:pt>
                <c:pt idx="4619">
                  <c:v>0.52934558116827402</c:v>
                </c:pt>
                <c:pt idx="4620">
                  <c:v>0.52948844311195031</c:v>
                </c:pt>
                <c:pt idx="4621">
                  <c:v>0.52963072703908565</c:v>
                </c:pt>
                <c:pt idx="4622">
                  <c:v>0.52977243159167564</c:v>
                </c:pt>
                <c:pt idx="4623">
                  <c:v>0.5299135554123845</c:v>
                </c:pt>
                <c:pt idx="4624">
                  <c:v>0.53005409714450058</c:v>
                </c:pt>
                <c:pt idx="4625">
                  <c:v>0.53019405543189924</c:v>
                </c:pt>
                <c:pt idx="4626">
                  <c:v>0.53033342891914559</c:v>
                </c:pt>
                <c:pt idx="4627">
                  <c:v>0.53047221625149965</c:v>
                </c:pt>
                <c:pt idx="4628">
                  <c:v>0.53061041607490156</c:v>
                </c:pt>
                <c:pt idx="4629">
                  <c:v>0.53074802703592905</c:v>
                </c:pt>
                <c:pt idx="4630">
                  <c:v>0.53088504778206258</c:v>
                </c:pt>
                <c:pt idx="4631">
                  <c:v>0.5310214769614896</c:v>
                </c:pt>
                <c:pt idx="4632">
                  <c:v>0.53115731322319371</c:v>
                </c:pt>
                <c:pt idx="4633">
                  <c:v>0.53129255521705232</c:v>
                </c:pt>
                <c:pt idx="4634">
                  <c:v>0.53142720159393397</c:v>
                </c:pt>
                <c:pt idx="4635">
                  <c:v>0.53156125100554696</c:v>
                </c:pt>
                <c:pt idx="4636">
                  <c:v>0.53169470210469771</c:v>
                </c:pt>
                <c:pt idx="4637">
                  <c:v>0.53182755354520062</c:v>
                </c:pt>
                <c:pt idx="4638">
                  <c:v>0.531959803982053</c:v>
                </c:pt>
                <c:pt idx="4639">
                  <c:v>0.53209145207148711</c:v>
                </c:pt>
                <c:pt idx="4640">
                  <c:v>0.5322224964708967</c:v>
                </c:pt>
                <c:pt idx="4641">
                  <c:v>0.53235293583910559</c:v>
                </c:pt>
                <c:pt idx="4642">
                  <c:v>0.53248276883633594</c:v>
                </c:pt>
                <c:pt idx="4643">
                  <c:v>0.53261199412440163</c:v>
                </c:pt>
                <c:pt idx="4644">
                  <c:v>0.53274061036655851</c:v>
                </c:pt>
                <c:pt idx="4645">
                  <c:v>0.53286861622781856</c:v>
                </c:pt>
                <c:pt idx="4646">
                  <c:v>0.53299601037500965</c:v>
                </c:pt>
                <c:pt idx="4647">
                  <c:v>0.53312279147682851</c:v>
                </c:pt>
                <c:pt idx="4648">
                  <c:v>0.53324895820398521</c:v>
                </c:pt>
                <c:pt idx="4649">
                  <c:v>0.53337450922923257</c:v>
                </c:pt>
                <c:pt idx="4650">
                  <c:v>0.53349944322762699</c:v>
                </c:pt>
                <c:pt idx="4651">
                  <c:v>0.53362375887652402</c:v>
                </c:pt>
                <c:pt idx="4652">
                  <c:v>0.53374745485576203</c:v>
                </c:pt>
                <c:pt idx="4653">
                  <c:v>0.53387052984778449</c:v>
                </c:pt>
                <c:pt idx="4654">
                  <c:v>0.53399298253778005</c:v>
                </c:pt>
                <c:pt idx="4655">
                  <c:v>0.53411481161383356</c:v>
                </c:pt>
                <c:pt idx="4656">
                  <c:v>0.5342360157669942</c:v>
                </c:pt>
                <c:pt idx="4657">
                  <c:v>0.53435659369163657</c:v>
                </c:pt>
                <c:pt idx="4658">
                  <c:v>0.5344765440853313</c:v>
                </c:pt>
                <c:pt idx="4659">
                  <c:v>0.53459586564928663</c:v>
                </c:pt>
                <c:pt idx="4660">
                  <c:v>0.53471455708828763</c:v>
                </c:pt>
                <c:pt idx="4661">
                  <c:v>0.53483261711103602</c:v>
                </c:pt>
                <c:pt idx="4662">
                  <c:v>0.53495004443026251</c:v>
                </c:pt>
                <c:pt idx="4663">
                  <c:v>0.53506683776290898</c:v>
                </c:pt>
                <c:pt idx="4664">
                  <c:v>0.53518299583037732</c:v>
                </c:pt>
                <c:pt idx="4665">
                  <c:v>0.53529851735866463</c:v>
                </c:pt>
                <c:pt idx="4666">
                  <c:v>0.5354134010785625</c:v>
                </c:pt>
                <c:pt idx="4667">
                  <c:v>0.5355276457259297</c:v>
                </c:pt>
                <c:pt idx="4668">
                  <c:v>0.53564125004193563</c:v>
                </c:pt>
                <c:pt idx="4669">
                  <c:v>0.53575421277313351</c:v>
                </c:pt>
                <c:pt idx="4670">
                  <c:v>0.53586653267179463</c:v>
                </c:pt>
                <c:pt idx="4671">
                  <c:v>0.53597820849621902</c:v>
                </c:pt>
                <c:pt idx="4672">
                  <c:v>0.53608923901082794</c:v>
                </c:pt>
                <c:pt idx="4673">
                  <c:v>0.53619962298651058</c:v>
                </c:pt>
                <c:pt idx="4674">
                  <c:v>0.53630935920078904</c:v>
                </c:pt>
                <c:pt idx="4675">
                  <c:v>0.536418446438233</c:v>
                </c:pt>
                <c:pt idx="4676">
                  <c:v>0.53652688349057265</c:v>
                </c:pt>
                <c:pt idx="4677">
                  <c:v>0.53663466915705349</c:v>
                </c:pt>
                <c:pt idx="4678">
                  <c:v>0.53674180224472912</c:v>
                </c:pt>
                <c:pt idx="4679">
                  <c:v>0.53684828156861364</c:v>
                </c:pt>
                <c:pt idx="4680">
                  <c:v>0.53695410595222393</c:v>
                </c:pt>
                <c:pt idx="4681">
                  <c:v>0.53705927422771405</c:v>
                </c:pt>
                <c:pt idx="4682">
                  <c:v>0.53716378523610908</c:v>
                </c:pt>
                <c:pt idx="4683">
                  <c:v>0.53726763782785858</c:v>
                </c:pt>
                <c:pt idx="4684">
                  <c:v>0.53737083086291249</c:v>
                </c:pt>
                <c:pt idx="4685">
                  <c:v>0.5374733632112092</c:v>
                </c:pt>
                <c:pt idx="4686">
                  <c:v>0.53757523375299698</c:v>
                </c:pt>
                <c:pt idx="4687">
                  <c:v>0.53767644137906301</c:v>
                </c:pt>
                <c:pt idx="4688">
                  <c:v>0.53777698499119997</c:v>
                </c:pt>
                <c:pt idx="4689">
                  <c:v>0.53787686350256503</c:v>
                </c:pt>
                <c:pt idx="4690">
                  <c:v>0.5379760758379043</c:v>
                </c:pt>
                <c:pt idx="4691">
                  <c:v>0.53807462093413505</c:v>
                </c:pt>
                <c:pt idx="4692">
                  <c:v>0.53817249774049902</c:v>
                </c:pt>
                <c:pt idx="4693">
                  <c:v>0.53826970521911699</c:v>
                </c:pt>
                <c:pt idx="4694">
                  <c:v>0.5383662423453015</c:v>
                </c:pt>
                <c:pt idx="4695">
                  <c:v>0.53846210810793971</c:v>
                </c:pt>
                <c:pt idx="4696">
                  <c:v>0.53855730151003856</c:v>
                </c:pt>
                <c:pt idx="4697">
                  <c:v>0.53865182156890357</c:v>
                </c:pt>
                <c:pt idx="4698">
                  <c:v>0.53874566731664864</c:v>
                </c:pt>
                <c:pt idx="4699">
                  <c:v>0.53883883780081065</c:v>
                </c:pt>
                <c:pt idx="4700">
                  <c:v>0.53893133208450006</c:v>
                </c:pt>
                <c:pt idx="4701">
                  <c:v>0.53902314924694705</c:v>
                </c:pt>
                <c:pt idx="4702">
                  <c:v>0.53911428838410802</c:v>
                </c:pt>
                <c:pt idx="4703">
                  <c:v>0.53920474860879963</c:v>
                </c:pt>
                <c:pt idx="4704">
                  <c:v>0.53929452905141551</c:v>
                </c:pt>
                <c:pt idx="4705">
                  <c:v>0.53938362886029456</c:v>
                </c:pt>
                <c:pt idx="4706">
                  <c:v>0.53947204720219999</c:v>
                </c:pt>
                <c:pt idx="4707">
                  <c:v>0.53955978326280696</c:v>
                </c:pt>
                <c:pt idx="4708">
                  <c:v>0.53964683624720344</c:v>
                </c:pt>
                <c:pt idx="4709">
                  <c:v>0.53973320538027103</c:v>
                </c:pt>
                <c:pt idx="4710">
                  <c:v>0.53981888990741556</c:v>
                </c:pt>
                <c:pt idx="4711">
                  <c:v>0.53990388909484399</c:v>
                </c:pt>
                <c:pt idx="4712">
                  <c:v>0.53998820223019506</c:v>
                </c:pt>
                <c:pt idx="4713">
                  <c:v>0.54007182862295899</c:v>
                </c:pt>
                <c:pt idx="4714">
                  <c:v>0.54015476760518644</c:v>
                </c:pt>
                <c:pt idx="4715">
                  <c:v>0.54023701853177764</c:v>
                </c:pt>
                <c:pt idx="4716">
                  <c:v>0.54031858078120287</c:v>
                </c:pt>
                <c:pt idx="4717">
                  <c:v>0.54039945375604204</c:v>
                </c:pt>
                <c:pt idx="4718">
                  <c:v>0.54047963688333256</c:v>
                </c:pt>
                <c:pt idx="4719">
                  <c:v>0.54055912961531249</c:v>
                </c:pt>
                <c:pt idx="4720">
                  <c:v>0.54063793142998495</c:v>
                </c:pt>
                <c:pt idx="4721">
                  <c:v>0.54071604183155275</c:v>
                </c:pt>
                <c:pt idx="4722">
                  <c:v>0.54079346035113363</c:v>
                </c:pt>
                <c:pt idx="4723">
                  <c:v>0.540870186547184</c:v>
                </c:pt>
                <c:pt idx="4724">
                  <c:v>0.54094622000616599</c:v>
                </c:pt>
                <c:pt idx="4725">
                  <c:v>0.5410215603431997</c:v>
                </c:pt>
                <c:pt idx="4726">
                  <c:v>0.54109620720246199</c:v>
                </c:pt>
                <c:pt idx="4727">
                  <c:v>0.54117016025800302</c:v>
                </c:pt>
                <c:pt idx="4728">
                  <c:v>0.54124341921419106</c:v>
                </c:pt>
                <c:pt idx="4729">
                  <c:v>0.54131598380629509</c:v>
                </c:pt>
                <c:pt idx="4730">
                  <c:v>0.54138785380132259</c:v>
                </c:pt>
                <c:pt idx="4731">
                  <c:v>0.54145902899831599</c:v>
                </c:pt>
                <c:pt idx="4732">
                  <c:v>0.54152950922919363</c:v>
                </c:pt>
                <c:pt idx="4733">
                  <c:v>0.5415992943592981</c:v>
                </c:pt>
                <c:pt idx="4734">
                  <c:v>0.54166838428797359</c:v>
                </c:pt>
                <c:pt idx="4735">
                  <c:v>0.54173677894931149</c:v>
                </c:pt>
                <c:pt idx="4736">
                  <c:v>0.54180447831265799</c:v>
                </c:pt>
                <c:pt idx="4737">
                  <c:v>0.54187148238332916</c:v>
                </c:pt>
                <c:pt idx="4738">
                  <c:v>0.541937791203147</c:v>
                </c:pt>
                <c:pt idx="4739">
                  <c:v>0.54200340485123777</c:v>
                </c:pt>
                <c:pt idx="4740">
                  <c:v>0.54206832344456601</c:v>
                </c:pt>
                <c:pt idx="4741">
                  <c:v>0.54213254713853298</c:v>
                </c:pt>
                <c:pt idx="4742">
                  <c:v>0.54219607612773602</c:v>
                </c:pt>
                <c:pt idx="4743">
                  <c:v>0.54225891064655363</c:v>
                </c:pt>
                <c:pt idx="4744">
                  <c:v>0.54232105096980165</c:v>
                </c:pt>
                <c:pt idx="4745">
                  <c:v>0.54238249741338262</c:v>
                </c:pt>
                <c:pt idx="4746">
                  <c:v>0.542443250334948</c:v>
                </c:pt>
                <c:pt idx="4747">
                  <c:v>0.54250331013453901</c:v>
                </c:pt>
                <c:pt idx="4748">
                  <c:v>0.54256267725523066</c:v>
                </c:pt>
                <c:pt idx="4749">
                  <c:v>0.54262135218386953</c:v>
                </c:pt>
                <c:pt idx="4750">
                  <c:v>0.54267933545150571</c:v>
                </c:pt>
                <c:pt idx="4751">
                  <c:v>0.54273662763431563</c:v>
                </c:pt>
                <c:pt idx="4752">
                  <c:v>0.54279322935413465</c:v>
                </c:pt>
                <c:pt idx="4753">
                  <c:v>0.54284914127902495</c:v>
                </c:pt>
                <c:pt idx="4754">
                  <c:v>0.54290436412408904</c:v>
                </c:pt>
                <c:pt idx="4755">
                  <c:v>0.54295889865199165</c:v>
                </c:pt>
                <c:pt idx="4756">
                  <c:v>0.54301274567365232</c:v>
                </c:pt>
                <c:pt idx="4757">
                  <c:v>0.543065906048947</c:v>
                </c:pt>
                <c:pt idx="4758">
                  <c:v>0.54311838068719998</c:v>
                </c:pt>
                <c:pt idx="4759">
                  <c:v>0.54317017054803063</c:v>
                </c:pt>
                <c:pt idx="4760">
                  <c:v>0.54322127664180686</c:v>
                </c:pt>
                <c:pt idx="4761">
                  <c:v>0.54327170003032499</c:v>
                </c:pt>
                <c:pt idx="4762">
                  <c:v>0.54332144182758402</c:v>
                </c:pt>
                <c:pt idx="4763">
                  <c:v>0.54337050320021696</c:v>
                </c:pt>
                <c:pt idx="4764">
                  <c:v>0.54341888536821459</c:v>
                </c:pt>
                <c:pt idx="4765">
                  <c:v>0.54346658960551608</c:v>
                </c:pt>
                <c:pt idx="4766">
                  <c:v>0.54351361724069003</c:v>
                </c:pt>
                <c:pt idx="4767">
                  <c:v>0.5435599696573975</c:v>
                </c:pt>
                <c:pt idx="4768">
                  <c:v>0.54360564829516056</c:v>
                </c:pt>
                <c:pt idx="4769">
                  <c:v>0.54365065464983531</c:v>
                </c:pt>
                <c:pt idx="4770">
                  <c:v>0.54369499027424295</c:v>
                </c:pt>
                <c:pt idx="4771">
                  <c:v>0.54373865677886013</c:v>
                </c:pt>
                <c:pt idx="4772">
                  <c:v>0.54378165583216398</c:v>
                </c:pt>
                <c:pt idx="4773">
                  <c:v>0.54382398916144759</c:v>
                </c:pt>
                <c:pt idx="4774">
                  <c:v>0.5438656585532331</c:v>
                </c:pt>
                <c:pt idx="4775">
                  <c:v>0.54390666585382696</c:v>
                </c:pt>
                <c:pt idx="4776">
                  <c:v>0.5439470129699977</c:v>
                </c:pt>
                <c:pt idx="4777">
                  <c:v>0.54398670186929932</c:v>
                </c:pt>
                <c:pt idx="4778">
                  <c:v>0.54402573458090064</c:v>
                </c:pt>
                <c:pt idx="4779">
                  <c:v>0.54406411319571502</c:v>
                </c:pt>
                <c:pt idx="4780">
                  <c:v>0.54410183986729399</c:v>
                </c:pt>
                <c:pt idx="4781">
                  <c:v>0.54413891681207405</c:v>
                </c:pt>
                <c:pt idx="4782">
                  <c:v>0.54417534630996001</c:v>
                </c:pt>
                <c:pt idx="4783">
                  <c:v>0.54421113070479099</c:v>
                </c:pt>
                <c:pt idx="4784">
                  <c:v>0.54424627240481882</c:v>
                </c:pt>
                <c:pt idx="4785">
                  <c:v>0.54428077388308505</c:v>
                </c:pt>
                <c:pt idx="4786">
                  <c:v>0.54431463767803157</c:v>
                </c:pt>
                <c:pt idx="4787">
                  <c:v>0.5443478663937229</c:v>
                </c:pt>
                <c:pt idx="4788">
                  <c:v>0.54438046270040696</c:v>
                </c:pt>
                <c:pt idx="4789">
                  <c:v>0.54441242933489997</c:v>
                </c:pt>
                <c:pt idx="4790">
                  <c:v>0.5444437691009183</c:v>
                </c:pt>
                <c:pt idx="4791">
                  <c:v>0.54447448486952998</c:v>
                </c:pt>
                <c:pt idx="4792">
                  <c:v>0.54450457957941001</c:v>
                </c:pt>
                <c:pt idx="4793">
                  <c:v>0.544534056237305</c:v>
                </c:pt>
                <c:pt idx="4794">
                  <c:v>0.54456291791830258</c:v>
                </c:pt>
                <c:pt idx="4795">
                  <c:v>0.54459116776615757</c:v>
                </c:pt>
                <c:pt idx="4796">
                  <c:v>0.54461880899360005</c:v>
                </c:pt>
                <c:pt idx="4797">
                  <c:v>0.54464584488260004</c:v>
                </c:pt>
                <c:pt idx="4798">
                  <c:v>0.54467227878465097</c:v>
                </c:pt>
                <c:pt idx="4799">
                  <c:v>0.54469811412104563</c:v>
                </c:pt>
                <c:pt idx="4800">
                  <c:v>0.54472335438305663</c:v>
                </c:pt>
                <c:pt idx="4801">
                  <c:v>0.54474800313220062</c:v>
                </c:pt>
                <c:pt idx="4802">
                  <c:v>0.54477206400036859</c:v>
                </c:pt>
                <c:pt idx="4803">
                  <c:v>0.54479554069014247</c:v>
                </c:pt>
                <c:pt idx="4804">
                  <c:v>0.54481843697475663</c:v>
                </c:pt>
                <c:pt idx="4805">
                  <c:v>0.54484075669848187</c:v>
                </c:pt>
                <c:pt idx="4806">
                  <c:v>0.54486250377643586</c:v>
                </c:pt>
                <c:pt idx="4807">
                  <c:v>0.54488368219510963</c:v>
                </c:pt>
                <c:pt idx="4808">
                  <c:v>0.54490429601201062</c:v>
                </c:pt>
                <c:pt idx="4809">
                  <c:v>0.54492434935601597</c:v>
                </c:pt>
                <c:pt idx="4810">
                  <c:v>0.54494384642731764</c:v>
                </c:pt>
                <c:pt idx="4811">
                  <c:v>0.54496279149743532</c:v>
                </c:pt>
                <c:pt idx="4812">
                  <c:v>0.54498118890929959</c:v>
                </c:pt>
                <c:pt idx="4813">
                  <c:v>0.54499904307710156</c:v>
                </c:pt>
                <c:pt idx="4814">
                  <c:v>0.54501635848632057</c:v>
                </c:pt>
                <c:pt idx="4815">
                  <c:v>0.54503313969373501</c:v>
                </c:pt>
                <c:pt idx="4816">
                  <c:v>0.54504939132720698</c:v>
                </c:pt>
                <c:pt idx="4817">
                  <c:v>0.54506511808565306</c:v>
                </c:pt>
                <c:pt idx="4818">
                  <c:v>0.54508032473889301</c:v>
                </c:pt>
                <c:pt idx="4819">
                  <c:v>0.54509501612752398</c:v>
                </c:pt>
                <c:pt idx="4820">
                  <c:v>0.54510919716263151</c:v>
                </c:pt>
                <c:pt idx="4821">
                  <c:v>0.54512287282581995</c:v>
                </c:pt>
                <c:pt idx="4822">
                  <c:v>0.54513604816876149</c:v>
                </c:pt>
                <c:pt idx="4823">
                  <c:v>0.54514872831306804</c:v>
                </c:pt>
                <c:pt idx="4824">
                  <c:v>0.54516091844999504</c:v>
                </c:pt>
                <c:pt idx="4825">
                  <c:v>0.54517262384015597</c:v>
                </c:pt>
                <c:pt idx="4826">
                  <c:v>0.54518384981319989</c:v>
                </c:pt>
                <c:pt idx="4827">
                  <c:v>0.54519460176747803</c:v>
                </c:pt>
                <c:pt idx="4828">
                  <c:v>0.54520488516967303</c:v>
                </c:pt>
                <c:pt idx="4829">
                  <c:v>0.54521470555441498</c:v>
                </c:pt>
                <c:pt idx="4830">
                  <c:v>0.54522406852386562</c:v>
                </c:pt>
                <c:pt idx="4831">
                  <c:v>0.54523297974726215</c:v>
                </c:pt>
                <c:pt idx="4832">
                  <c:v>0.54524144496056304</c:v>
                </c:pt>
                <c:pt idx="4833">
                  <c:v>0.54524946996574397</c:v>
                </c:pt>
                <c:pt idx="4834">
                  <c:v>0.54525706063050405</c:v>
                </c:pt>
                <c:pt idx="4835">
                  <c:v>0.54526422288761756</c:v>
                </c:pt>
                <c:pt idx="4836">
                  <c:v>0.54527096273442099</c:v>
                </c:pt>
                <c:pt idx="4837">
                  <c:v>0.54527728623217764</c:v>
                </c:pt>
                <c:pt idx="4838">
                  <c:v>0.54528319950551596</c:v>
                </c:pt>
                <c:pt idx="4839">
                  <c:v>0.54528870874177859</c:v>
                </c:pt>
                <c:pt idx="4840">
                  <c:v>0.54529382019035899</c:v>
                </c:pt>
                <c:pt idx="4841">
                  <c:v>0.5452985401620245</c:v>
                </c:pt>
                <c:pt idx="4842">
                  <c:v>0.54530287502820796</c:v>
                </c:pt>
                <c:pt idx="4843">
                  <c:v>0.54530683122027501</c:v>
                </c:pt>
                <c:pt idx="4844">
                  <c:v>0.54531041522877965</c:v>
                </c:pt>
                <c:pt idx="4845">
                  <c:v>0.54531363360263496</c:v>
                </c:pt>
                <c:pt idx="4846">
                  <c:v>0.54531649294840601</c:v>
                </c:pt>
                <c:pt idx="4847">
                  <c:v>0.54531899992938448</c:v>
                </c:pt>
                <c:pt idx="4848">
                  <c:v>0.54532116126478902</c:v>
                </c:pt>
                <c:pt idx="4849">
                  <c:v>0.545322983728875</c:v>
                </c:pt>
                <c:pt idx="4850">
                  <c:v>0.54532447415004204</c:v>
                </c:pt>
                <c:pt idx="4851">
                  <c:v>0.54532563940990864</c:v>
                </c:pt>
                <c:pt idx="4852">
                  <c:v>0.54532648644236859</c:v>
                </c:pt>
                <c:pt idx="4853">
                  <c:v>0.54532702223262997</c:v>
                </c:pt>
                <c:pt idx="4854">
                  <c:v>0.5453272538162135</c:v>
                </c:pt>
                <c:pt idx="4855">
                  <c:v>0.54532718827793536</c:v>
                </c:pt>
                <c:pt idx="4856">
                  <c:v>0.5453268327509615</c:v>
                </c:pt>
                <c:pt idx="4857">
                  <c:v>0.54532619441556296</c:v>
                </c:pt>
                <c:pt idx="4858">
                  <c:v>0.54532528049822904</c:v>
                </c:pt>
                <c:pt idx="4859">
                  <c:v>0.54532409827049577</c:v>
                </c:pt>
                <c:pt idx="4860">
                  <c:v>0.545322655047772</c:v>
                </c:pt>
                <c:pt idx="4861">
                  <c:v>0.54532095818833604</c:v>
                </c:pt>
                <c:pt idx="4862">
                  <c:v>0.5453190150920505</c:v>
                </c:pt>
                <c:pt idx="4863">
                  <c:v>0.54531683319924451</c:v>
                </c:pt>
                <c:pt idx="4864">
                  <c:v>0.54531441998950603</c:v>
                </c:pt>
                <c:pt idx="4865">
                  <c:v>0.54531178298046656</c:v>
                </c:pt>
                <c:pt idx="4866">
                  <c:v>0.54530892972657197</c:v>
                </c:pt>
                <c:pt idx="4867">
                  <c:v>0.54530586781781898</c:v>
                </c:pt>
                <c:pt idx="4868">
                  <c:v>0.54530260487850002</c:v>
                </c:pt>
                <c:pt idx="4869">
                  <c:v>0.545299148565907</c:v>
                </c:pt>
                <c:pt idx="4870">
                  <c:v>0.54529550656878711</c:v>
                </c:pt>
                <c:pt idx="4871">
                  <c:v>0.54529168660606264</c:v>
                </c:pt>
                <c:pt idx="4872">
                  <c:v>0.54528769642626851</c:v>
                </c:pt>
                <c:pt idx="4873">
                  <c:v>0.54528354380554789</c:v>
                </c:pt>
                <c:pt idx="4874">
                  <c:v>0.54527923654645816</c:v>
                </c:pt>
                <c:pt idx="4875">
                  <c:v>0.54527478247638095</c:v>
                </c:pt>
                <c:pt idx="4876">
                  <c:v>0.54527018944640449</c:v>
                </c:pt>
                <c:pt idx="4877">
                  <c:v>0.54526546532970099</c:v>
                </c:pt>
                <c:pt idx="4878">
                  <c:v>0.54526061802019965</c:v>
                </c:pt>
                <c:pt idx="4879">
                  <c:v>0.54525565543114063</c:v>
                </c:pt>
                <c:pt idx="4880">
                  <c:v>0.54525058549363459</c:v>
                </c:pt>
                <c:pt idx="4881">
                  <c:v>0.54524541615523459</c:v>
                </c:pt>
                <c:pt idx="4882">
                  <c:v>0.5452401553783921</c:v>
                </c:pt>
                <c:pt idx="4883">
                  <c:v>0.5452348111391081</c:v>
                </c:pt>
                <c:pt idx="4884">
                  <c:v>0.54522939142535298</c:v>
                </c:pt>
                <c:pt idx="4885">
                  <c:v>0.54522390423564659</c:v>
                </c:pt>
                <c:pt idx="4886">
                  <c:v>0.54521835757747095</c:v>
                </c:pt>
                <c:pt idx="4887">
                  <c:v>0.54521275946582559</c:v>
                </c:pt>
                <c:pt idx="4888">
                  <c:v>0.54520711792173249</c:v>
                </c:pt>
                <c:pt idx="4889">
                  <c:v>0.54520144097071699</c:v>
                </c:pt>
                <c:pt idx="4890">
                  <c:v>0.54519573664130005</c:v>
                </c:pt>
                <c:pt idx="4891">
                  <c:v>0.54519001296340774</c:v>
                </c:pt>
                <c:pt idx="4892">
                  <c:v>0.54518427796690949</c:v>
                </c:pt>
                <c:pt idx="4893">
                  <c:v>0.54517853968012664</c:v>
                </c:pt>
                <c:pt idx="4894">
                  <c:v>0.54517280612816565</c:v>
                </c:pt>
                <c:pt idx="4895">
                  <c:v>0.54516708533144631</c:v>
                </c:pt>
                <c:pt idx="4896">
                  <c:v>0.54516138530423652</c:v>
                </c:pt>
                <c:pt idx="4897">
                  <c:v>0.54515571405301666</c:v>
                </c:pt>
                <c:pt idx="4898">
                  <c:v>0.54515007957490003</c:v>
                </c:pt>
                <c:pt idx="4899">
                  <c:v>0.54514448985622199</c:v>
                </c:pt>
                <c:pt idx="4900">
                  <c:v>0.545138952871009</c:v>
                </c:pt>
                <c:pt idx="4901">
                  <c:v>0.54513347657925904</c:v>
                </c:pt>
                <c:pt idx="4902">
                  <c:v>0.54512806892559462</c:v>
                </c:pt>
                <c:pt idx="4903">
                  <c:v>0.54512273783763532</c:v>
                </c:pt>
                <c:pt idx="4904">
                  <c:v>0.54511749122455899</c:v>
                </c:pt>
                <c:pt idx="4905">
                  <c:v>0.54511233697543859</c:v>
                </c:pt>
                <c:pt idx="4906">
                  <c:v>0.54510728295786559</c:v>
                </c:pt>
                <c:pt idx="4907">
                  <c:v>0.54510233701636557</c:v>
                </c:pt>
                <c:pt idx="4908">
                  <c:v>0.54509750697091297</c:v>
                </c:pt>
                <c:pt idx="4909">
                  <c:v>0.54509280061542864</c:v>
                </c:pt>
                <c:pt idx="4910">
                  <c:v>0.54508822571628956</c:v>
                </c:pt>
                <c:pt idx="4911">
                  <c:v>0.5450837900108535</c:v>
                </c:pt>
                <c:pt idx="4912">
                  <c:v>0.54507950120597704</c:v>
                </c:pt>
                <c:pt idx="4913">
                  <c:v>0.54507536697655701</c:v>
                </c:pt>
                <c:pt idx="4914">
                  <c:v>0.54507139496407364</c:v>
                </c:pt>
                <c:pt idx="4915">
                  <c:v>0.54506759277515149</c:v>
                </c:pt>
                <c:pt idx="4916">
                  <c:v>0.54506396798012757</c:v>
                </c:pt>
                <c:pt idx="4917">
                  <c:v>0.54506052811161232</c:v>
                </c:pt>
                <c:pt idx="4918">
                  <c:v>0.54505728066315495</c:v>
                </c:pt>
                <c:pt idx="4919">
                  <c:v>0.54505423308771295</c:v>
                </c:pt>
                <c:pt idx="4920">
                  <c:v>0.54505139279640502</c:v>
                </c:pt>
                <c:pt idx="4921">
                  <c:v>0.54504876715707695</c:v>
                </c:pt>
                <c:pt idx="4922">
                  <c:v>0.54504636349295088</c:v>
                </c:pt>
                <c:pt idx="4923">
                  <c:v>0.54504418908134356</c:v>
                </c:pt>
                <c:pt idx="4924">
                  <c:v>0.54504225115225657</c:v>
                </c:pt>
                <c:pt idx="4925">
                  <c:v>0.54504055688712105</c:v>
                </c:pt>
                <c:pt idx="4926">
                  <c:v>0.54503911341752165</c:v>
                </c:pt>
                <c:pt idx="4927">
                  <c:v>0.54503792782389804</c:v>
                </c:pt>
                <c:pt idx="4928">
                  <c:v>0.54503700713430603</c:v>
                </c:pt>
                <c:pt idx="4929">
                  <c:v>0.54503635832317365</c:v>
                </c:pt>
                <c:pt idx="4930">
                  <c:v>0.54503598831008504</c:v>
                </c:pt>
                <c:pt idx="4931">
                  <c:v>0.54503590395860002</c:v>
                </c:pt>
                <c:pt idx="4932">
                  <c:v>0.54503611207501201</c:v>
                </c:pt>
                <c:pt idx="4933">
                  <c:v>0.54503661940730297</c:v>
                </c:pt>
                <c:pt idx="4934">
                  <c:v>0.54503743264391402</c:v>
                </c:pt>
                <c:pt idx="4935">
                  <c:v>0.54503855841259263</c:v>
                </c:pt>
                <c:pt idx="4936">
                  <c:v>0.54504000327946855</c:v>
                </c:pt>
                <c:pt idx="4937">
                  <c:v>0.54504177374774698</c:v>
                </c:pt>
                <c:pt idx="4938">
                  <c:v>0.54504387625688644</c:v>
                </c:pt>
                <c:pt idx="4939">
                  <c:v>0.54504631718131602</c:v>
                </c:pt>
                <c:pt idx="4940">
                  <c:v>0.54504910282970165</c:v>
                </c:pt>
                <c:pt idx="4941">
                  <c:v>0.54505223944373205</c:v>
                </c:pt>
                <c:pt idx="4942">
                  <c:v>0.54505573319726797</c:v>
                </c:pt>
                <c:pt idx="4943">
                  <c:v>0.54505959019536998</c:v>
                </c:pt>
                <c:pt idx="4944">
                  <c:v>0.54506381647340874</c:v>
                </c:pt>
                <c:pt idx="4945">
                  <c:v>0.54506841799633898</c:v>
                </c:pt>
                <c:pt idx="4946">
                  <c:v>0.54507340065817877</c:v>
                </c:pt>
                <c:pt idx="4947">
                  <c:v>0.54507877027984664</c:v>
                </c:pt>
                <c:pt idx="4948">
                  <c:v>0.54508453260924361</c:v>
                </c:pt>
                <c:pt idx="4949">
                  <c:v>0.54509069332025295</c:v>
                </c:pt>
                <c:pt idx="4950">
                  <c:v>0.54509725801206899</c:v>
                </c:pt>
                <c:pt idx="4951">
                  <c:v>0.54510423220843562</c:v>
                </c:pt>
                <c:pt idx="4952">
                  <c:v>0.54511162135684199</c:v>
                </c:pt>
                <c:pt idx="4953">
                  <c:v>0.54511943082801195</c:v>
                </c:pt>
                <c:pt idx="4954">
                  <c:v>0.54512766591504158</c:v>
                </c:pt>
                <c:pt idx="4955">
                  <c:v>0.54513633183283383</c:v>
                </c:pt>
                <c:pt idx="4956">
                  <c:v>0.54514543371754565</c:v>
                </c:pt>
                <c:pt idx="4957">
                  <c:v>0.5451549766258238</c:v>
                </c:pt>
                <c:pt idx="4958">
                  <c:v>0.54516496553435256</c:v>
                </c:pt>
                <c:pt idx="4959">
                  <c:v>0.54517540533936204</c:v>
                </c:pt>
                <c:pt idx="4960">
                  <c:v>0.54518630085595488</c:v>
                </c:pt>
                <c:pt idx="4961">
                  <c:v>0.54519765681779864</c:v>
                </c:pt>
                <c:pt idx="4962">
                  <c:v>0.54520947787643004</c:v>
                </c:pt>
                <c:pt idx="4963">
                  <c:v>0.545221768601031</c:v>
                </c:pt>
                <c:pt idx="4964">
                  <c:v>0.54523453347789963</c:v>
                </c:pt>
                <c:pt idx="4965">
                  <c:v>0.54524777691008364</c:v>
                </c:pt>
                <c:pt idx="4966">
                  <c:v>0.54526150321701849</c:v>
                </c:pt>
                <c:pt idx="4967">
                  <c:v>0.5452757166342117</c:v>
                </c:pt>
                <c:pt idx="4968">
                  <c:v>0.54529042131282202</c:v>
                </c:pt>
                <c:pt idx="4969">
                  <c:v>0.54530562131958771</c:v>
                </c:pt>
                <c:pt idx="4970">
                  <c:v>0.54532132063629102</c:v>
                </c:pt>
                <c:pt idx="4971">
                  <c:v>0.54533752315977402</c:v>
                </c:pt>
                <c:pt idx="4972">
                  <c:v>0.54535423270154704</c:v>
                </c:pt>
                <c:pt idx="4973">
                  <c:v>0.54537145298768663</c:v>
                </c:pt>
                <c:pt idx="4974">
                  <c:v>0.54538918765864397</c:v>
                </c:pt>
                <c:pt idx="4975">
                  <c:v>0.54540744026912003</c:v>
                </c:pt>
                <c:pt idx="4976">
                  <c:v>0.54542621428794158</c:v>
                </c:pt>
                <c:pt idx="4977">
                  <c:v>0.54544551309797695</c:v>
                </c:pt>
                <c:pt idx="4978">
                  <c:v>0.54546533999605029</c:v>
                </c:pt>
                <c:pt idx="4979">
                  <c:v>0.54548569819297998</c:v>
                </c:pt>
                <c:pt idx="4980">
                  <c:v>0.54550659081340058</c:v>
                </c:pt>
                <c:pt idx="4981">
                  <c:v>0.54552802089592856</c:v>
                </c:pt>
                <c:pt idx="4982">
                  <c:v>0.54554999139313964</c:v>
                </c:pt>
                <c:pt idx="4983">
                  <c:v>0.54557250517171829</c:v>
                </c:pt>
                <c:pt idx="4984">
                  <c:v>0.54559556501251449</c:v>
                </c:pt>
                <c:pt idx="4985">
                  <c:v>0.54561917361043821</c:v>
                </c:pt>
                <c:pt idx="4986">
                  <c:v>0.54564333357469474</c:v>
                </c:pt>
                <c:pt idx="4987">
                  <c:v>0.54566804742886865</c:v>
                </c:pt>
                <c:pt idx="4988">
                  <c:v>0.54569331761120365</c:v>
                </c:pt>
                <c:pt idx="4989">
                  <c:v>0.54571914647455844</c:v>
                </c:pt>
                <c:pt idx="4990">
                  <c:v>0.54574553628684774</c:v>
                </c:pt>
                <c:pt idx="4991">
                  <c:v>0.54577248923107602</c:v>
                </c:pt>
                <c:pt idx="4992">
                  <c:v>0.54580000740578738</c:v>
                </c:pt>
                <c:pt idx="4993">
                  <c:v>0.54582809282508871</c:v>
                </c:pt>
                <c:pt idx="4994">
                  <c:v>0.54585674741911805</c:v>
                </c:pt>
                <c:pt idx="4995">
                  <c:v>0.54588597303432163</c:v>
                </c:pt>
                <c:pt idx="4996">
                  <c:v>0.54591577143369563</c:v>
                </c:pt>
                <c:pt idx="4997">
                  <c:v>0.54594614429720056</c:v>
                </c:pt>
                <c:pt idx="4998">
                  <c:v>0.54597709322210164</c:v>
                </c:pt>
                <c:pt idx="4999">
                  <c:v>0.54600861972334302</c:v>
                </c:pt>
                <c:pt idx="5000">
                  <c:v>0.54604072523395297</c:v>
                </c:pt>
                <c:pt idx="5001">
                  <c:v>0.54607341110544705</c:v>
                </c:pt>
                <c:pt idx="5002">
                  <c:v>0.546106678608267</c:v>
                </c:pt>
                <c:pt idx="5003">
                  <c:v>0.54614052893220966</c:v>
                </c:pt>
                <c:pt idx="5004">
                  <c:v>0.54617496318695657</c:v>
                </c:pt>
                <c:pt idx="5005">
                  <c:v>0.54620998240242402</c:v>
                </c:pt>
                <c:pt idx="5006">
                  <c:v>0.54624558752939556</c:v>
                </c:pt>
                <c:pt idx="5007">
                  <c:v>0.54628177943990597</c:v>
                </c:pt>
                <c:pt idx="5008">
                  <c:v>0.54631855892789949</c:v>
                </c:pt>
                <c:pt idx="5009">
                  <c:v>0.54635592670967503</c:v>
                </c:pt>
                <c:pt idx="5010">
                  <c:v>0.54639388342443063</c:v>
                </c:pt>
                <c:pt idx="5011">
                  <c:v>0.54643242963488403</c:v>
                </c:pt>
                <c:pt idx="5012">
                  <c:v>0.54647156582781231</c:v>
                </c:pt>
                <c:pt idx="5013">
                  <c:v>0.54651129241470864</c:v>
                </c:pt>
                <c:pt idx="5014">
                  <c:v>0.54655160973223593</c:v>
                </c:pt>
                <c:pt idx="5015">
                  <c:v>0.54659251804307563</c:v>
                </c:pt>
                <c:pt idx="5016">
                  <c:v>0.54663401753631058</c:v>
                </c:pt>
                <c:pt idx="5017">
                  <c:v>0.54667610832820002</c:v>
                </c:pt>
                <c:pt idx="5018">
                  <c:v>0.54671879046284799</c:v>
                </c:pt>
                <c:pt idx="5019">
                  <c:v>0.54676206391281257</c:v>
                </c:pt>
                <c:pt idx="5020">
                  <c:v>0.54680592857976795</c:v>
                </c:pt>
                <c:pt idx="5021">
                  <c:v>0.54685038429521549</c:v>
                </c:pt>
                <c:pt idx="5022">
                  <c:v>0.54689543082116365</c:v>
                </c:pt>
                <c:pt idx="5023">
                  <c:v>0.54694106785082564</c:v>
                </c:pt>
                <c:pt idx="5024">
                  <c:v>0.54698729500932897</c:v>
                </c:pt>
                <c:pt idx="5025">
                  <c:v>0.54703411185443596</c:v>
                </c:pt>
                <c:pt idx="5026">
                  <c:v>0.54708151787726156</c:v>
                </c:pt>
                <c:pt idx="5027">
                  <c:v>0.54712951250303332</c:v>
                </c:pt>
                <c:pt idx="5028">
                  <c:v>0.54717809509170401</c:v>
                </c:pt>
                <c:pt idx="5029">
                  <c:v>0.54722726493895057</c:v>
                </c:pt>
                <c:pt idx="5030">
                  <c:v>0.54727702127667499</c:v>
                </c:pt>
                <c:pt idx="5031">
                  <c:v>0.54732736327388665</c:v>
                </c:pt>
                <c:pt idx="5032">
                  <c:v>0.54737829003744398</c:v>
                </c:pt>
                <c:pt idx="5033">
                  <c:v>0.54742980061282365</c:v>
                </c:pt>
                <c:pt idx="5034">
                  <c:v>0.5474818939849001</c:v>
                </c:pt>
                <c:pt idx="5035">
                  <c:v>0.54753456907870257</c:v>
                </c:pt>
                <c:pt idx="5036">
                  <c:v>0.54758782476023005</c:v>
                </c:pt>
                <c:pt idx="5037">
                  <c:v>0.54764165983727864</c:v>
                </c:pt>
                <c:pt idx="5038">
                  <c:v>0.54769607306009516</c:v>
                </c:pt>
                <c:pt idx="5039">
                  <c:v>0.54775106312227195</c:v>
                </c:pt>
                <c:pt idx="5040">
                  <c:v>0.54780662866161001</c:v>
                </c:pt>
                <c:pt idx="5041">
                  <c:v>0.54786276826078051</c:v>
                </c:pt>
                <c:pt idx="5042">
                  <c:v>0.54791948044821404</c:v>
                </c:pt>
                <c:pt idx="5043">
                  <c:v>0.54797676369889659</c:v>
                </c:pt>
                <c:pt idx="5044">
                  <c:v>0.5480346164351324</c:v>
                </c:pt>
                <c:pt idx="5045">
                  <c:v>0.54809303702739764</c:v>
                </c:pt>
                <c:pt idx="5046">
                  <c:v>0.54815202379520356</c:v>
                </c:pt>
                <c:pt idx="5047">
                  <c:v>0.54821157500778706</c:v>
                </c:pt>
                <c:pt idx="5048">
                  <c:v>0.548271688885001</c:v>
                </c:pt>
                <c:pt idx="5049">
                  <c:v>0.54833236359811799</c:v>
                </c:pt>
                <c:pt idx="5050">
                  <c:v>0.54839359727063297</c:v>
                </c:pt>
                <c:pt idx="5051">
                  <c:v>0.54845538797908699</c:v>
                </c:pt>
                <c:pt idx="5052">
                  <c:v>0.54851773375387503</c:v>
                </c:pt>
                <c:pt idx="5053">
                  <c:v>0.54858063258005962</c:v>
                </c:pt>
                <c:pt idx="5054">
                  <c:v>0.54864408239820706</c:v>
                </c:pt>
                <c:pt idx="5055">
                  <c:v>0.54870808110507463</c:v>
                </c:pt>
                <c:pt idx="5056">
                  <c:v>0.54877262655466963</c:v>
                </c:pt>
                <c:pt idx="5057">
                  <c:v>0.54883771655882718</c:v>
                </c:pt>
                <c:pt idx="5058">
                  <c:v>0.54890334888804049</c:v>
                </c:pt>
                <c:pt idx="5059">
                  <c:v>0.54896952127244258</c:v>
                </c:pt>
                <c:pt idx="5060">
                  <c:v>0.54903623140240299</c:v>
                </c:pt>
                <c:pt idx="5061">
                  <c:v>0.54910347692943062</c:v>
                </c:pt>
                <c:pt idx="5062">
                  <c:v>0.54917125546695</c:v>
                </c:pt>
                <c:pt idx="5063">
                  <c:v>0.54923956459109502</c:v>
                </c:pt>
                <c:pt idx="5064">
                  <c:v>0.54930840184149798</c:v>
                </c:pt>
                <c:pt idx="5065">
                  <c:v>0.54937776472207756</c:v>
                </c:pt>
                <c:pt idx="5066">
                  <c:v>0.549447650701826</c:v>
                </c:pt>
                <c:pt idx="5067">
                  <c:v>0.54951805721559255</c:v>
                </c:pt>
                <c:pt idx="5068">
                  <c:v>0.54958898166480796</c:v>
                </c:pt>
                <c:pt idx="5069">
                  <c:v>0.54966042141838856</c:v>
                </c:pt>
                <c:pt idx="5070">
                  <c:v>0.54973237381331297</c:v>
                </c:pt>
                <c:pt idx="5071">
                  <c:v>0.54980483615560738</c:v>
                </c:pt>
                <c:pt idx="5072">
                  <c:v>0.54987780572084</c:v>
                </c:pt>
                <c:pt idx="5073">
                  <c:v>0.54995127975518165</c:v>
                </c:pt>
                <c:pt idx="5074">
                  <c:v>0.55002525547590064</c:v>
                </c:pt>
                <c:pt idx="5075">
                  <c:v>0.55009973007220003</c:v>
                </c:pt>
                <c:pt idx="5076">
                  <c:v>0.5501747007059995</c:v>
                </c:pt>
                <c:pt idx="5077">
                  <c:v>0.55025016451261399</c:v>
                </c:pt>
                <c:pt idx="5078">
                  <c:v>0.55032611860152902</c:v>
                </c:pt>
                <c:pt idx="5079">
                  <c:v>0.55040256005700905</c:v>
                </c:pt>
                <c:pt idx="5080">
                  <c:v>0.55047948593902296</c:v>
                </c:pt>
                <c:pt idx="5081">
                  <c:v>0.55055689328371304</c:v>
                </c:pt>
                <c:pt idx="5082">
                  <c:v>0.55063477910429104</c:v>
                </c:pt>
                <c:pt idx="5083">
                  <c:v>0.55071314039163943</c:v>
                </c:pt>
                <c:pt idx="5084">
                  <c:v>0.55079197411510494</c:v>
                </c:pt>
                <c:pt idx="5085">
                  <c:v>0.55087127722296203</c:v>
                </c:pt>
                <c:pt idx="5086">
                  <c:v>0.55095104664343386</c:v>
                </c:pt>
                <c:pt idx="5087">
                  <c:v>0.55103127928500895</c:v>
                </c:pt>
                <c:pt idx="5088">
                  <c:v>0.55111197203743101</c:v>
                </c:pt>
                <c:pt idx="5089">
                  <c:v>0.55119312177211388</c:v>
                </c:pt>
                <c:pt idx="5090">
                  <c:v>0.55127472534297151</c:v>
                </c:pt>
                <c:pt idx="5091">
                  <c:v>0.55135677958689999</c:v>
                </c:pt>
                <c:pt idx="5092">
                  <c:v>0.5514392813246165</c:v>
                </c:pt>
                <c:pt idx="5093">
                  <c:v>0.55152222736110101</c:v>
                </c:pt>
                <c:pt idx="5094">
                  <c:v>0.55160561448638834</c:v>
                </c:pt>
                <c:pt idx="5095">
                  <c:v>0.55168943947602356</c:v>
                </c:pt>
                <c:pt idx="5096">
                  <c:v>0.55177369909185703</c:v>
                </c:pt>
                <c:pt idx="5097">
                  <c:v>0.551858390082552</c:v>
                </c:pt>
                <c:pt idx="5098">
                  <c:v>0.55194350918416601</c:v>
                </c:pt>
                <c:pt idx="5099">
                  <c:v>0.55202905312081285</c:v>
                </c:pt>
                <c:pt idx="5100">
                  <c:v>0.55211501860514456</c:v>
                </c:pt>
                <c:pt idx="5101">
                  <c:v>0.55220140233908732</c:v>
                </c:pt>
                <c:pt idx="5102">
                  <c:v>0.55228820101424358</c:v>
                </c:pt>
                <c:pt idx="5103">
                  <c:v>0.55237541131263002</c:v>
                </c:pt>
                <c:pt idx="5104">
                  <c:v>0.55246302990704887</c:v>
                </c:pt>
                <c:pt idx="5105">
                  <c:v>0.55255105346185562</c:v>
                </c:pt>
                <c:pt idx="5106">
                  <c:v>0.55263947863324658</c:v>
                </c:pt>
                <c:pt idx="5107">
                  <c:v>0.55272830206996604</c:v>
                </c:pt>
                <c:pt idx="5108">
                  <c:v>0.552817520413867</c:v>
                </c:pt>
                <c:pt idx="5109">
                  <c:v>0.55290713030030003</c:v>
                </c:pt>
                <c:pt idx="5110">
                  <c:v>0.55299712835870662</c:v>
                </c:pt>
                <c:pt idx="5111">
                  <c:v>0.55308751121310695</c:v>
                </c:pt>
                <c:pt idx="5112">
                  <c:v>0.55317827548260601</c:v>
                </c:pt>
                <c:pt idx="5113">
                  <c:v>0.55326941778188365</c:v>
                </c:pt>
                <c:pt idx="5114">
                  <c:v>0.55336093472164005</c:v>
                </c:pt>
                <c:pt idx="5115">
                  <c:v>0.5534528229092095</c:v>
                </c:pt>
                <c:pt idx="5116">
                  <c:v>0.55354507894882021</c:v>
                </c:pt>
                <c:pt idx="5117">
                  <c:v>0.55363769944219265</c:v>
                </c:pt>
                <c:pt idx="5118">
                  <c:v>0.55373068098902001</c:v>
                </c:pt>
                <c:pt idx="5119">
                  <c:v>0.55382402018738164</c:v>
                </c:pt>
                <c:pt idx="5120">
                  <c:v>0.55391771363506304</c:v>
                </c:pt>
                <c:pt idx="5121">
                  <c:v>0.55401175792942703</c:v>
                </c:pt>
                <c:pt idx="5122">
                  <c:v>0.55410614966733329</c:v>
                </c:pt>
                <c:pt idx="5123">
                  <c:v>0.55420088544565049</c:v>
                </c:pt>
                <c:pt idx="5124">
                  <c:v>0.55429596186151697</c:v>
                </c:pt>
                <c:pt idx="5125">
                  <c:v>0.55439137551290896</c:v>
                </c:pt>
                <c:pt idx="5126">
                  <c:v>0.55448712299897096</c:v>
                </c:pt>
                <c:pt idx="5127">
                  <c:v>0.55458320092042857</c:v>
                </c:pt>
                <c:pt idx="5128">
                  <c:v>0.55467960587999265</c:v>
                </c:pt>
                <c:pt idx="5129">
                  <c:v>0.55477633448270702</c:v>
                </c:pt>
                <c:pt idx="5130">
                  <c:v>0.55487338333640002</c:v>
                </c:pt>
                <c:pt idx="5131">
                  <c:v>0.55497074905198596</c:v>
                </c:pt>
                <c:pt idx="5132">
                  <c:v>0.55506842824388658</c:v>
                </c:pt>
                <c:pt idx="5133">
                  <c:v>0.55516641753029505</c:v>
                </c:pt>
                <c:pt idx="5134">
                  <c:v>0.55526471353370244</c:v>
                </c:pt>
                <c:pt idx="5135">
                  <c:v>0.55536331288102059</c:v>
                </c:pt>
                <c:pt idx="5136">
                  <c:v>0.55546221220412195</c:v>
                </c:pt>
                <c:pt idx="5137">
                  <c:v>0.55556140814002297</c:v>
                </c:pt>
                <c:pt idx="5138">
                  <c:v>0.55566089733128265</c:v>
                </c:pt>
                <c:pt idx="5139">
                  <c:v>0.55576067642626903</c:v>
                </c:pt>
                <c:pt idx="5140">
                  <c:v>0.55586074207952962</c:v>
                </c:pt>
                <c:pt idx="5141">
                  <c:v>0.5559610909520275</c:v>
                </c:pt>
                <c:pt idx="5142">
                  <c:v>0.556061719711475</c:v>
                </c:pt>
                <c:pt idx="5143">
                  <c:v>0.5561626250325995</c:v>
                </c:pt>
                <c:pt idx="5144">
                  <c:v>0.55626380359744998</c:v>
                </c:pt>
                <c:pt idx="5145">
                  <c:v>0.55636525209563203</c:v>
                </c:pt>
                <c:pt idx="5146">
                  <c:v>0.55646696722459998</c:v>
                </c:pt>
                <c:pt idx="5147">
                  <c:v>0.55656894568993731</c:v>
                </c:pt>
                <c:pt idx="5148">
                  <c:v>0.55667118420560002</c:v>
                </c:pt>
                <c:pt idx="5149">
                  <c:v>0.55677367949405365</c:v>
                </c:pt>
                <c:pt idx="5150">
                  <c:v>0.556876428286742</c:v>
                </c:pt>
                <c:pt idx="5151">
                  <c:v>0.55697942732415184</c:v>
                </c:pt>
                <c:pt idx="5152">
                  <c:v>0.55708267335601902</c:v>
                </c:pt>
                <c:pt idx="5153">
                  <c:v>0.55718616314172609</c:v>
                </c:pt>
                <c:pt idx="5154">
                  <c:v>0.55728989345040858</c:v>
                </c:pt>
                <c:pt idx="5155">
                  <c:v>0.55739386106104749</c:v>
                </c:pt>
                <c:pt idx="5156">
                  <c:v>0.55749806276294656</c:v>
                </c:pt>
                <c:pt idx="5157">
                  <c:v>0.55760249535575201</c:v>
                </c:pt>
                <c:pt idx="5158">
                  <c:v>0.55770715564964002</c:v>
                </c:pt>
                <c:pt idx="5159">
                  <c:v>0.55781204046559862</c:v>
                </c:pt>
                <c:pt idx="5160">
                  <c:v>0.55791714663555403</c:v>
                </c:pt>
                <c:pt idx="5161">
                  <c:v>0.55802247100256697</c:v>
                </c:pt>
                <c:pt idx="5162">
                  <c:v>0.55812801042101856</c:v>
                </c:pt>
                <c:pt idx="5163">
                  <c:v>0.55823376175669193</c:v>
                </c:pt>
                <c:pt idx="5164">
                  <c:v>0.5583397218871492</c:v>
                </c:pt>
                <c:pt idx="5165">
                  <c:v>0.55844588770164449</c:v>
                </c:pt>
                <c:pt idx="5166">
                  <c:v>0.55855225610139203</c:v>
                </c:pt>
                <c:pt idx="5167">
                  <c:v>0.55865882399974065</c:v>
                </c:pt>
                <c:pt idx="5168">
                  <c:v>0.55876558832227496</c:v>
                </c:pt>
                <c:pt idx="5169">
                  <c:v>0.55887254600696556</c:v>
                </c:pt>
                <c:pt idx="5170">
                  <c:v>0.55897969400432312</c:v>
                </c:pt>
                <c:pt idx="5171">
                  <c:v>0.55908702927744858</c:v>
                </c:pt>
                <c:pt idx="5172">
                  <c:v>0.55919454880231156</c:v>
                </c:pt>
                <c:pt idx="5173">
                  <c:v>0.55930224956772256</c:v>
                </c:pt>
                <c:pt idx="5174">
                  <c:v>0.55941012857552297</c:v>
                </c:pt>
                <c:pt idx="5175">
                  <c:v>0.55951818284068056</c:v>
                </c:pt>
                <c:pt idx="5176">
                  <c:v>0.55962640939142105</c:v>
                </c:pt>
                <c:pt idx="5177">
                  <c:v>0.55973480526928265</c:v>
                </c:pt>
                <c:pt idx="5178">
                  <c:v>0.559843367529263</c:v>
                </c:pt>
                <c:pt idx="5179">
                  <c:v>0.55995209323990003</c:v>
                </c:pt>
                <c:pt idx="5180">
                  <c:v>0.56006097948334999</c:v>
                </c:pt>
                <c:pt idx="5181">
                  <c:v>0.56017002335551658</c:v>
                </c:pt>
                <c:pt idx="5182">
                  <c:v>0.56027922196603397</c:v>
                </c:pt>
                <c:pt idx="5183">
                  <c:v>0.56038857243853013</c:v>
                </c:pt>
                <c:pt idx="5184">
                  <c:v>0.56049807191046697</c:v>
                </c:pt>
                <c:pt idx="5185">
                  <c:v>0.56060771753346306</c:v>
                </c:pt>
                <c:pt idx="5186">
                  <c:v>0.56071750647311847</c:v>
                </c:pt>
                <c:pt idx="5187">
                  <c:v>0.56082743590925999</c:v>
                </c:pt>
                <c:pt idx="5188">
                  <c:v>0.56093750303596157</c:v>
                </c:pt>
                <c:pt idx="5189">
                  <c:v>0.56104770506154</c:v>
                </c:pt>
                <c:pt idx="5190">
                  <c:v>0.56115803920866403</c:v>
                </c:pt>
                <c:pt idx="5191">
                  <c:v>0.56126850271439499</c:v>
                </c:pt>
                <c:pt idx="5192">
                  <c:v>0.56137909283023302</c:v>
                </c:pt>
                <c:pt idx="5193">
                  <c:v>0.56148980682216199</c:v>
                </c:pt>
                <c:pt idx="5194">
                  <c:v>0.56160064197069104</c:v>
                </c:pt>
                <c:pt idx="5195">
                  <c:v>0.5617115955709</c:v>
                </c:pt>
                <c:pt idx="5196">
                  <c:v>0.56182266493243949</c:v>
                </c:pt>
                <c:pt idx="5197">
                  <c:v>0.56193384737963603</c:v>
                </c:pt>
                <c:pt idx="5198">
                  <c:v>0.56204514025144303</c:v>
                </c:pt>
                <c:pt idx="5199">
                  <c:v>0.56215654090151157</c:v>
                </c:pt>
                <c:pt idx="5200">
                  <c:v>0.56226804669820563</c:v>
                </c:pt>
                <c:pt idx="5201">
                  <c:v>0.56237965502461362</c:v>
                </c:pt>
                <c:pt idx="5202">
                  <c:v>0.56249136327859406</c:v>
                </c:pt>
                <c:pt idx="5203">
                  <c:v>0.56260316887270057</c:v>
                </c:pt>
                <c:pt idx="5204">
                  <c:v>0.56271506923436798</c:v>
                </c:pt>
                <c:pt idx="5205">
                  <c:v>0.56282706180574249</c:v>
                </c:pt>
                <c:pt idx="5206">
                  <c:v>0.56293914404379064</c:v>
                </c:pt>
                <c:pt idx="5207">
                  <c:v>0.56305131342026704</c:v>
                </c:pt>
                <c:pt idx="5208">
                  <c:v>0.56316356742173457</c:v>
                </c:pt>
                <c:pt idx="5209">
                  <c:v>0.56327590354957102</c:v>
                </c:pt>
                <c:pt idx="5210">
                  <c:v>0.56338831931988664</c:v>
                </c:pt>
                <c:pt idx="5211">
                  <c:v>0.56350081226370363</c:v>
                </c:pt>
                <c:pt idx="5212">
                  <c:v>0.56361337992667959</c:v>
                </c:pt>
                <c:pt idx="5213">
                  <c:v>0.5637260198923485</c:v>
                </c:pt>
                <c:pt idx="5214">
                  <c:v>0.56383872975885696</c:v>
                </c:pt>
                <c:pt idx="5215">
                  <c:v>0.56395150711199005</c:v>
                </c:pt>
                <c:pt idx="5216">
                  <c:v>0.56406434955242357</c:v>
                </c:pt>
                <c:pt idx="5217">
                  <c:v>0.56417725469573365</c:v>
                </c:pt>
                <c:pt idx="5218">
                  <c:v>0.56429022017239305</c:v>
                </c:pt>
                <c:pt idx="5219">
                  <c:v>0.56440324362777261</c:v>
                </c:pt>
                <c:pt idx="5220">
                  <c:v>0.56451632272209917</c:v>
                </c:pt>
                <c:pt idx="5221">
                  <c:v>0.56462945513054663</c:v>
                </c:pt>
                <c:pt idx="5222">
                  <c:v>0.56474263854292195</c:v>
                </c:pt>
                <c:pt idx="5223">
                  <c:v>0.56485587066404774</c:v>
                </c:pt>
                <c:pt idx="5224">
                  <c:v>0.56496914921330799</c:v>
                </c:pt>
                <c:pt idx="5225">
                  <c:v>0.56508247192494232</c:v>
                </c:pt>
                <c:pt idx="5226">
                  <c:v>0.56519583654785477</c:v>
                </c:pt>
                <c:pt idx="5227">
                  <c:v>0.56530924084540901</c:v>
                </c:pt>
                <c:pt idx="5228">
                  <c:v>0.56542268259576001</c:v>
                </c:pt>
                <c:pt idx="5229">
                  <c:v>0.56553615959147197</c:v>
                </c:pt>
                <c:pt idx="5230">
                  <c:v>0.5656496696396287</c:v>
                </c:pt>
                <c:pt idx="5231">
                  <c:v>0.5657632105616881</c:v>
                </c:pt>
                <c:pt idx="5232">
                  <c:v>0.56587678019352705</c:v>
                </c:pt>
                <c:pt idx="5233">
                  <c:v>0.56599037638535465</c:v>
                </c:pt>
                <c:pt idx="5234">
                  <c:v>0.56610399700158465</c:v>
                </c:pt>
                <c:pt idx="5235">
                  <c:v>0.56621763992088603</c:v>
                </c:pt>
                <c:pt idx="5236">
                  <c:v>0.5663313030360525</c:v>
                </c:pt>
                <c:pt idx="5237">
                  <c:v>0.56644498425397705</c:v>
                </c:pt>
                <c:pt idx="5238">
                  <c:v>0.56655868149558164</c:v>
                </c:pt>
                <c:pt idx="5239">
                  <c:v>0.56667239269576564</c:v>
                </c:pt>
                <c:pt idx="5240">
                  <c:v>0.56678611580334159</c:v>
                </c:pt>
                <c:pt idx="5241">
                  <c:v>0.56689984878097965</c:v>
                </c:pt>
                <c:pt idx="5242">
                  <c:v>0.56701358960513859</c:v>
                </c:pt>
                <c:pt idx="5243">
                  <c:v>0.56712733626601763</c:v>
                </c:pt>
                <c:pt idx="5244">
                  <c:v>0.56724108676747764</c:v>
                </c:pt>
                <c:pt idx="5245">
                  <c:v>0.56735483912699503</c:v>
                </c:pt>
                <c:pt idx="5246">
                  <c:v>0.56746859137559102</c:v>
                </c:pt>
                <c:pt idx="5247">
                  <c:v>0.56758234155774301</c:v>
                </c:pt>
                <c:pt idx="5248">
                  <c:v>0.56769608773144198</c:v>
                </c:pt>
                <c:pt idx="5249">
                  <c:v>0.56780982796790003</c:v>
                </c:pt>
                <c:pt idx="5250">
                  <c:v>0.56792356035168601</c:v>
                </c:pt>
                <c:pt idx="5251">
                  <c:v>0.56803728298060596</c:v>
                </c:pt>
                <c:pt idx="5252">
                  <c:v>0.56815099396559865</c:v>
                </c:pt>
                <c:pt idx="5253">
                  <c:v>0.56826469143070202</c:v>
                </c:pt>
                <c:pt idx="5254">
                  <c:v>0.56837837351297704</c:v>
                </c:pt>
                <c:pt idx="5255">
                  <c:v>0.568492038362442</c:v>
                </c:pt>
                <c:pt idx="5256">
                  <c:v>0.56860568414200463</c:v>
                </c:pt>
                <c:pt idx="5257">
                  <c:v>0.56871930902739198</c:v>
                </c:pt>
                <c:pt idx="5258">
                  <c:v>0.56883291120708601</c:v>
                </c:pt>
                <c:pt idx="5259">
                  <c:v>0.56894648888223631</c:v>
                </c:pt>
                <c:pt idx="5260">
                  <c:v>0.56906004026666157</c:v>
                </c:pt>
                <c:pt idx="5261">
                  <c:v>0.56917356358664051</c:v>
                </c:pt>
                <c:pt idx="5262">
                  <c:v>0.56928705708098104</c:v>
                </c:pt>
                <c:pt idx="5263">
                  <c:v>0.56940051900087962</c:v>
                </c:pt>
                <c:pt idx="5264">
                  <c:v>0.56951394760986196</c:v>
                </c:pt>
                <c:pt idx="5265">
                  <c:v>0.56962734118371705</c:v>
                </c:pt>
                <c:pt idx="5266">
                  <c:v>0.56974069801043459</c:v>
                </c:pt>
                <c:pt idx="5267">
                  <c:v>0.56985401639008226</c:v>
                </c:pt>
                <c:pt idx="5268">
                  <c:v>0.56996729463479079</c:v>
                </c:pt>
                <c:pt idx="5269">
                  <c:v>0.57008053106867362</c:v>
                </c:pt>
                <c:pt idx="5270">
                  <c:v>0.57019372402775259</c:v>
                </c:pt>
                <c:pt idx="5271">
                  <c:v>0.57030687185984597</c:v>
                </c:pt>
                <c:pt idx="5272">
                  <c:v>0.57041997292453195</c:v>
                </c:pt>
                <c:pt idx="5273">
                  <c:v>0.57053302559306951</c:v>
                </c:pt>
                <c:pt idx="5274">
                  <c:v>0.57064602824833255</c:v>
                </c:pt>
                <c:pt idx="5275">
                  <c:v>0.57075897928468788</c:v>
                </c:pt>
                <c:pt idx="5276">
                  <c:v>0.57087187710799758</c:v>
                </c:pt>
                <c:pt idx="5277">
                  <c:v>0.57098472013546897</c:v>
                </c:pt>
                <c:pt idx="5278">
                  <c:v>0.57109750679566951</c:v>
                </c:pt>
                <c:pt idx="5279">
                  <c:v>0.57121023552835404</c:v>
                </c:pt>
                <c:pt idx="5280">
                  <c:v>0.57132290478444359</c:v>
                </c:pt>
                <c:pt idx="5281">
                  <c:v>0.57143551302594597</c:v>
                </c:pt>
                <c:pt idx="5282">
                  <c:v>0.57154805872588565</c:v>
                </c:pt>
                <c:pt idx="5283">
                  <c:v>0.57166054036819058</c:v>
                </c:pt>
                <c:pt idx="5284">
                  <c:v>0.57177295644765103</c:v>
                </c:pt>
                <c:pt idx="5285">
                  <c:v>0.57188530546990002</c:v>
                </c:pt>
                <c:pt idx="5286">
                  <c:v>0.571997585951177</c:v>
                </c:pt>
                <c:pt idx="5287">
                  <c:v>0.57210979641845983</c:v>
                </c:pt>
                <c:pt idx="5288">
                  <c:v>0.57222193540918476</c:v>
                </c:pt>
                <c:pt idx="5289">
                  <c:v>0.57233400147130598</c:v>
                </c:pt>
                <c:pt idx="5290">
                  <c:v>0.57244599316323463</c:v>
                </c:pt>
                <c:pt idx="5291">
                  <c:v>0.57255790905364556</c:v>
                </c:pt>
                <c:pt idx="5292">
                  <c:v>0.57266974772149803</c:v>
                </c:pt>
                <c:pt idx="5293">
                  <c:v>0.57278150775592596</c:v>
                </c:pt>
                <c:pt idx="5294">
                  <c:v>0.57289318775617304</c:v>
                </c:pt>
                <c:pt idx="5295">
                  <c:v>0.57300478633151064</c:v>
                </c:pt>
                <c:pt idx="5296">
                  <c:v>0.57311630210116848</c:v>
                </c:pt>
                <c:pt idx="5297">
                  <c:v>0.57322773369426105</c:v>
                </c:pt>
                <c:pt idx="5298">
                  <c:v>0.57333907974970499</c:v>
                </c:pt>
                <c:pt idx="5299">
                  <c:v>0.57345033891615349</c:v>
                </c:pt>
                <c:pt idx="5300">
                  <c:v>0.57356150985189958</c:v>
                </c:pt>
                <c:pt idx="5301">
                  <c:v>0.5736725912249</c:v>
                </c:pt>
                <c:pt idx="5302">
                  <c:v>0.57378358171248856</c:v>
                </c:pt>
                <c:pt idx="5303">
                  <c:v>0.57389448000155063</c:v>
                </c:pt>
                <c:pt idx="5304">
                  <c:v>0.57400528478827795</c:v>
                </c:pt>
                <c:pt idx="5305">
                  <c:v>0.57411599477817465</c:v>
                </c:pt>
                <c:pt idx="5306">
                  <c:v>0.57422660868595299</c:v>
                </c:pt>
                <c:pt idx="5307">
                  <c:v>0.57433712523547398</c:v>
                </c:pt>
                <c:pt idx="5308">
                  <c:v>0.57444754315966551</c:v>
                </c:pt>
                <c:pt idx="5309">
                  <c:v>0.57455786120045849</c:v>
                </c:pt>
                <c:pt idx="5310">
                  <c:v>0.57466807810872256</c:v>
                </c:pt>
                <c:pt idx="5311">
                  <c:v>0.57477819264414964</c:v>
                </c:pt>
                <c:pt idx="5312">
                  <c:v>0.57488820357520565</c:v>
                </c:pt>
                <c:pt idx="5313">
                  <c:v>0.57499810967915665</c:v>
                </c:pt>
                <c:pt idx="5314">
                  <c:v>0.57510790974180059</c:v>
                </c:pt>
                <c:pt idx="5315">
                  <c:v>0.57521760255759435</c:v>
                </c:pt>
                <c:pt idx="5316">
                  <c:v>0.575327186929392</c:v>
                </c:pt>
                <c:pt idx="5317">
                  <c:v>0.57543666166858265</c:v>
                </c:pt>
                <c:pt idx="5318">
                  <c:v>0.57554602559484602</c:v>
                </c:pt>
                <c:pt idx="5319">
                  <c:v>0.57565527753620171</c:v>
                </c:pt>
                <c:pt idx="5320">
                  <c:v>0.57576441632879327</c:v>
                </c:pt>
                <c:pt idx="5321">
                  <c:v>0.57587344081698</c:v>
                </c:pt>
                <c:pt idx="5322">
                  <c:v>0.57598234985323205</c:v>
                </c:pt>
                <c:pt idx="5323">
                  <c:v>0.5760911422980407</c:v>
                </c:pt>
                <c:pt idx="5324">
                  <c:v>0.57619981701972212</c:v>
                </c:pt>
                <c:pt idx="5325">
                  <c:v>0.57630837289452863</c:v>
                </c:pt>
                <c:pt idx="5326">
                  <c:v>0.57641680880659996</c:v>
                </c:pt>
                <c:pt idx="5327">
                  <c:v>0.57652512364772801</c:v>
                </c:pt>
                <c:pt idx="5328">
                  <c:v>0.5766333163174161</c:v>
                </c:pt>
                <c:pt idx="5329">
                  <c:v>0.57674138572272649</c:v>
                </c:pt>
                <c:pt idx="5330">
                  <c:v>0.57684933077835165</c:v>
                </c:pt>
                <c:pt idx="5331">
                  <c:v>0.57695715040635998</c:v>
                </c:pt>
                <c:pt idx="5332">
                  <c:v>0.57706484353631704</c:v>
                </c:pt>
                <c:pt idx="5333">
                  <c:v>0.57717240910508305</c:v>
                </c:pt>
                <c:pt idx="5334">
                  <c:v>0.57727984605683258</c:v>
                </c:pt>
                <c:pt idx="5335">
                  <c:v>0.57738715334288904</c:v>
                </c:pt>
                <c:pt idx="5336">
                  <c:v>0.57749432992182559</c:v>
                </c:pt>
                <c:pt idx="5337">
                  <c:v>0.577601374759242</c:v>
                </c:pt>
                <c:pt idx="5338">
                  <c:v>0.57770828682778164</c:v>
                </c:pt>
                <c:pt idx="5339">
                  <c:v>0.5778150651070445</c:v>
                </c:pt>
                <c:pt idx="5340">
                  <c:v>0.57792170858356284</c:v>
                </c:pt>
                <c:pt idx="5341">
                  <c:v>0.57802821625064071</c:v>
                </c:pt>
                <c:pt idx="5342">
                  <c:v>0.57813458710840804</c:v>
                </c:pt>
                <c:pt idx="5343">
                  <c:v>0.57824082016375156</c:v>
                </c:pt>
                <c:pt idx="5344">
                  <c:v>0.57834691443011665</c:v>
                </c:pt>
                <c:pt idx="5345">
                  <c:v>0.57845286892760517</c:v>
                </c:pt>
                <c:pt idx="5346">
                  <c:v>0.578558682682903</c:v>
                </c:pt>
                <c:pt idx="5347">
                  <c:v>0.57866435472905597</c:v>
                </c:pt>
                <c:pt idx="5348">
                  <c:v>0.57876988410560604</c:v>
                </c:pt>
                <c:pt idx="5349">
                  <c:v>0.57887526985843862</c:v>
                </c:pt>
                <c:pt idx="5350">
                  <c:v>0.57898051103973402</c:v>
                </c:pt>
                <c:pt idx="5351">
                  <c:v>0.57908560670791998</c:v>
                </c:pt>
                <c:pt idx="5352">
                  <c:v>0.57919055592760949</c:v>
                </c:pt>
                <c:pt idx="5353">
                  <c:v>0.57929535776955265</c:v>
                </c:pt>
                <c:pt idx="5354">
                  <c:v>0.57940001131053565</c:v>
                </c:pt>
                <c:pt idx="5355">
                  <c:v>0.57950451563341265</c:v>
                </c:pt>
                <c:pt idx="5356">
                  <c:v>0.57960886982696358</c:v>
                </c:pt>
                <c:pt idx="5357">
                  <c:v>0.57971307298590002</c:v>
                </c:pt>
                <c:pt idx="5358">
                  <c:v>0.57981712421072196</c:v>
                </c:pt>
                <c:pt idx="5359">
                  <c:v>0.57992102260783218</c:v>
                </c:pt>
                <c:pt idx="5360">
                  <c:v>0.58002476728923857</c:v>
                </c:pt>
                <c:pt idx="5361">
                  <c:v>0.58012835737277502</c:v>
                </c:pt>
                <c:pt idx="5362">
                  <c:v>0.5802317919818093</c:v>
                </c:pt>
                <c:pt idx="5363">
                  <c:v>0.580335070245377</c:v>
                </c:pt>
                <c:pt idx="5364">
                  <c:v>0.58043819129792307</c:v>
                </c:pt>
                <c:pt idx="5365">
                  <c:v>0.580541154279548</c:v>
                </c:pt>
                <c:pt idx="5366">
                  <c:v>0.58064395833560001</c:v>
                </c:pt>
                <c:pt idx="5367">
                  <c:v>0.58074660261689071</c:v>
                </c:pt>
                <c:pt idx="5368">
                  <c:v>0.58084908627954857</c:v>
                </c:pt>
                <c:pt idx="5369">
                  <c:v>0.58095140848497295</c:v>
                </c:pt>
                <c:pt idx="5370">
                  <c:v>0.58105356839981659</c:v>
                </c:pt>
                <c:pt idx="5371">
                  <c:v>0.58115556519587297</c:v>
                </c:pt>
                <c:pt idx="5372">
                  <c:v>0.58125739805007459</c:v>
                </c:pt>
                <c:pt idx="5373">
                  <c:v>0.581359066144438</c:v>
                </c:pt>
                <c:pt idx="5374">
                  <c:v>0.58146056866598805</c:v>
                </c:pt>
                <c:pt idx="5375">
                  <c:v>0.58156190480679393</c:v>
                </c:pt>
                <c:pt idx="5376">
                  <c:v>0.58166307376382198</c:v>
                </c:pt>
                <c:pt idx="5377">
                  <c:v>0.58176407473889502</c:v>
                </c:pt>
                <c:pt idx="5378">
                  <c:v>0.58186490693873349</c:v>
                </c:pt>
                <c:pt idx="5379">
                  <c:v>0.58196556957484058</c:v>
                </c:pt>
                <c:pt idx="5380">
                  <c:v>0.58206606186344945</c:v>
                </c:pt>
                <c:pt idx="5381">
                  <c:v>0.58216638302557733</c:v>
                </c:pt>
                <c:pt idx="5382">
                  <c:v>0.58226653228682457</c:v>
                </c:pt>
                <c:pt idx="5383">
                  <c:v>0.58236650887739494</c:v>
                </c:pt>
                <c:pt idx="5384">
                  <c:v>0.58246631203219956</c:v>
                </c:pt>
                <c:pt idx="5385">
                  <c:v>0.58256594099053605</c:v>
                </c:pt>
                <c:pt idx="5386">
                  <c:v>0.58266539499628756</c:v>
                </c:pt>
                <c:pt idx="5387">
                  <c:v>0.58276467329771897</c:v>
                </c:pt>
                <c:pt idx="5388">
                  <c:v>0.58286377514753029</c:v>
                </c:pt>
                <c:pt idx="5389">
                  <c:v>0.58296269980281701</c:v>
                </c:pt>
                <c:pt idx="5390">
                  <c:v>0.58306144652499203</c:v>
                </c:pt>
                <c:pt idx="5391">
                  <c:v>0.58316001457967703</c:v>
                </c:pt>
                <c:pt idx="5392">
                  <c:v>0.58325840323681299</c:v>
                </c:pt>
                <c:pt idx="5393">
                  <c:v>0.58335661177052056</c:v>
                </c:pt>
                <c:pt idx="5394">
                  <c:v>0.58345463945908504</c:v>
                </c:pt>
                <c:pt idx="5395">
                  <c:v>0.58355248558489958</c:v>
                </c:pt>
                <c:pt idx="5396">
                  <c:v>0.58365014943450599</c:v>
                </c:pt>
                <c:pt idx="5397">
                  <c:v>0.5837476302984147</c:v>
                </c:pt>
                <c:pt idx="5398">
                  <c:v>0.58384492747114902</c:v>
                </c:pt>
                <c:pt idx="5399">
                  <c:v>0.58394204025127949</c:v>
                </c:pt>
                <c:pt idx="5400">
                  <c:v>0.58403896794123045</c:v>
                </c:pt>
                <c:pt idx="5401">
                  <c:v>0.58413570984741281</c:v>
                </c:pt>
                <c:pt idx="5402">
                  <c:v>0.58423226528001793</c:v>
                </c:pt>
                <c:pt idx="5403">
                  <c:v>0.58432863355313258</c:v>
                </c:pt>
                <c:pt idx="5404">
                  <c:v>0.58442481398451795</c:v>
                </c:pt>
                <c:pt idx="5405">
                  <c:v>0.58452080589582756</c:v>
                </c:pt>
                <c:pt idx="5406">
                  <c:v>0.5846166086124005</c:v>
                </c:pt>
                <c:pt idx="5407">
                  <c:v>0.58471222146321356</c:v>
                </c:pt>
                <c:pt idx="5408">
                  <c:v>0.58480764378093086</c:v>
                </c:pt>
                <c:pt idx="5409">
                  <c:v>0.58490287490187798</c:v>
                </c:pt>
                <c:pt idx="5410">
                  <c:v>0.58499791416588764</c:v>
                </c:pt>
                <c:pt idx="5411">
                  <c:v>0.58509276091638629</c:v>
                </c:pt>
                <c:pt idx="5412">
                  <c:v>0.58518741450037703</c:v>
                </c:pt>
                <c:pt idx="5413">
                  <c:v>0.58528187426825351</c:v>
                </c:pt>
                <c:pt idx="5414">
                  <c:v>0.58537613957392731</c:v>
                </c:pt>
                <c:pt idx="5415">
                  <c:v>0.58547020977475095</c:v>
                </c:pt>
                <c:pt idx="5416">
                  <c:v>0.58556408423144668</c:v>
                </c:pt>
                <c:pt idx="5417">
                  <c:v>0.58565776230814404</c:v>
                </c:pt>
                <c:pt idx="5418">
                  <c:v>0.5857512433722305</c:v>
                </c:pt>
                <c:pt idx="5419">
                  <c:v>0.58584452679447663</c:v>
                </c:pt>
                <c:pt idx="5420">
                  <c:v>0.58593761194890559</c:v>
                </c:pt>
                <c:pt idx="5421">
                  <c:v>0.58603049821279596</c:v>
                </c:pt>
                <c:pt idx="5422">
                  <c:v>0.58612318496661964</c:v>
                </c:pt>
                <c:pt idx="5423">
                  <c:v>0.586215671594152</c:v>
                </c:pt>
                <c:pt idx="5424">
                  <c:v>0.58630795748216658</c:v>
                </c:pt>
                <c:pt idx="5425">
                  <c:v>0.58640004202069396</c:v>
                </c:pt>
                <c:pt idx="5426">
                  <c:v>0.5864919246028405</c:v>
                </c:pt>
                <c:pt idx="5427">
                  <c:v>0.58658360462480397</c:v>
                </c:pt>
                <c:pt idx="5428">
                  <c:v>0.58667508148583802</c:v>
                </c:pt>
                <c:pt idx="5429">
                  <c:v>0.58676635458823156</c:v>
                </c:pt>
                <c:pt idx="5430">
                  <c:v>0.58685742333727897</c:v>
                </c:pt>
                <c:pt idx="5431">
                  <c:v>0.58694828714125757</c:v>
                </c:pt>
                <c:pt idx="5432">
                  <c:v>0.58703894541140456</c:v>
                </c:pt>
                <c:pt idx="5433">
                  <c:v>0.58712939756188964</c:v>
                </c:pt>
                <c:pt idx="5434">
                  <c:v>0.58721964300978602</c:v>
                </c:pt>
                <c:pt idx="5435">
                  <c:v>0.58730968117505356</c:v>
                </c:pt>
                <c:pt idx="5436">
                  <c:v>0.58739951148052905</c:v>
                </c:pt>
                <c:pt idx="5437">
                  <c:v>0.58748913335186159</c:v>
                </c:pt>
                <c:pt idx="5438">
                  <c:v>0.58757854621753258</c:v>
                </c:pt>
                <c:pt idx="5439">
                  <c:v>0.58766774950881351</c:v>
                </c:pt>
                <c:pt idx="5440">
                  <c:v>0.58775674265974598</c:v>
                </c:pt>
                <c:pt idx="5441">
                  <c:v>0.58784552510711896</c:v>
                </c:pt>
                <c:pt idx="5442">
                  <c:v>0.58793409629045201</c:v>
                </c:pt>
                <c:pt idx="5443">
                  <c:v>0.58802245565195543</c:v>
                </c:pt>
                <c:pt idx="5444">
                  <c:v>0.58811060263658665</c:v>
                </c:pt>
                <c:pt idx="5445">
                  <c:v>0.58819853669185895</c:v>
                </c:pt>
                <c:pt idx="5446">
                  <c:v>0.58828625726802797</c:v>
                </c:pt>
                <c:pt idx="5447">
                  <c:v>0.58837376381790207</c:v>
                </c:pt>
                <c:pt idx="5448">
                  <c:v>0.58846105579699737</c:v>
                </c:pt>
                <c:pt idx="5449">
                  <c:v>0.58854813266332195</c:v>
                </c:pt>
                <c:pt idx="5450">
                  <c:v>0.58863499387744656</c:v>
                </c:pt>
                <c:pt idx="5451">
                  <c:v>0.58872163890255602</c:v>
                </c:pt>
                <c:pt idx="5452">
                  <c:v>0.588808067204318</c:v>
                </c:pt>
                <c:pt idx="5453">
                  <c:v>0.58889427825093199</c:v>
                </c:pt>
                <c:pt idx="5454">
                  <c:v>0.58898027151308763</c:v>
                </c:pt>
                <c:pt idx="5455">
                  <c:v>0.58906604646394756</c:v>
                </c:pt>
                <c:pt idx="5456">
                  <c:v>0.58915160257915533</c:v>
                </c:pt>
                <c:pt idx="5457">
                  <c:v>0.58923693933671917</c:v>
                </c:pt>
                <c:pt idx="5458">
                  <c:v>0.58932205621722356</c:v>
                </c:pt>
                <c:pt idx="5459">
                  <c:v>0.5894069527035255</c:v>
                </c:pt>
                <c:pt idx="5460">
                  <c:v>0.58949162828092549</c:v>
                </c:pt>
                <c:pt idx="5461">
                  <c:v>0.58957608243710957</c:v>
                </c:pt>
                <c:pt idx="5462">
                  <c:v>0.58966031466211999</c:v>
                </c:pt>
                <c:pt idx="5463">
                  <c:v>0.58974432444834801</c:v>
                </c:pt>
                <c:pt idx="5464">
                  <c:v>0.58982811129051804</c:v>
                </c:pt>
                <c:pt idx="5465">
                  <c:v>0.58991167468567662</c:v>
                </c:pt>
                <c:pt idx="5466">
                  <c:v>0.58999501413319622</c:v>
                </c:pt>
                <c:pt idx="5467">
                  <c:v>0.59007812913462632</c:v>
                </c:pt>
                <c:pt idx="5468">
                  <c:v>0.59016101919400299</c:v>
                </c:pt>
                <c:pt idx="5469">
                  <c:v>0.59024368381742831</c:v>
                </c:pt>
                <c:pt idx="5470">
                  <c:v>0.59032612251338801</c:v>
                </c:pt>
                <c:pt idx="5471">
                  <c:v>0.59040833479249777</c:v>
                </c:pt>
                <c:pt idx="5472">
                  <c:v>0.59049032016769332</c:v>
                </c:pt>
                <c:pt idx="5473">
                  <c:v>0.59057207815408497</c:v>
                </c:pt>
                <c:pt idx="5474">
                  <c:v>0.59065360826895397</c:v>
                </c:pt>
                <c:pt idx="5475">
                  <c:v>0.590734910031814</c:v>
                </c:pt>
                <c:pt idx="5476">
                  <c:v>0.59081598296433957</c:v>
                </c:pt>
                <c:pt idx="5477">
                  <c:v>0.59089682659038956</c:v>
                </c:pt>
                <c:pt idx="5478">
                  <c:v>0.59097744043592049</c:v>
                </c:pt>
                <c:pt idx="5479">
                  <c:v>0.591057824029118</c:v>
                </c:pt>
                <c:pt idx="5480">
                  <c:v>0.5911379769002284</c:v>
                </c:pt>
                <c:pt idx="5481">
                  <c:v>0.59121789858170049</c:v>
                </c:pt>
                <c:pt idx="5482">
                  <c:v>0.59129758860800496</c:v>
                </c:pt>
                <c:pt idx="5483">
                  <c:v>0.59137704651577405</c:v>
                </c:pt>
                <c:pt idx="5484">
                  <c:v>0.59145627184370808</c:v>
                </c:pt>
                <c:pt idx="5485">
                  <c:v>0.59153526413262958</c:v>
                </c:pt>
                <c:pt idx="5486">
                  <c:v>0.59161402292543597</c:v>
                </c:pt>
                <c:pt idx="5487">
                  <c:v>0.5916925477670063</c:v>
                </c:pt>
                <c:pt idx="5488">
                  <c:v>0.59177083820442156</c:v>
                </c:pt>
                <c:pt idx="5489">
                  <c:v>0.59184889378664951</c:v>
                </c:pt>
                <c:pt idx="5490">
                  <c:v>0.59192671406484598</c:v>
                </c:pt>
                <c:pt idx="5491">
                  <c:v>0.592004298592125</c:v>
                </c:pt>
                <c:pt idx="5492">
                  <c:v>0.59208164692364551</c:v>
                </c:pt>
                <c:pt idx="5493">
                  <c:v>0.59215875861658762</c:v>
                </c:pt>
                <c:pt idx="5494">
                  <c:v>0.59223563323013895</c:v>
                </c:pt>
                <c:pt idx="5495">
                  <c:v>0.59231227032549949</c:v>
                </c:pt>
                <c:pt idx="5496">
                  <c:v>0.59238866946585556</c:v>
                </c:pt>
                <c:pt idx="5497">
                  <c:v>0.59246483021642149</c:v>
                </c:pt>
                <c:pt idx="5498">
                  <c:v>0.59254075214434698</c:v>
                </c:pt>
                <c:pt idx="5499">
                  <c:v>0.592616434818795</c:v>
                </c:pt>
                <c:pt idx="5500">
                  <c:v>0.59269187781090005</c:v>
                </c:pt>
                <c:pt idx="5501">
                  <c:v>0.59276708069374451</c:v>
                </c:pt>
                <c:pt idx="5502">
                  <c:v>0.59284204304240751</c:v>
                </c:pt>
                <c:pt idx="5503">
                  <c:v>0.59291676443389996</c:v>
                </c:pt>
                <c:pt idx="5504">
                  <c:v>0.59299124444720697</c:v>
                </c:pt>
                <c:pt idx="5505">
                  <c:v>0.593065482663237</c:v>
                </c:pt>
                <c:pt idx="5506">
                  <c:v>0.59313947866486205</c:v>
                </c:pt>
                <c:pt idx="5507">
                  <c:v>0.59321323203688603</c:v>
                </c:pt>
                <c:pt idx="5508">
                  <c:v>0.59328674236603529</c:v>
                </c:pt>
                <c:pt idx="5509">
                  <c:v>0.59336000924101273</c:v>
                </c:pt>
                <c:pt idx="5510">
                  <c:v>0.5934330322524195</c:v>
                </c:pt>
                <c:pt idx="5511">
                  <c:v>0.59350581099274657</c:v>
                </c:pt>
                <c:pt idx="5512">
                  <c:v>0.59357834505643703</c:v>
                </c:pt>
                <c:pt idx="5513">
                  <c:v>0.59365063403991003</c:v>
                </c:pt>
                <c:pt idx="5514">
                  <c:v>0.59372267754138464</c:v>
                </c:pt>
                <c:pt idx="5515">
                  <c:v>0.59379447516106798</c:v>
                </c:pt>
                <c:pt idx="5516">
                  <c:v>0.59386602650105857</c:v>
                </c:pt>
                <c:pt idx="5517">
                  <c:v>0.59393733116534808</c:v>
                </c:pt>
                <c:pt idx="5518">
                  <c:v>0.59400838875988649</c:v>
                </c:pt>
                <c:pt idx="5519">
                  <c:v>0.59407919889243199</c:v>
                </c:pt>
                <c:pt idx="5520">
                  <c:v>0.59414976117273399</c:v>
                </c:pt>
                <c:pt idx="5521">
                  <c:v>0.5942200752124035</c:v>
                </c:pt>
                <c:pt idx="5522">
                  <c:v>0.59429014062492558</c:v>
                </c:pt>
                <c:pt idx="5523">
                  <c:v>0.59435995702571598</c:v>
                </c:pt>
                <c:pt idx="5524">
                  <c:v>0.5944295240320725</c:v>
                </c:pt>
                <c:pt idx="5525">
                  <c:v>0.59449884126319064</c:v>
                </c:pt>
                <c:pt idx="5526">
                  <c:v>0.5945679083401374</c:v>
                </c:pt>
                <c:pt idx="5527">
                  <c:v>0.59463672488591923</c:v>
                </c:pt>
                <c:pt idx="5528">
                  <c:v>0.59470529052542564</c:v>
                </c:pt>
                <c:pt idx="5529">
                  <c:v>0.59477360488536357</c:v>
                </c:pt>
                <c:pt idx="5530">
                  <c:v>0.59484166759442858</c:v>
                </c:pt>
                <c:pt idx="5531">
                  <c:v>0.59490947828312979</c:v>
                </c:pt>
                <c:pt idx="5532">
                  <c:v>0.59497703658391365</c:v>
                </c:pt>
                <c:pt idx="5533">
                  <c:v>0.59504434213112201</c:v>
                </c:pt>
                <c:pt idx="5534">
                  <c:v>0.59511139456097251</c:v>
                </c:pt>
                <c:pt idx="5535">
                  <c:v>0.59517819351157664</c:v>
                </c:pt>
                <c:pt idx="5536">
                  <c:v>0.59524473862293859</c:v>
                </c:pt>
                <c:pt idx="5537">
                  <c:v>0.5953110295369457</c:v>
                </c:pt>
                <c:pt idx="5538">
                  <c:v>0.59537706589742478</c:v>
                </c:pt>
                <c:pt idx="5539">
                  <c:v>0.59544284735008701</c:v>
                </c:pt>
                <c:pt idx="5540">
                  <c:v>0.59550837354247499</c:v>
                </c:pt>
                <c:pt idx="5541">
                  <c:v>0.59557364412410396</c:v>
                </c:pt>
                <c:pt idx="5542">
                  <c:v>0.59563865874637001</c:v>
                </c:pt>
                <c:pt idx="5543">
                  <c:v>0.59570341706258656</c:v>
                </c:pt>
                <c:pt idx="5544">
                  <c:v>0.59576791872789958</c:v>
                </c:pt>
                <c:pt idx="5545">
                  <c:v>0.59583216339951151</c:v>
                </c:pt>
                <c:pt idx="5546">
                  <c:v>0.59589615073638258</c:v>
                </c:pt>
                <c:pt idx="5547">
                  <c:v>0.59595988039946202</c:v>
                </c:pt>
                <c:pt idx="5548">
                  <c:v>0.59602335205159995</c:v>
                </c:pt>
                <c:pt idx="5549">
                  <c:v>0.59608656535753846</c:v>
                </c:pt>
                <c:pt idx="5550">
                  <c:v>0.59614951998403398</c:v>
                </c:pt>
                <c:pt idx="5551">
                  <c:v>0.59621221559962756</c:v>
                </c:pt>
                <c:pt idx="5552">
                  <c:v>0.59627465187487905</c:v>
                </c:pt>
                <c:pt idx="5553">
                  <c:v>0.59633682848223135</c:v>
                </c:pt>
                <c:pt idx="5554">
                  <c:v>0.59639874509613378</c:v>
                </c:pt>
                <c:pt idx="5555">
                  <c:v>0.59646040139289358</c:v>
                </c:pt>
                <c:pt idx="5556">
                  <c:v>0.59652179705077002</c:v>
                </c:pt>
                <c:pt idx="5557">
                  <c:v>0.59658293174996702</c:v>
                </c:pt>
                <c:pt idx="5558">
                  <c:v>0.59664380517271798</c:v>
                </c:pt>
                <c:pt idx="5559">
                  <c:v>0.59670441700306964</c:v>
                </c:pt>
                <c:pt idx="5560">
                  <c:v>0.59676476692711156</c:v>
                </c:pt>
                <c:pt idx="5561">
                  <c:v>0.5968248546328917</c:v>
                </c:pt>
                <c:pt idx="5562">
                  <c:v>0.59688467981033888</c:v>
                </c:pt>
                <c:pt idx="5563">
                  <c:v>0.59694424215150665</c:v>
                </c:pt>
                <c:pt idx="5564">
                  <c:v>0.59700354135023093</c:v>
                </c:pt>
                <c:pt idx="5565">
                  <c:v>0.59706257710249722</c:v>
                </c:pt>
                <c:pt idx="5566">
                  <c:v>0.59712134910615655</c:v>
                </c:pt>
                <c:pt idx="5567">
                  <c:v>0.59717985706110865</c:v>
                </c:pt>
                <c:pt idx="5568">
                  <c:v>0.59723810066917304</c:v>
                </c:pt>
                <c:pt idx="5569">
                  <c:v>0.59729607963424358</c:v>
                </c:pt>
                <c:pt idx="5570">
                  <c:v>0.597353793662179</c:v>
                </c:pt>
                <c:pt idx="5571">
                  <c:v>0.59741124246084298</c:v>
                </c:pt>
                <c:pt idx="5572">
                  <c:v>0.59746842574010017</c:v>
                </c:pt>
                <c:pt idx="5573">
                  <c:v>0.59752534321189499</c:v>
                </c:pt>
                <c:pt idx="5574">
                  <c:v>0.59758199459009598</c:v>
                </c:pt>
                <c:pt idx="5575">
                  <c:v>0.59763837959066257</c:v>
                </c:pt>
                <c:pt idx="5576">
                  <c:v>0.59769449793159091</c:v>
                </c:pt>
                <c:pt idx="5577">
                  <c:v>0.5977503493328381</c:v>
                </c:pt>
                <c:pt idx="5578">
                  <c:v>0.59780593351655065</c:v>
                </c:pt>
                <c:pt idx="5579">
                  <c:v>0.59786125020678205</c:v>
                </c:pt>
                <c:pt idx="5580">
                  <c:v>0.59791629912971656</c:v>
                </c:pt>
                <c:pt idx="5581">
                  <c:v>0.59797108001359944</c:v>
                </c:pt>
                <c:pt idx="5582">
                  <c:v>0.59802559258870058</c:v>
                </c:pt>
                <c:pt idx="5583">
                  <c:v>0.59807983658740504</c:v>
                </c:pt>
                <c:pt idx="5584">
                  <c:v>0.59813381174415059</c:v>
                </c:pt>
                <c:pt idx="5585">
                  <c:v>0.59818751779551249</c:v>
                </c:pt>
                <c:pt idx="5586">
                  <c:v>0.59824095448010794</c:v>
                </c:pt>
                <c:pt idx="5587">
                  <c:v>0.59829412153867201</c:v>
                </c:pt>
                <c:pt idx="5588">
                  <c:v>0.5983470187140455</c:v>
                </c:pt>
                <c:pt idx="5589">
                  <c:v>0.59839964575118298</c:v>
                </c:pt>
                <c:pt idx="5590">
                  <c:v>0.59845200239715557</c:v>
                </c:pt>
                <c:pt idx="5591">
                  <c:v>0.59850408840115432</c:v>
                </c:pt>
                <c:pt idx="5592">
                  <c:v>0.59855590351455001</c:v>
                </c:pt>
                <c:pt idx="5593">
                  <c:v>0.59860744749077865</c:v>
                </c:pt>
                <c:pt idx="5594">
                  <c:v>0.59865872008546706</c:v>
                </c:pt>
                <c:pt idx="5595">
                  <c:v>0.59870972105639597</c:v>
                </c:pt>
                <c:pt idx="5596">
                  <c:v>0.59876045016350365</c:v>
                </c:pt>
                <c:pt idx="5597">
                  <c:v>0.59881090716887864</c:v>
                </c:pt>
                <c:pt idx="5598">
                  <c:v>0.59886109183681058</c:v>
                </c:pt>
                <c:pt idx="5599">
                  <c:v>0.59891100393375996</c:v>
                </c:pt>
                <c:pt idx="5600">
                  <c:v>0.59896064322837095</c:v>
                </c:pt>
                <c:pt idx="5601">
                  <c:v>0.59901000949149197</c:v>
                </c:pt>
                <c:pt idx="5602">
                  <c:v>0.59905910249618544</c:v>
                </c:pt>
                <c:pt idx="5603">
                  <c:v>0.59910792201767349</c:v>
                </c:pt>
                <c:pt idx="5604">
                  <c:v>0.59915646783347398</c:v>
                </c:pt>
                <c:pt idx="5605">
                  <c:v>0.59920473972327959</c:v>
                </c:pt>
                <c:pt idx="5606">
                  <c:v>0.59925273746902896</c:v>
                </c:pt>
                <c:pt idx="5607">
                  <c:v>0.59930046085489996</c:v>
                </c:pt>
                <c:pt idx="5608">
                  <c:v>0.59934790966731244</c:v>
                </c:pt>
                <c:pt idx="5609">
                  <c:v>0.59939508369498362</c:v>
                </c:pt>
                <c:pt idx="5610">
                  <c:v>0.59944198272882199</c:v>
                </c:pt>
                <c:pt idx="5611">
                  <c:v>0.59948860656206149</c:v>
                </c:pt>
                <c:pt idx="5612">
                  <c:v>0.59953495499019649</c:v>
                </c:pt>
                <c:pt idx="5613">
                  <c:v>0.59958102781099831</c:v>
                </c:pt>
                <c:pt idx="5614">
                  <c:v>0.59962682482458363</c:v>
                </c:pt>
                <c:pt idx="5615">
                  <c:v>0.59967234583327556</c:v>
                </c:pt>
                <c:pt idx="5616">
                  <c:v>0.59971759064181396</c:v>
                </c:pt>
                <c:pt idx="5617">
                  <c:v>0.59976255905714893</c:v>
                </c:pt>
                <c:pt idx="5618">
                  <c:v>0.59980725088867604</c:v>
                </c:pt>
                <c:pt idx="5619">
                  <c:v>0.59985166594800299</c:v>
                </c:pt>
                <c:pt idx="5620">
                  <c:v>0.59989580404915765</c:v>
                </c:pt>
                <c:pt idx="5621">
                  <c:v>0.59993966500846596</c:v>
                </c:pt>
                <c:pt idx="5622">
                  <c:v>0.59998324864465657</c:v>
                </c:pt>
                <c:pt idx="5623">
                  <c:v>0.60002655477879463</c:v>
                </c:pt>
                <c:pt idx="5624">
                  <c:v>0.60006958323431603</c:v>
                </c:pt>
                <c:pt idx="5625">
                  <c:v>0.60011233383703178</c:v>
                </c:pt>
                <c:pt idx="5626">
                  <c:v>0.60015480641520602</c:v>
                </c:pt>
                <c:pt idx="5627">
                  <c:v>0.60019700079933502</c:v>
                </c:pt>
                <c:pt idx="5628">
                  <c:v>0.60023891682250563</c:v>
                </c:pt>
                <c:pt idx="5629">
                  <c:v>0.60028055432010563</c:v>
                </c:pt>
                <c:pt idx="5630">
                  <c:v>0.60032191312996863</c:v>
                </c:pt>
                <c:pt idx="5631">
                  <c:v>0.60036299309233832</c:v>
                </c:pt>
                <c:pt idx="5632">
                  <c:v>0.60040379404994759</c:v>
                </c:pt>
                <c:pt idx="5633">
                  <c:v>0.60044431584788904</c:v>
                </c:pt>
                <c:pt idx="5634">
                  <c:v>0.60048455833375602</c:v>
                </c:pt>
                <c:pt idx="5635">
                  <c:v>0.60052452135758805</c:v>
                </c:pt>
                <c:pt idx="5636">
                  <c:v>0.60056420477188799</c:v>
                </c:pt>
                <c:pt idx="5637">
                  <c:v>0.60060360843163063</c:v>
                </c:pt>
                <c:pt idx="5638">
                  <c:v>0.60064273219429365</c:v>
                </c:pt>
                <c:pt idx="5639">
                  <c:v>0.60068157591975002</c:v>
                </c:pt>
                <c:pt idx="5640">
                  <c:v>0.60072013947052594</c:v>
                </c:pt>
                <c:pt idx="5641">
                  <c:v>0.60075842271150071</c:v>
                </c:pt>
                <c:pt idx="5642">
                  <c:v>0.60079642551014356</c:v>
                </c:pt>
                <c:pt idx="5643">
                  <c:v>0.60083414773641397</c:v>
                </c:pt>
                <c:pt idx="5644">
                  <c:v>0.60087158926282802</c:v>
                </c:pt>
                <c:pt idx="5645">
                  <c:v>0.60090874996440202</c:v>
                </c:pt>
                <c:pt idx="5646">
                  <c:v>0.60094562971871501</c:v>
                </c:pt>
                <c:pt idx="5647">
                  <c:v>0.60098222840584203</c:v>
                </c:pt>
                <c:pt idx="5648">
                  <c:v>0.60101854590849402</c:v>
                </c:pt>
                <c:pt idx="5649">
                  <c:v>0.6010545821119001</c:v>
                </c:pt>
                <c:pt idx="5650">
                  <c:v>0.60109033690385161</c:v>
                </c:pt>
                <c:pt idx="5651">
                  <c:v>0.60112581017473066</c:v>
                </c:pt>
                <c:pt idx="5652">
                  <c:v>0.60116100181746657</c:v>
                </c:pt>
                <c:pt idx="5653">
                  <c:v>0.60119591172767495</c:v>
                </c:pt>
                <c:pt idx="5654">
                  <c:v>0.60123053980348495</c:v>
                </c:pt>
                <c:pt idx="5655">
                  <c:v>0.60126488594564231</c:v>
                </c:pt>
                <c:pt idx="5656">
                  <c:v>0.60129895005756195</c:v>
                </c:pt>
                <c:pt idx="5657">
                  <c:v>0.6013327320452001</c:v>
                </c:pt>
                <c:pt idx="5658">
                  <c:v>0.60136623181717497</c:v>
                </c:pt>
                <c:pt idx="5659">
                  <c:v>0.60139944928475764</c:v>
                </c:pt>
                <c:pt idx="5660">
                  <c:v>0.60143238436182656</c:v>
                </c:pt>
                <c:pt idx="5661">
                  <c:v>0.60146503696494902</c:v>
                </c:pt>
                <c:pt idx="5662">
                  <c:v>0.60149740701331156</c:v>
                </c:pt>
                <c:pt idx="5663">
                  <c:v>0.60152949442875359</c:v>
                </c:pt>
                <c:pt idx="5664">
                  <c:v>0.60156129913579504</c:v>
                </c:pt>
                <c:pt idx="5665">
                  <c:v>0.60159282106166656</c:v>
                </c:pt>
                <c:pt idx="5666">
                  <c:v>0.60162406013623504</c:v>
                </c:pt>
                <c:pt idx="5667">
                  <c:v>0.60165501629209384</c:v>
                </c:pt>
                <c:pt idx="5668">
                  <c:v>0.60168568946443346</c:v>
                </c:pt>
                <c:pt idx="5669">
                  <c:v>0.6017160795912555</c:v>
                </c:pt>
                <c:pt idx="5670">
                  <c:v>0.60174618661324464</c:v>
                </c:pt>
                <c:pt idx="5671">
                  <c:v>0.6017760104737826</c:v>
                </c:pt>
                <c:pt idx="5672">
                  <c:v>0.60180555111890865</c:v>
                </c:pt>
                <c:pt idx="5673">
                  <c:v>0.60183480849751059</c:v>
                </c:pt>
                <c:pt idx="5674">
                  <c:v>0.60186378256108664</c:v>
                </c:pt>
                <c:pt idx="5675">
                  <c:v>0.60189247326398077</c:v>
                </c:pt>
                <c:pt idx="5676">
                  <c:v>0.60192088056317961</c:v>
                </c:pt>
                <c:pt idx="5677">
                  <c:v>0.60194900441847221</c:v>
                </c:pt>
                <c:pt idx="5678">
                  <c:v>0.60197684479235958</c:v>
                </c:pt>
                <c:pt idx="5679">
                  <c:v>0.60200440165020064</c:v>
                </c:pt>
                <c:pt idx="5680">
                  <c:v>0.60203167495999665</c:v>
                </c:pt>
                <c:pt idx="5681">
                  <c:v>0.60205866469259905</c:v>
                </c:pt>
                <c:pt idx="5682">
                  <c:v>0.60208537082156999</c:v>
                </c:pt>
                <c:pt idx="5683">
                  <c:v>0.60211179332333664</c:v>
                </c:pt>
                <c:pt idx="5684">
                  <c:v>0.60213793217704703</c:v>
                </c:pt>
                <c:pt idx="5685">
                  <c:v>0.60216378736466258</c:v>
                </c:pt>
                <c:pt idx="5686">
                  <c:v>0.6021893588709395</c:v>
                </c:pt>
                <c:pt idx="5687">
                  <c:v>0.60221464668344971</c:v>
                </c:pt>
                <c:pt idx="5688">
                  <c:v>0.60223965079251163</c:v>
                </c:pt>
                <c:pt idx="5689">
                  <c:v>0.60226437119134457</c:v>
                </c:pt>
                <c:pt idx="5690">
                  <c:v>0.60228880787592498</c:v>
                </c:pt>
                <c:pt idx="5691">
                  <c:v>0.60231296084504593</c:v>
                </c:pt>
                <c:pt idx="5692">
                  <c:v>0.60233683010039762</c:v>
                </c:pt>
                <c:pt idx="5693">
                  <c:v>0.60236041564638865</c:v>
                </c:pt>
                <c:pt idx="5694">
                  <c:v>0.60238371749033404</c:v>
                </c:pt>
                <c:pt idx="5695">
                  <c:v>0.60240673564237202</c:v>
                </c:pt>
                <c:pt idx="5696">
                  <c:v>0.60242947011549974</c:v>
                </c:pt>
                <c:pt idx="5697">
                  <c:v>0.60245192092547395</c:v>
                </c:pt>
                <c:pt idx="5698">
                  <c:v>0.60247408809103198</c:v>
                </c:pt>
                <c:pt idx="5699">
                  <c:v>0.60249597163369406</c:v>
                </c:pt>
                <c:pt idx="5700">
                  <c:v>0.60251757157778896</c:v>
                </c:pt>
                <c:pt idx="5701">
                  <c:v>0.6025388879506135</c:v>
                </c:pt>
                <c:pt idx="5702">
                  <c:v>0.6025599207822423</c:v>
                </c:pt>
                <c:pt idx="5703">
                  <c:v>0.60258067010569505</c:v>
                </c:pt>
                <c:pt idx="5704">
                  <c:v>0.602601135956784</c:v>
                </c:pt>
                <c:pt idx="5705">
                  <c:v>0.60262131837422894</c:v>
                </c:pt>
                <c:pt idx="5706">
                  <c:v>0.6026412173996456</c:v>
                </c:pt>
                <c:pt idx="5707">
                  <c:v>0.60266083307746965</c:v>
                </c:pt>
                <c:pt idx="5708">
                  <c:v>0.60268016545514203</c:v>
                </c:pt>
                <c:pt idx="5709">
                  <c:v>0.60269921458291709</c:v>
                </c:pt>
                <c:pt idx="5710">
                  <c:v>0.60271798051386805</c:v>
                </c:pt>
                <c:pt idx="5711">
                  <c:v>0.60273646330412656</c:v>
                </c:pt>
                <c:pt idx="5712">
                  <c:v>0.60275466301256564</c:v>
                </c:pt>
                <c:pt idx="5713">
                  <c:v>0.60277257970106157</c:v>
                </c:pt>
                <c:pt idx="5714">
                  <c:v>0.60279021343436812</c:v>
                </c:pt>
                <c:pt idx="5715">
                  <c:v>0.60280756428004001</c:v>
                </c:pt>
                <c:pt idx="5716">
                  <c:v>0.6028246323087364</c:v>
                </c:pt>
                <c:pt idx="5717">
                  <c:v>0.60284141759382304</c:v>
                </c:pt>
                <c:pt idx="5718">
                  <c:v>0.60285792021163198</c:v>
                </c:pt>
                <c:pt idx="5719">
                  <c:v>0.60287414024152564</c:v>
                </c:pt>
                <c:pt idx="5720">
                  <c:v>0.60289007776563963</c:v>
                </c:pt>
                <c:pt idx="5721">
                  <c:v>0.60290573286909199</c:v>
                </c:pt>
                <c:pt idx="5722">
                  <c:v>0.60292110563983559</c:v>
                </c:pt>
                <c:pt idx="5723">
                  <c:v>0.60293619616882665</c:v>
                </c:pt>
                <c:pt idx="5724">
                  <c:v>0.60295100454993156</c:v>
                </c:pt>
                <c:pt idx="5725">
                  <c:v>0.60296553087986904</c:v>
                </c:pt>
                <c:pt idx="5726">
                  <c:v>0.60297977525836965</c:v>
                </c:pt>
                <c:pt idx="5727">
                  <c:v>0.60299373778801468</c:v>
                </c:pt>
                <c:pt idx="5728">
                  <c:v>0.60300741857433271</c:v>
                </c:pt>
                <c:pt idx="5729">
                  <c:v>0.60302081772576865</c:v>
                </c:pt>
                <c:pt idx="5730">
                  <c:v>0.60303393535373995</c:v>
                </c:pt>
                <c:pt idx="5731">
                  <c:v>0.60304677157255304</c:v>
                </c:pt>
                <c:pt idx="5732">
                  <c:v>0.60305932649947624</c:v>
                </c:pt>
                <c:pt idx="5733">
                  <c:v>0.60307160025465056</c:v>
                </c:pt>
                <c:pt idx="5734">
                  <c:v>0.60308359296119962</c:v>
                </c:pt>
                <c:pt idx="5735">
                  <c:v>0.60309530474519535</c:v>
                </c:pt>
                <c:pt idx="5736">
                  <c:v>0.60310673573554796</c:v>
                </c:pt>
                <c:pt idx="5737">
                  <c:v>0.60311788606420003</c:v>
                </c:pt>
                <c:pt idx="5738">
                  <c:v>0.60312875586592996</c:v>
                </c:pt>
                <c:pt idx="5739">
                  <c:v>0.60313934527850765</c:v>
                </c:pt>
                <c:pt idx="5740">
                  <c:v>0.60314965444260693</c:v>
                </c:pt>
                <c:pt idx="5741">
                  <c:v>0.60315968350176463</c:v>
                </c:pt>
                <c:pt idx="5742">
                  <c:v>0.60316943260258504</c:v>
                </c:pt>
                <c:pt idx="5743">
                  <c:v>0.60317890189442402</c:v>
                </c:pt>
                <c:pt idx="5744">
                  <c:v>0.60318809152972064</c:v>
                </c:pt>
                <c:pt idx="5745">
                  <c:v>0.60319700166375956</c:v>
                </c:pt>
                <c:pt idx="5746">
                  <c:v>0.60320563245474812</c:v>
                </c:pt>
                <c:pt idx="5747">
                  <c:v>0.60321398406379101</c:v>
                </c:pt>
                <c:pt idx="5748">
                  <c:v>0.60322205665504258</c:v>
                </c:pt>
                <c:pt idx="5749">
                  <c:v>0.60322985039544574</c:v>
                </c:pt>
                <c:pt idx="5750">
                  <c:v>0.60323736545489903</c:v>
                </c:pt>
                <c:pt idx="5751">
                  <c:v>0.60324460200631258</c:v>
                </c:pt>
                <c:pt idx="5752">
                  <c:v>0.60325156022538395</c:v>
                </c:pt>
                <c:pt idx="5753">
                  <c:v>0.60325824029084663</c:v>
                </c:pt>
                <c:pt idx="5754">
                  <c:v>0.60326464238431265</c:v>
                </c:pt>
                <c:pt idx="5755">
                  <c:v>0.60327076669033164</c:v>
                </c:pt>
                <c:pt idx="5756">
                  <c:v>0.60327661339643068</c:v>
                </c:pt>
                <c:pt idx="5757">
                  <c:v>0.60328218269292089</c:v>
                </c:pt>
                <c:pt idx="5758">
                  <c:v>0.60328747477315103</c:v>
                </c:pt>
                <c:pt idx="5759">
                  <c:v>0.60329248983322958</c:v>
                </c:pt>
                <c:pt idx="5760">
                  <c:v>0.60329722807222896</c:v>
                </c:pt>
                <c:pt idx="5761">
                  <c:v>0.60330168969209863</c:v>
                </c:pt>
                <c:pt idx="5762">
                  <c:v>0.60330587489768805</c:v>
                </c:pt>
                <c:pt idx="5763">
                  <c:v>0.60330978389674506</c:v>
                </c:pt>
                <c:pt idx="5764">
                  <c:v>0.60331341689991602</c:v>
                </c:pt>
                <c:pt idx="5765">
                  <c:v>0.60331677412074458</c:v>
                </c:pt>
                <c:pt idx="5766">
                  <c:v>0.60331985577567304</c:v>
                </c:pt>
                <c:pt idx="5767">
                  <c:v>0.60332266208404095</c:v>
                </c:pt>
                <c:pt idx="5768">
                  <c:v>0.60332519326810785</c:v>
                </c:pt>
                <c:pt idx="5769">
                  <c:v>0.60332744955294459</c:v>
                </c:pt>
                <c:pt idx="5770">
                  <c:v>0.60332943116664295</c:v>
                </c:pt>
                <c:pt idx="5771">
                  <c:v>0.60333113834010665</c:v>
                </c:pt>
                <c:pt idx="5772">
                  <c:v>0.60333257130714757</c:v>
                </c:pt>
                <c:pt idx="5773">
                  <c:v>0.60333373030465198</c:v>
                </c:pt>
                <c:pt idx="5774">
                  <c:v>0.60333461557205503</c:v>
                </c:pt>
                <c:pt idx="5775">
                  <c:v>0.60333522735143663</c:v>
                </c:pt>
                <c:pt idx="5776">
                  <c:v>0.60333556588778958</c:v>
                </c:pt>
                <c:pt idx="5777">
                  <c:v>0.60333563142904756</c:v>
                </c:pt>
                <c:pt idx="5778">
                  <c:v>0.60333542422599495</c:v>
                </c:pt>
                <c:pt idx="5779">
                  <c:v>0.60333494453240799</c:v>
                </c:pt>
                <c:pt idx="5780">
                  <c:v>0.60333419260490895</c:v>
                </c:pt>
                <c:pt idx="5781">
                  <c:v>0.60333316870302856</c:v>
                </c:pt>
                <c:pt idx="5782">
                  <c:v>0.60333187308921365</c:v>
                </c:pt>
                <c:pt idx="5783">
                  <c:v>0.60333030602873405</c:v>
                </c:pt>
                <c:pt idx="5784">
                  <c:v>0.60332846778981464</c:v>
                </c:pt>
                <c:pt idx="5785">
                  <c:v>0.60332635864352413</c:v>
                </c:pt>
                <c:pt idx="5786">
                  <c:v>0.60332397886375699</c:v>
                </c:pt>
                <c:pt idx="5787">
                  <c:v>0.60332132872735456</c:v>
                </c:pt>
                <c:pt idx="5788">
                  <c:v>0.60331840851396701</c:v>
                </c:pt>
                <c:pt idx="5789">
                  <c:v>0.60331521850611358</c:v>
                </c:pt>
                <c:pt idx="5790">
                  <c:v>0.60331175898911105</c:v>
                </c:pt>
                <c:pt idx="5791">
                  <c:v>0.60330803025120705</c:v>
                </c:pt>
                <c:pt idx="5792">
                  <c:v>0.60330403258345111</c:v>
                </c:pt>
                <c:pt idx="5793">
                  <c:v>0.6032997662796451</c:v>
                </c:pt>
                <c:pt idx="5794">
                  <c:v>0.60329523163655396</c:v>
                </c:pt>
                <c:pt idx="5795">
                  <c:v>0.60329042895364204</c:v>
                </c:pt>
                <c:pt idx="5796">
                  <c:v>0.60328535853330956</c:v>
                </c:pt>
                <c:pt idx="5797">
                  <c:v>0.60328002068064202</c:v>
                </c:pt>
                <c:pt idx="5798">
                  <c:v>0.60327441570363505</c:v>
                </c:pt>
                <c:pt idx="5799">
                  <c:v>0.60326854391302998</c:v>
                </c:pt>
                <c:pt idx="5800">
                  <c:v>0.60326240562237998</c:v>
                </c:pt>
                <c:pt idx="5801">
                  <c:v>0.60325600114802702</c:v>
                </c:pt>
                <c:pt idx="5802">
                  <c:v>0.60324933080911958</c:v>
                </c:pt>
                <c:pt idx="5803">
                  <c:v>0.60324239492752496</c:v>
                </c:pt>
                <c:pt idx="5804">
                  <c:v>0.60323519382797897</c:v>
                </c:pt>
                <c:pt idx="5805">
                  <c:v>0.60322772783792356</c:v>
                </c:pt>
                <c:pt idx="5806">
                  <c:v>0.603219997287615</c:v>
                </c:pt>
                <c:pt idx="5807">
                  <c:v>0.60321200251002505</c:v>
                </c:pt>
                <c:pt idx="5808">
                  <c:v>0.60320374384091657</c:v>
                </c:pt>
                <c:pt idx="5809">
                  <c:v>0.60319522161882533</c:v>
                </c:pt>
                <c:pt idx="5810">
                  <c:v>0.60318643618493195</c:v>
                </c:pt>
                <c:pt idx="5811">
                  <c:v>0.60317738788332098</c:v>
                </c:pt>
                <c:pt idx="5812">
                  <c:v>0.60316807706071163</c:v>
                </c:pt>
                <c:pt idx="5813">
                  <c:v>0.6031585040665981</c:v>
                </c:pt>
                <c:pt idx="5814">
                  <c:v>0.60314866925317911</c:v>
                </c:pt>
                <c:pt idx="5815">
                  <c:v>0.60313857297537865</c:v>
                </c:pt>
                <c:pt idx="5816">
                  <c:v>0.60312821559091756</c:v>
                </c:pt>
                <c:pt idx="5817">
                  <c:v>0.60311759746012505</c:v>
                </c:pt>
                <c:pt idx="5818">
                  <c:v>0.60310671894614098</c:v>
                </c:pt>
                <c:pt idx="5819">
                  <c:v>0.60309558041476563</c:v>
                </c:pt>
                <c:pt idx="5820">
                  <c:v>0.60308418223451365</c:v>
                </c:pt>
                <c:pt idx="5821">
                  <c:v>0.60307252477660556</c:v>
                </c:pt>
                <c:pt idx="5822">
                  <c:v>0.60306060841496201</c:v>
                </c:pt>
                <c:pt idx="5823">
                  <c:v>0.6030484335262154</c:v>
                </c:pt>
                <c:pt idx="5824">
                  <c:v>0.60303600048960204</c:v>
                </c:pt>
                <c:pt idx="5825">
                  <c:v>0.60302330968717865</c:v>
                </c:pt>
                <c:pt idx="5826">
                  <c:v>0.60301036150359655</c:v>
                </c:pt>
                <c:pt idx="5827">
                  <c:v>0.60299715632619788</c:v>
                </c:pt>
                <c:pt idx="5828">
                  <c:v>0.60298369454496203</c:v>
                </c:pt>
                <c:pt idx="5829">
                  <c:v>0.60296997655264195</c:v>
                </c:pt>
                <c:pt idx="5830">
                  <c:v>0.60295600274456695</c:v>
                </c:pt>
                <c:pt idx="5831">
                  <c:v>0.6029417735187832</c:v>
                </c:pt>
                <c:pt idx="5832">
                  <c:v>0.60292728927589156</c:v>
                </c:pt>
                <c:pt idx="5833">
                  <c:v>0.6029125504192655</c:v>
                </c:pt>
                <c:pt idx="5834">
                  <c:v>0.60289755735491191</c:v>
                </c:pt>
                <c:pt idx="5835">
                  <c:v>0.60288231049138863</c:v>
                </c:pt>
                <c:pt idx="5836">
                  <c:v>0.60286681024001165</c:v>
                </c:pt>
                <c:pt idx="5837">
                  <c:v>0.60285105701468855</c:v>
                </c:pt>
                <c:pt idx="5838">
                  <c:v>0.60283505123190062</c:v>
                </c:pt>
                <c:pt idx="5839">
                  <c:v>0.60281879331085364</c:v>
                </c:pt>
                <c:pt idx="5840">
                  <c:v>0.60280228367334865</c:v>
                </c:pt>
                <c:pt idx="5841">
                  <c:v>0.6027855227438067</c:v>
                </c:pt>
                <c:pt idx="5842">
                  <c:v>0.60276851094922101</c:v>
                </c:pt>
                <c:pt idx="5843">
                  <c:v>0.60275124871928765</c:v>
                </c:pt>
                <c:pt idx="5844">
                  <c:v>0.60273373648625495</c:v>
                </c:pt>
                <c:pt idx="5845">
                  <c:v>0.6027159746850097</c:v>
                </c:pt>
                <c:pt idx="5846">
                  <c:v>0.60269796375298101</c:v>
                </c:pt>
                <c:pt idx="5847">
                  <c:v>0.60267970413030758</c:v>
                </c:pt>
                <c:pt idx="5848">
                  <c:v>0.60266119625961356</c:v>
                </c:pt>
                <c:pt idx="5849">
                  <c:v>0.60264244058619476</c:v>
                </c:pt>
                <c:pt idx="5850">
                  <c:v>0.60262343755788572</c:v>
                </c:pt>
                <c:pt idx="5851">
                  <c:v>0.60260418762512713</c:v>
                </c:pt>
                <c:pt idx="5852">
                  <c:v>0.60258469124094749</c:v>
                </c:pt>
                <c:pt idx="5853">
                  <c:v>0.60256494886097256</c:v>
                </c:pt>
                <c:pt idx="5854">
                  <c:v>0.60254496094336496</c:v>
                </c:pt>
                <c:pt idx="5855">
                  <c:v>0.60252472794888756</c:v>
                </c:pt>
                <c:pt idx="5856">
                  <c:v>0.60250425034082988</c:v>
                </c:pt>
                <c:pt idx="5857">
                  <c:v>0.60248352858507803</c:v>
                </c:pt>
                <c:pt idx="5858">
                  <c:v>0.60246256315009949</c:v>
                </c:pt>
                <c:pt idx="5859">
                  <c:v>0.60244135450690006</c:v>
                </c:pt>
                <c:pt idx="5860">
                  <c:v>0.60241990312898164</c:v>
                </c:pt>
                <c:pt idx="5861">
                  <c:v>0.60239820949251166</c:v>
                </c:pt>
                <c:pt idx="5862">
                  <c:v>0.60237627407608962</c:v>
                </c:pt>
                <c:pt idx="5863">
                  <c:v>0.60235409736094303</c:v>
                </c:pt>
                <c:pt idx="5864">
                  <c:v>0.60233167983079605</c:v>
                </c:pt>
                <c:pt idx="5865">
                  <c:v>0.60230902197191649</c:v>
                </c:pt>
                <c:pt idx="5866">
                  <c:v>0.60228612427310801</c:v>
                </c:pt>
                <c:pt idx="5867">
                  <c:v>0.60226298722569749</c:v>
                </c:pt>
                <c:pt idx="5868">
                  <c:v>0.60223961132356374</c:v>
                </c:pt>
                <c:pt idx="5869">
                  <c:v>0.60221599706301865</c:v>
                </c:pt>
                <c:pt idx="5870">
                  <c:v>0.60219214494301898</c:v>
                </c:pt>
                <c:pt idx="5871">
                  <c:v>0.602168055464952</c:v>
                </c:pt>
                <c:pt idx="5872">
                  <c:v>0.6021437291327375</c:v>
                </c:pt>
                <c:pt idx="5873">
                  <c:v>0.60211916645279895</c:v>
                </c:pt>
                <c:pt idx="5874">
                  <c:v>0.60209436793406401</c:v>
                </c:pt>
                <c:pt idx="5875">
                  <c:v>0.60206933408795849</c:v>
                </c:pt>
                <c:pt idx="5876">
                  <c:v>0.6020440654284217</c:v>
                </c:pt>
                <c:pt idx="5877">
                  <c:v>0.60201856247181895</c:v>
                </c:pt>
                <c:pt idx="5878">
                  <c:v>0.601992825737097</c:v>
                </c:pt>
                <c:pt idx="5879">
                  <c:v>0.60196685574562458</c:v>
                </c:pt>
                <c:pt idx="5880">
                  <c:v>0.60194065302126765</c:v>
                </c:pt>
                <c:pt idx="5881">
                  <c:v>0.60191421809036005</c:v>
                </c:pt>
                <c:pt idx="5882">
                  <c:v>0.60188755148171602</c:v>
                </c:pt>
                <c:pt idx="5883">
                  <c:v>0.60186065372661302</c:v>
                </c:pt>
                <c:pt idx="5884">
                  <c:v>0.60183352535879164</c:v>
                </c:pt>
                <c:pt idx="5885">
                  <c:v>0.60180616691444999</c:v>
                </c:pt>
                <c:pt idx="5886">
                  <c:v>0.60177857893224496</c:v>
                </c:pt>
                <c:pt idx="5887">
                  <c:v>0.60175076195327903</c:v>
                </c:pt>
                <c:pt idx="5888">
                  <c:v>0.60172271652112574</c:v>
                </c:pt>
                <c:pt idx="5889">
                  <c:v>0.60169444318172638</c:v>
                </c:pt>
                <c:pt idx="5890">
                  <c:v>0.60166594248355165</c:v>
                </c:pt>
                <c:pt idx="5891">
                  <c:v>0.60163721497741562</c:v>
                </c:pt>
                <c:pt idx="5892">
                  <c:v>0.60160826121666</c:v>
                </c:pt>
                <c:pt idx="5893">
                  <c:v>0.6015790817569745</c:v>
                </c:pt>
                <c:pt idx="5894">
                  <c:v>0.60154967715650776</c:v>
                </c:pt>
                <c:pt idx="5895">
                  <c:v>0.601520047975732</c:v>
                </c:pt>
                <c:pt idx="5896">
                  <c:v>0.60149019477764931</c:v>
                </c:pt>
                <c:pt idx="5897">
                  <c:v>0.60146011812762756</c:v>
                </c:pt>
                <c:pt idx="5898">
                  <c:v>0.60142981859340483</c:v>
                </c:pt>
                <c:pt idx="5899">
                  <c:v>0.60139929674505155</c:v>
                </c:pt>
                <c:pt idx="5900">
                  <c:v>0.60136855315514803</c:v>
                </c:pt>
                <c:pt idx="5901">
                  <c:v>0.60133758839860396</c:v>
                </c:pt>
                <c:pt idx="5902">
                  <c:v>0.60130640305268801</c:v>
                </c:pt>
                <c:pt idx="5903">
                  <c:v>0.60127499769704595</c:v>
                </c:pt>
                <c:pt idx="5904">
                  <c:v>0.60124337291370156</c:v>
                </c:pt>
                <c:pt idx="5905">
                  <c:v>0.60121152928698096</c:v>
                </c:pt>
                <c:pt idx="5906">
                  <c:v>0.60117946740365724</c:v>
                </c:pt>
                <c:pt idx="5907">
                  <c:v>0.60114718785273058</c:v>
                </c:pt>
                <c:pt idx="5908">
                  <c:v>0.60111469122564398</c:v>
                </c:pt>
                <c:pt idx="5909">
                  <c:v>0.60108197811610964</c:v>
                </c:pt>
                <c:pt idx="5910">
                  <c:v>0.60104904912019763</c:v>
                </c:pt>
                <c:pt idx="5911">
                  <c:v>0.60101590483621159</c:v>
                </c:pt>
                <c:pt idx="5912">
                  <c:v>0.60098254586489297</c:v>
                </c:pt>
                <c:pt idx="5913">
                  <c:v>0.60094897280921156</c:v>
                </c:pt>
                <c:pt idx="5914">
                  <c:v>0.6009151862744041</c:v>
                </c:pt>
                <c:pt idx="5915">
                  <c:v>0.60088118686803804</c:v>
                </c:pt>
                <c:pt idx="5916">
                  <c:v>0.60084697519996999</c:v>
                </c:pt>
                <c:pt idx="5917">
                  <c:v>0.60081255188228089</c:v>
                </c:pt>
                <c:pt idx="5918">
                  <c:v>0.60077791752940035</c:v>
                </c:pt>
                <c:pt idx="5919">
                  <c:v>0.60074307275784533</c:v>
                </c:pt>
                <c:pt idx="5920">
                  <c:v>0.60070801818655106</c:v>
                </c:pt>
                <c:pt idx="5921">
                  <c:v>0.60067275443659562</c:v>
                </c:pt>
                <c:pt idx="5922">
                  <c:v>0.60063728213128764</c:v>
                </c:pt>
                <c:pt idx="5923">
                  <c:v>0.60060160189620804</c:v>
                </c:pt>
                <c:pt idx="5924">
                  <c:v>0.60056571435910333</c:v>
                </c:pt>
                <c:pt idx="5925">
                  <c:v>0.60052962014990041</c:v>
                </c:pt>
                <c:pt idx="5926">
                  <c:v>0.60049331990070898</c:v>
                </c:pt>
                <c:pt idx="5927">
                  <c:v>0.60045681424590003</c:v>
                </c:pt>
                <c:pt idx="5928">
                  <c:v>0.60042010382190159</c:v>
                </c:pt>
                <c:pt idx="5929">
                  <c:v>0.60038318926735545</c:v>
                </c:pt>
                <c:pt idx="5930">
                  <c:v>0.60034607122309935</c:v>
                </c:pt>
                <c:pt idx="5931">
                  <c:v>0.60030875033194198</c:v>
                </c:pt>
                <c:pt idx="5932">
                  <c:v>0.60027122723899629</c:v>
                </c:pt>
                <c:pt idx="5933">
                  <c:v>0.60023350259133101</c:v>
                </c:pt>
                <c:pt idx="5934">
                  <c:v>0.60019557703825344</c:v>
                </c:pt>
                <c:pt idx="5935">
                  <c:v>0.60015745123102804</c:v>
                </c:pt>
                <c:pt idx="5936">
                  <c:v>0.60011912582308602</c:v>
                </c:pt>
                <c:pt idx="5937">
                  <c:v>0.60008060146988829</c:v>
                </c:pt>
                <c:pt idx="5938">
                  <c:v>0.60004187882890259</c:v>
                </c:pt>
                <c:pt idx="5939">
                  <c:v>0.60000295855963903</c:v>
                </c:pt>
                <c:pt idx="5940">
                  <c:v>0.59996384132370451</c:v>
                </c:pt>
                <c:pt idx="5941">
                  <c:v>0.59992452778462757</c:v>
                </c:pt>
                <c:pt idx="5942">
                  <c:v>0.59988501860794896</c:v>
                </c:pt>
                <c:pt idx="5943">
                  <c:v>0.59984531446120004</c:v>
                </c:pt>
                <c:pt idx="5944">
                  <c:v>0.59980541601384041</c:v>
                </c:pt>
                <c:pt idx="5945">
                  <c:v>0.59976532393724247</c:v>
                </c:pt>
                <c:pt idx="5946">
                  <c:v>0.59972503890486994</c:v>
                </c:pt>
                <c:pt idx="5947">
                  <c:v>0.59968456159189798</c:v>
                </c:pt>
                <c:pt idx="5948">
                  <c:v>0.5996438926755262</c:v>
                </c:pt>
                <c:pt idx="5949">
                  <c:v>0.59960303283472005</c:v>
                </c:pt>
                <c:pt idx="5950">
                  <c:v>0.59956198275042605</c:v>
                </c:pt>
                <c:pt idx="5951">
                  <c:v>0.59952074310541359</c:v>
                </c:pt>
                <c:pt idx="5952">
                  <c:v>0.59947931458420001</c:v>
                </c:pt>
                <c:pt idx="5953">
                  <c:v>0.59943769787316159</c:v>
                </c:pt>
                <c:pt idx="5954">
                  <c:v>0.59939589366049206</c:v>
                </c:pt>
                <c:pt idx="5955">
                  <c:v>0.59935390263606358</c:v>
                </c:pt>
                <c:pt idx="5956">
                  <c:v>0.5993117254915995</c:v>
                </c:pt>
                <c:pt idx="5957">
                  <c:v>0.59926936292053656</c:v>
                </c:pt>
                <c:pt idx="5958">
                  <c:v>0.59922681561794466</c:v>
                </c:pt>
                <c:pt idx="5959">
                  <c:v>0.59918408428068859</c:v>
                </c:pt>
                <c:pt idx="5960">
                  <c:v>0.59914116960720132</c:v>
                </c:pt>
                <c:pt idx="5961">
                  <c:v>0.59909807229766898</c:v>
                </c:pt>
                <c:pt idx="5962">
                  <c:v>0.59905479305380804</c:v>
                </c:pt>
                <c:pt idx="5963">
                  <c:v>0.59901133257899464</c:v>
                </c:pt>
                <c:pt idx="5964">
                  <c:v>0.59896769157817364</c:v>
                </c:pt>
                <c:pt idx="5965">
                  <c:v>0.59892387075784659</c:v>
                </c:pt>
                <c:pt idx="5966">
                  <c:v>0.59887987082605698</c:v>
                </c:pt>
                <c:pt idx="5967">
                  <c:v>0.59883569249235402</c:v>
                </c:pt>
                <c:pt idx="5968">
                  <c:v>0.5987913364677937</c:v>
                </c:pt>
                <c:pt idx="5969">
                  <c:v>0.59874680346484421</c:v>
                </c:pt>
                <c:pt idx="5970">
                  <c:v>0.59870209419745857</c:v>
                </c:pt>
                <c:pt idx="5971">
                  <c:v>0.59865720938101397</c:v>
                </c:pt>
                <c:pt idx="5972">
                  <c:v>0.59861214973220467</c:v>
                </c:pt>
                <c:pt idx="5973">
                  <c:v>0.59856691596921785</c:v>
                </c:pt>
                <c:pt idx="5974">
                  <c:v>0.59852150881144983</c:v>
                </c:pt>
                <c:pt idx="5975">
                  <c:v>0.59847592897964186</c:v>
                </c:pt>
                <c:pt idx="5976">
                  <c:v>0.59843017719584157</c:v>
                </c:pt>
                <c:pt idx="5977">
                  <c:v>0.59838425418330499</c:v>
                </c:pt>
                <c:pt idx="5978">
                  <c:v>0.59833816066654066</c:v>
                </c:pt>
                <c:pt idx="5979">
                  <c:v>0.59829189737129163</c:v>
                </c:pt>
                <c:pt idx="5980">
                  <c:v>0.59824546502438802</c:v>
                </c:pt>
                <c:pt idx="5981">
                  <c:v>0.59819886435385405</c:v>
                </c:pt>
                <c:pt idx="5982">
                  <c:v>0.59815209608880404</c:v>
                </c:pt>
                <c:pt idx="5983">
                  <c:v>0.59810516095943056</c:v>
                </c:pt>
                <c:pt idx="5984">
                  <c:v>0.59805805969697701</c:v>
                </c:pt>
                <c:pt idx="5985">
                  <c:v>0.59801079303369598</c:v>
                </c:pt>
                <c:pt idx="5986">
                  <c:v>0.59796336170279907</c:v>
                </c:pt>
                <c:pt idx="5987">
                  <c:v>0.59791576643856603</c:v>
                </c:pt>
                <c:pt idx="5988">
                  <c:v>0.59786800797601958</c:v>
                </c:pt>
                <c:pt idx="5989">
                  <c:v>0.59782008705118805</c:v>
                </c:pt>
                <c:pt idx="5990">
                  <c:v>0.59777200440092149</c:v>
                </c:pt>
                <c:pt idx="5991">
                  <c:v>0.59772376076289258</c:v>
                </c:pt>
                <c:pt idx="5992">
                  <c:v>0.59767535687555795</c:v>
                </c:pt>
                <c:pt idx="5993">
                  <c:v>0.59762679347812564</c:v>
                </c:pt>
                <c:pt idx="5994">
                  <c:v>0.59757807131051799</c:v>
                </c:pt>
                <c:pt idx="5995">
                  <c:v>0.59752919111334357</c:v>
                </c:pt>
                <c:pt idx="5996">
                  <c:v>0.59748015362785256</c:v>
                </c:pt>
                <c:pt idx="5997">
                  <c:v>0.59743095959589998</c:v>
                </c:pt>
                <c:pt idx="5998">
                  <c:v>0.59738160975991494</c:v>
                </c:pt>
                <c:pt idx="5999">
                  <c:v>0.59733210486288235</c:v>
                </c:pt>
                <c:pt idx="6000">
                  <c:v>0.59728244564829158</c:v>
                </c:pt>
                <c:pt idx="6001">
                  <c:v>0.59723263286001749</c:v>
                </c:pt>
                <c:pt idx="6002">
                  <c:v>0.59718266724242142</c:v>
                </c:pt>
                <c:pt idx="6003">
                  <c:v>0.59713254954026185</c:v>
                </c:pt>
                <c:pt idx="6004">
                  <c:v>0.59708228049862189</c:v>
                </c:pt>
                <c:pt idx="6005">
                  <c:v>0.59703186086288396</c:v>
                </c:pt>
                <c:pt idx="6006">
                  <c:v>0.59698129137868505</c:v>
                </c:pt>
                <c:pt idx="6007">
                  <c:v>0.59693057279190431</c:v>
                </c:pt>
                <c:pt idx="6008">
                  <c:v>0.59687970584865258</c:v>
                </c:pt>
                <c:pt idx="6009">
                  <c:v>0.59682869129510463</c:v>
                </c:pt>
                <c:pt idx="6010">
                  <c:v>0.59677752987759058</c:v>
                </c:pt>
                <c:pt idx="6011">
                  <c:v>0.59672622234249995</c:v>
                </c:pt>
                <c:pt idx="6012">
                  <c:v>0.59667476943622344</c:v>
                </c:pt>
                <c:pt idx="6013">
                  <c:v>0.59662317190518799</c:v>
                </c:pt>
                <c:pt idx="6014">
                  <c:v>0.59657143049568195</c:v>
                </c:pt>
                <c:pt idx="6015">
                  <c:v>0.5965195459539111</c:v>
                </c:pt>
                <c:pt idx="6016">
                  <c:v>0.59646751902601158</c:v>
                </c:pt>
                <c:pt idx="6017">
                  <c:v>0.59641535045783856</c:v>
                </c:pt>
                <c:pt idx="6018">
                  <c:v>0.59636304099501936</c:v>
                </c:pt>
                <c:pt idx="6019">
                  <c:v>0.5963105913829565</c:v>
                </c:pt>
                <c:pt idx="6020">
                  <c:v>0.59625800236672</c:v>
                </c:pt>
                <c:pt idx="6021">
                  <c:v>0.59620527469094897</c:v>
                </c:pt>
                <c:pt idx="6022">
                  <c:v>0.59615240909992706</c:v>
                </c:pt>
                <c:pt idx="6023">
                  <c:v>0.59609940633754244</c:v>
                </c:pt>
                <c:pt idx="6024">
                  <c:v>0.59604626714702857</c:v>
                </c:pt>
                <c:pt idx="6025">
                  <c:v>0.59599299227122149</c:v>
                </c:pt>
                <c:pt idx="6026">
                  <c:v>0.5959395824522975</c:v>
                </c:pt>
                <c:pt idx="6027">
                  <c:v>0.59588603843180998</c:v>
                </c:pt>
                <c:pt idx="6028">
                  <c:v>0.59583236095060499</c:v>
                </c:pt>
                <c:pt idx="6029">
                  <c:v>0.59577855074890851</c:v>
                </c:pt>
                <c:pt idx="6030">
                  <c:v>0.59572460856601195</c:v>
                </c:pt>
                <c:pt idx="6031">
                  <c:v>0.59567053514049495</c:v>
                </c:pt>
                <c:pt idx="6032">
                  <c:v>0.59561633121002999</c:v>
                </c:pt>
                <c:pt idx="6033">
                  <c:v>0.59556199751142957</c:v>
                </c:pt>
                <c:pt idx="6034">
                  <c:v>0.59550753478045193</c:v>
                </c:pt>
                <c:pt idx="6035">
                  <c:v>0.59545294375193747</c:v>
                </c:pt>
                <c:pt idx="6036">
                  <c:v>0.59539822515968999</c:v>
                </c:pt>
                <c:pt idx="6037">
                  <c:v>0.59534337973625551</c:v>
                </c:pt>
                <c:pt idx="6038">
                  <c:v>0.59528840821324558</c:v>
                </c:pt>
                <c:pt idx="6039">
                  <c:v>0.59523331132089996</c:v>
                </c:pt>
                <c:pt idx="6040">
                  <c:v>0.59517808978831466</c:v>
                </c:pt>
                <c:pt idx="6041">
                  <c:v>0.59512274434329548</c:v>
                </c:pt>
                <c:pt idx="6042">
                  <c:v>0.59506727571222606</c:v>
                </c:pt>
                <c:pt idx="6043">
                  <c:v>0.59501168462027199</c:v>
                </c:pt>
                <c:pt idx="6044">
                  <c:v>0.59495597179097559</c:v>
                </c:pt>
                <c:pt idx="6045">
                  <c:v>0.59490013794652197</c:v>
                </c:pt>
                <c:pt idx="6046">
                  <c:v>0.59484418380753956</c:v>
                </c:pt>
                <c:pt idx="6047">
                  <c:v>0.59478811009308463</c:v>
                </c:pt>
                <c:pt idx="6048">
                  <c:v>0.59473191752060062</c:v>
                </c:pt>
                <c:pt idx="6049">
                  <c:v>0.59467560680583864</c:v>
                </c:pt>
                <c:pt idx="6050">
                  <c:v>0.59461917866287195</c:v>
                </c:pt>
                <c:pt idx="6051">
                  <c:v>0.59456263380398156</c:v>
                </c:pt>
                <c:pt idx="6052">
                  <c:v>0.59450597293968899</c:v>
                </c:pt>
                <c:pt idx="6053">
                  <c:v>0.59444919677859465</c:v>
                </c:pt>
                <c:pt idx="6054">
                  <c:v>0.59439230602742632</c:v>
                </c:pt>
                <c:pt idx="6055">
                  <c:v>0.59433530139100177</c:v>
                </c:pt>
                <c:pt idx="6056">
                  <c:v>0.59427818357211148</c:v>
                </c:pt>
                <c:pt idx="6057">
                  <c:v>0.59422095327148505</c:v>
                </c:pt>
                <c:pt idx="6058">
                  <c:v>0.59416361118780159</c:v>
                </c:pt>
                <c:pt idx="6059">
                  <c:v>0.59410615801759958</c:v>
                </c:pt>
                <c:pt idx="6060">
                  <c:v>0.59404859445525249</c:v>
                </c:pt>
                <c:pt idx="6061">
                  <c:v>0.59399092119288999</c:v>
                </c:pt>
                <c:pt idx="6062">
                  <c:v>0.59393313892039257</c:v>
                </c:pt>
                <c:pt idx="6063">
                  <c:v>0.59387524832532801</c:v>
                </c:pt>
                <c:pt idx="6064">
                  <c:v>0.59381725009289998</c:v>
                </c:pt>
                <c:pt idx="6065">
                  <c:v>0.59375914490592729</c:v>
                </c:pt>
                <c:pt idx="6066">
                  <c:v>0.59370093344482422</c:v>
                </c:pt>
                <c:pt idx="6067">
                  <c:v>0.59364261638741056</c:v>
                </c:pt>
                <c:pt idx="6068">
                  <c:v>0.59358419440904642</c:v>
                </c:pt>
                <c:pt idx="6069">
                  <c:v>0.593525668182594</c:v>
                </c:pt>
                <c:pt idx="6070">
                  <c:v>0.59346703837817305</c:v>
                </c:pt>
                <c:pt idx="6071">
                  <c:v>0.59340830566332459</c:v>
                </c:pt>
                <c:pt idx="6072">
                  <c:v>0.59334947070287802</c:v>
                </c:pt>
                <c:pt idx="6073">
                  <c:v>0.59329053415892796</c:v>
                </c:pt>
                <c:pt idx="6074">
                  <c:v>0.59323149669080655</c:v>
                </c:pt>
                <c:pt idx="6075">
                  <c:v>0.59317235895497356</c:v>
                </c:pt>
                <c:pt idx="6076">
                  <c:v>0.59311312160512608</c:v>
                </c:pt>
                <c:pt idx="6077">
                  <c:v>0.59305378529200881</c:v>
                </c:pt>
                <c:pt idx="6078">
                  <c:v>0.59299435066348904</c:v>
                </c:pt>
                <c:pt idx="6079">
                  <c:v>0.59293481836433104</c:v>
                </c:pt>
                <c:pt idx="6080">
                  <c:v>0.59287518903644232</c:v>
                </c:pt>
                <c:pt idx="6081">
                  <c:v>0.59281546331865997</c:v>
                </c:pt>
                <c:pt idx="6082">
                  <c:v>0.59275564184667551</c:v>
                </c:pt>
                <c:pt idx="6083">
                  <c:v>0.59269572525312664</c:v>
                </c:pt>
                <c:pt idx="6084">
                  <c:v>0.59263571416748495</c:v>
                </c:pt>
                <c:pt idx="6085">
                  <c:v>0.59257560921604757</c:v>
                </c:pt>
                <c:pt idx="6086">
                  <c:v>0.59251541102189398</c:v>
                </c:pt>
                <c:pt idx="6087">
                  <c:v>0.59245512020485858</c:v>
                </c:pt>
                <c:pt idx="6088">
                  <c:v>0.59239473738150095</c:v>
                </c:pt>
                <c:pt idx="6089">
                  <c:v>0.59233426316505478</c:v>
                </c:pt>
                <c:pt idx="6090">
                  <c:v>0.59227369816546849</c:v>
                </c:pt>
                <c:pt idx="6091">
                  <c:v>0.59221304298922983</c:v>
                </c:pt>
                <c:pt idx="6092">
                  <c:v>0.59215229823955196</c:v>
                </c:pt>
                <c:pt idx="6093">
                  <c:v>0.59209146451610095</c:v>
                </c:pt>
                <c:pt idx="6094">
                  <c:v>0.5920305424151675</c:v>
                </c:pt>
                <c:pt idx="6095">
                  <c:v>0.59196953252954465</c:v>
                </c:pt>
                <c:pt idx="6096">
                  <c:v>0.59190843544853611</c:v>
                </c:pt>
                <c:pt idx="6097">
                  <c:v>0.59184725175786856</c:v>
                </c:pt>
                <c:pt idx="6098">
                  <c:v>0.59178598203979704</c:v>
                </c:pt>
                <c:pt idx="6099">
                  <c:v>0.59172462687294858</c:v>
                </c:pt>
                <c:pt idx="6100">
                  <c:v>0.5916631868323462</c:v>
                </c:pt>
                <c:pt idx="6101">
                  <c:v>0.59160166248951873</c:v>
                </c:pt>
                <c:pt idx="6102">
                  <c:v>0.59154005441213198</c:v>
                </c:pt>
                <c:pt idx="6103">
                  <c:v>0.59147836316441149</c:v>
                </c:pt>
                <c:pt idx="6104">
                  <c:v>0.59141658930678764</c:v>
                </c:pt>
                <c:pt idx="6105">
                  <c:v>0.59135473339612599</c:v>
                </c:pt>
                <c:pt idx="6106">
                  <c:v>0.59129279598541318</c:v>
                </c:pt>
                <c:pt idx="6107">
                  <c:v>0.59123077762408804</c:v>
                </c:pt>
                <c:pt idx="6108">
                  <c:v>0.59116867885771995</c:v>
                </c:pt>
                <c:pt idx="6109">
                  <c:v>0.59110650022824529</c:v>
                </c:pt>
                <c:pt idx="6110">
                  <c:v>0.59104424227381058</c:v>
                </c:pt>
                <c:pt idx="6111">
                  <c:v>0.590981905528704</c:v>
                </c:pt>
                <c:pt idx="6112">
                  <c:v>0.59091949052359483</c:v>
                </c:pt>
                <c:pt idx="6113">
                  <c:v>0.59085699778520706</c:v>
                </c:pt>
                <c:pt idx="6114">
                  <c:v>0.59079442783665659</c:v>
                </c:pt>
                <c:pt idx="6115">
                  <c:v>0.59073178119709358</c:v>
                </c:pt>
                <c:pt idx="6116">
                  <c:v>0.59066905838195249</c:v>
                </c:pt>
                <c:pt idx="6117">
                  <c:v>0.59060625990283278</c:v>
                </c:pt>
                <c:pt idx="6118">
                  <c:v>0.59054338626757397</c:v>
                </c:pt>
                <c:pt idx="6119">
                  <c:v>0.5904804379801335</c:v>
                </c:pt>
                <c:pt idx="6120">
                  <c:v>0.59041741554071059</c:v>
                </c:pt>
                <c:pt idx="6121">
                  <c:v>0.59035431944568251</c:v>
                </c:pt>
                <c:pt idx="6122">
                  <c:v>0.59029115018762057</c:v>
                </c:pt>
                <c:pt idx="6123">
                  <c:v>0.59022790825529658</c:v>
                </c:pt>
                <c:pt idx="6124">
                  <c:v>0.5901645941336825</c:v>
                </c:pt>
                <c:pt idx="6125">
                  <c:v>0.59010120830396351</c:v>
                </c:pt>
                <c:pt idx="6126">
                  <c:v>0.59003775124353697</c:v>
                </c:pt>
                <c:pt idx="6127">
                  <c:v>0.58997422342602801</c:v>
                </c:pt>
                <c:pt idx="6128">
                  <c:v>0.58991062532129557</c:v>
                </c:pt>
                <c:pt idx="6129">
                  <c:v>0.58984695739544701</c:v>
                </c:pt>
                <c:pt idx="6130">
                  <c:v>0.5897832201108455</c:v>
                </c:pt>
                <c:pt idx="6131">
                  <c:v>0.58971941392613103</c:v>
                </c:pt>
                <c:pt idx="6132">
                  <c:v>0.58965553929622549</c:v>
                </c:pt>
                <c:pt idx="6133">
                  <c:v>0.58959159667236249</c:v>
                </c:pt>
                <c:pt idx="6134">
                  <c:v>0.58952758650209258</c:v>
                </c:pt>
                <c:pt idx="6135">
                  <c:v>0.58946350922928825</c:v>
                </c:pt>
                <c:pt idx="6136">
                  <c:v>0.58939936529424852</c:v>
                </c:pt>
                <c:pt idx="6137">
                  <c:v>0.58933515513359902</c:v>
                </c:pt>
                <c:pt idx="6138">
                  <c:v>0.58927087918035659</c:v>
                </c:pt>
                <c:pt idx="6139">
                  <c:v>0.58920653786401356</c:v>
                </c:pt>
                <c:pt idx="6140">
                  <c:v>0.589142131610502</c:v>
                </c:pt>
                <c:pt idx="6141">
                  <c:v>0.58907766084221636</c:v>
                </c:pt>
                <c:pt idx="6142">
                  <c:v>0.58901312597813205</c:v>
                </c:pt>
                <c:pt idx="6143">
                  <c:v>0.58894852743371162</c:v>
                </c:pt>
                <c:pt idx="6144">
                  <c:v>0.58888386562094741</c:v>
                </c:pt>
                <c:pt idx="6145">
                  <c:v>0.58881914094855958</c:v>
                </c:pt>
                <c:pt idx="6146">
                  <c:v>0.58875435382179098</c:v>
                </c:pt>
                <c:pt idx="6147">
                  <c:v>0.58868950464262348</c:v>
                </c:pt>
                <c:pt idx="6148">
                  <c:v>0.58862459380973797</c:v>
                </c:pt>
                <c:pt idx="6149">
                  <c:v>0.58855962171856158</c:v>
                </c:pt>
                <c:pt idx="6150">
                  <c:v>0.5884945887612929</c:v>
                </c:pt>
                <c:pt idx="6151">
                  <c:v>0.58842949532704658</c:v>
                </c:pt>
                <c:pt idx="6152">
                  <c:v>0.58836434180164687</c:v>
                </c:pt>
                <c:pt idx="6153">
                  <c:v>0.588299128568053</c:v>
                </c:pt>
                <c:pt idx="6154">
                  <c:v>0.58823385600596356</c:v>
                </c:pt>
                <c:pt idx="6155">
                  <c:v>0.58816852449219958</c:v>
                </c:pt>
                <c:pt idx="6156">
                  <c:v>0.58810313440068096</c:v>
                </c:pt>
                <c:pt idx="6157">
                  <c:v>0.58803768610230756</c:v>
                </c:pt>
                <c:pt idx="6158">
                  <c:v>0.58797217996521145</c:v>
                </c:pt>
                <c:pt idx="6159">
                  <c:v>0.58790661635476804</c:v>
                </c:pt>
                <c:pt idx="6160">
                  <c:v>0.58784099563350956</c:v>
                </c:pt>
                <c:pt idx="6161">
                  <c:v>0.58777531816131201</c:v>
                </c:pt>
                <c:pt idx="6162">
                  <c:v>0.58770958429547804</c:v>
                </c:pt>
                <c:pt idx="6163">
                  <c:v>0.58764379439068104</c:v>
                </c:pt>
                <c:pt idx="6164">
                  <c:v>0.58757794879907455</c:v>
                </c:pt>
                <c:pt idx="6165">
                  <c:v>0.58751204787038935</c:v>
                </c:pt>
                <c:pt idx="6166">
                  <c:v>0.58744609195193587</c:v>
                </c:pt>
                <c:pt idx="6167">
                  <c:v>0.58738008138871856</c:v>
                </c:pt>
                <c:pt idx="6168">
                  <c:v>0.58731401652339565</c:v>
                </c:pt>
                <c:pt idx="6169">
                  <c:v>0.58724789769648456</c:v>
                </c:pt>
                <c:pt idx="6170">
                  <c:v>0.58718172524629797</c:v>
                </c:pt>
                <c:pt idx="6171">
                  <c:v>0.58711549950919695</c:v>
                </c:pt>
                <c:pt idx="6172">
                  <c:v>0.58704922081939304</c:v>
                </c:pt>
                <c:pt idx="6173">
                  <c:v>0.58698288950921851</c:v>
                </c:pt>
                <c:pt idx="6174">
                  <c:v>0.58691650590917288</c:v>
                </c:pt>
                <c:pt idx="6175">
                  <c:v>0.58685007034791359</c:v>
                </c:pt>
                <c:pt idx="6176">
                  <c:v>0.58678358315234047</c:v>
                </c:pt>
                <c:pt idx="6177">
                  <c:v>0.58671704464782259</c:v>
                </c:pt>
                <c:pt idx="6178">
                  <c:v>0.58665045515801495</c:v>
                </c:pt>
                <c:pt idx="6179">
                  <c:v>0.58658381500515056</c:v>
                </c:pt>
                <c:pt idx="6180">
                  <c:v>0.58651712451002547</c:v>
                </c:pt>
                <c:pt idx="6181">
                  <c:v>0.58645038399211336</c:v>
                </c:pt>
                <c:pt idx="6182">
                  <c:v>0.58638359376959959</c:v>
                </c:pt>
                <c:pt idx="6183">
                  <c:v>0.58631675415947349</c:v>
                </c:pt>
                <c:pt idx="6184">
                  <c:v>0.58624986547762759</c:v>
                </c:pt>
                <c:pt idx="6185">
                  <c:v>0.58618292803892735</c:v>
                </c:pt>
                <c:pt idx="6186">
                  <c:v>0.5861159421573775</c:v>
                </c:pt>
                <c:pt idx="6187">
                  <c:v>0.58604890814600097</c:v>
                </c:pt>
                <c:pt idx="6188">
                  <c:v>0.58598182631713502</c:v>
                </c:pt>
                <c:pt idx="6189">
                  <c:v>0.58591469698241649</c:v>
                </c:pt>
                <c:pt idx="6190">
                  <c:v>0.58584752045288302</c:v>
                </c:pt>
                <c:pt idx="6191">
                  <c:v>0.58578029703906398</c:v>
                </c:pt>
                <c:pt idx="6192">
                  <c:v>0.58571302705107098</c:v>
                </c:pt>
                <c:pt idx="6193">
                  <c:v>0.58564571079869165</c:v>
                </c:pt>
                <c:pt idx="6194">
                  <c:v>0.58557834859142477</c:v>
                </c:pt>
                <c:pt idx="6195">
                  <c:v>0.58551094073870535</c:v>
                </c:pt>
                <c:pt idx="6196">
                  <c:v>0.58544348754988063</c:v>
                </c:pt>
                <c:pt idx="6197">
                  <c:v>0.58537598933424695</c:v>
                </c:pt>
                <c:pt idx="6198">
                  <c:v>0.58530844640137103</c:v>
                </c:pt>
                <c:pt idx="6199">
                  <c:v>0.5852408590609155</c:v>
                </c:pt>
                <c:pt idx="6200">
                  <c:v>0.58517322762292556</c:v>
                </c:pt>
                <c:pt idx="6201">
                  <c:v>0.58510555239784101</c:v>
                </c:pt>
                <c:pt idx="6202">
                  <c:v>0.585037833696605</c:v>
                </c:pt>
                <c:pt idx="6203">
                  <c:v>0.58497007183075656</c:v>
                </c:pt>
                <c:pt idx="6204">
                  <c:v>0.58490226711255056</c:v>
                </c:pt>
                <c:pt idx="6205">
                  <c:v>0.58483441985503359</c:v>
                </c:pt>
                <c:pt idx="6206">
                  <c:v>0.58476653037211557</c:v>
                </c:pt>
                <c:pt idx="6207">
                  <c:v>0.584698598978726</c:v>
                </c:pt>
                <c:pt idx="6208">
                  <c:v>0.58463062599087501</c:v>
                </c:pt>
                <c:pt idx="6209">
                  <c:v>0.58456261172573087</c:v>
                </c:pt>
                <c:pt idx="6210">
                  <c:v>0.584494556501859</c:v>
                </c:pt>
                <c:pt idx="6211">
                  <c:v>0.58442646063904558</c:v>
                </c:pt>
                <c:pt idx="6212">
                  <c:v>0.58435832445865532</c:v>
                </c:pt>
                <c:pt idx="6213">
                  <c:v>0.58429014828365655</c:v>
                </c:pt>
                <c:pt idx="6214">
                  <c:v>0.58422193243866505</c:v>
                </c:pt>
                <c:pt idx="6215">
                  <c:v>0.58415367725006451</c:v>
                </c:pt>
                <c:pt idx="6216">
                  <c:v>0.58408538304614555</c:v>
                </c:pt>
                <c:pt idx="6217">
                  <c:v>0.58401705015720728</c:v>
                </c:pt>
                <c:pt idx="6218">
                  <c:v>0.58394867891562496</c:v>
                </c:pt>
                <c:pt idx="6219">
                  <c:v>0.58388026965590656</c:v>
                </c:pt>
                <c:pt idx="6220">
                  <c:v>0.5838118227149085</c:v>
                </c:pt>
                <c:pt idx="6221">
                  <c:v>0.583743338431852</c:v>
                </c:pt>
                <c:pt idx="6222">
                  <c:v>0.5836748171484617</c:v>
                </c:pt>
                <c:pt idx="6223">
                  <c:v>0.58360625920899201</c:v>
                </c:pt>
                <c:pt idx="6224">
                  <c:v>0.58353766496045456</c:v>
                </c:pt>
                <c:pt idx="6225">
                  <c:v>0.583469034752643</c:v>
                </c:pt>
                <c:pt idx="6226">
                  <c:v>0.58340036893821401</c:v>
                </c:pt>
                <c:pt idx="6227">
                  <c:v>0.58333166787281632</c:v>
                </c:pt>
                <c:pt idx="6228">
                  <c:v>0.58326293191517031</c:v>
                </c:pt>
                <c:pt idx="6229">
                  <c:v>0.58319416142720293</c:v>
                </c:pt>
                <c:pt idx="6230">
                  <c:v>0.58312535677414801</c:v>
                </c:pt>
                <c:pt idx="6231">
                  <c:v>0.58305651832455496</c:v>
                </c:pt>
                <c:pt idx="6232">
                  <c:v>0.58298764645050904</c:v>
                </c:pt>
                <c:pt idx="6233">
                  <c:v>0.58291874152763501</c:v>
                </c:pt>
                <c:pt idx="6234">
                  <c:v>0.58284980393532304</c:v>
                </c:pt>
                <c:pt idx="6235">
                  <c:v>0.58278083405659664</c:v>
                </c:pt>
                <c:pt idx="6236">
                  <c:v>0.58271183227845058</c:v>
                </c:pt>
                <c:pt idx="6237">
                  <c:v>0.58264279899174432</c:v>
                </c:pt>
                <c:pt idx="6238">
                  <c:v>0.58257373459154149</c:v>
                </c:pt>
                <c:pt idx="6239">
                  <c:v>0.58250463947691156</c:v>
                </c:pt>
                <c:pt idx="6240">
                  <c:v>0.58243551405122029</c:v>
                </c:pt>
                <c:pt idx="6241">
                  <c:v>0.58236635872218701</c:v>
                </c:pt>
                <c:pt idx="6242">
                  <c:v>0.58229717390197056</c:v>
                </c:pt>
                <c:pt idx="6243">
                  <c:v>0.58222796000718058</c:v>
                </c:pt>
                <c:pt idx="6244">
                  <c:v>0.582158717459067</c:v>
                </c:pt>
                <c:pt idx="6245">
                  <c:v>0.58208944668360063</c:v>
                </c:pt>
                <c:pt idx="6246">
                  <c:v>0.5820201481114835</c:v>
                </c:pt>
                <c:pt idx="6247">
                  <c:v>0.58195082217835403</c:v>
                </c:pt>
                <c:pt idx="6248">
                  <c:v>0.58188146932476059</c:v>
                </c:pt>
                <c:pt idx="6249">
                  <c:v>0.58181208999628364</c:v>
                </c:pt>
                <c:pt idx="6250">
                  <c:v>0.58174268464373202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2FD-45F0-B6A6-094425F1AF18}"/>
            </c:ext>
          </c:extLst>
        </c:ser>
        <c:axId val="53866880"/>
        <c:axId val="53868800"/>
      </c:scatterChart>
      <c:valAx>
        <c:axId val="53866880"/>
        <c:scaling>
          <c:orientation val="minMax"/>
          <c:max val="6250"/>
          <c:min val="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Iteration [-]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868800"/>
        <c:crosses val="autoZero"/>
        <c:crossBetween val="midCat"/>
        <c:majorUnit val="500"/>
        <c:minorUnit val="250"/>
      </c:valAx>
      <c:valAx>
        <c:axId val="53868800"/>
        <c:scaling>
          <c:orientation val="minMax"/>
          <c:min val="-0.25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 b="0" i="0" baseline="0">
                    <a:effectLst/>
                  </a:rPr>
                  <a:t>Flux [kg/m</a:t>
                </a:r>
                <a:r>
                  <a:rPr lang="pl-PL" sz="1400" b="0" i="0" baseline="30000">
                    <a:effectLst/>
                  </a:rPr>
                  <a:t>3</a:t>
                </a:r>
                <a:r>
                  <a:rPr lang="pl-PL" sz="1400" b="0" i="0" baseline="0">
                    <a:effectLst/>
                  </a:rPr>
                  <a:t>]</a:t>
                </a:r>
                <a:endParaRPr lang="pl-PL" sz="1400">
                  <a:effectLst/>
                </a:endParaRP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86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38100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pl-PL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l-PL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Outlet flux</a:t>
            </a:r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v>Oultet flux 2loop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Sheet1!$D$4:$D$6254</c:f>
              <c:numCache>
                <c:formatCode>0.0E+00</c:formatCode>
                <c:ptCount val="6251"/>
                <c:pt idx="0">
                  <c:v>0</c:v>
                </c:pt>
                <c:pt idx="1">
                  <c:v>4.0000000000000227E-5</c:v>
                </c:pt>
                <c:pt idx="2">
                  <c:v>8.0000000000000454E-5</c:v>
                </c:pt>
                <c:pt idx="3">
                  <c:v>1.2000000000000056E-4</c:v>
                </c:pt>
                <c:pt idx="4">
                  <c:v>1.6000000000000104E-4</c:v>
                </c:pt>
                <c:pt idx="5">
                  <c:v>2.0000000000000052E-4</c:v>
                </c:pt>
                <c:pt idx="6">
                  <c:v>2.4000000000000052E-4</c:v>
                </c:pt>
                <c:pt idx="7">
                  <c:v>2.8000000000000046E-4</c:v>
                </c:pt>
                <c:pt idx="8">
                  <c:v>3.2000000000000219E-4</c:v>
                </c:pt>
                <c:pt idx="9">
                  <c:v>3.6000000000000197E-4</c:v>
                </c:pt>
                <c:pt idx="10">
                  <c:v>4.0000000000000034E-4</c:v>
                </c:pt>
                <c:pt idx="11">
                  <c:v>4.4000000000000289E-4</c:v>
                </c:pt>
                <c:pt idx="12">
                  <c:v>4.8000000000000034E-4</c:v>
                </c:pt>
                <c:pt idx="13">
                  <c:v>5.2000000000000266E-4</c:v>
                </c:pt>
                <c:pt idx="14">
                  <c:v>5.6000000000000093E-4</c:v>
                </c:pt>
                <c:pt idx="15">
                  <c:v>6.0000000000000309E-4</c:v>
                </c:pt>
                <c:pt idx="16">
                  <c:v>6.4000000000000406E-4</c:v>
                </c:pt>
                <c:pt idx="17">
                  <c:v>6.8000000000000124E-4</c:v>
                </c:pt>
                <c:pt idx="18">
                  <c:v>7.2000000000000417E-4</c:v>
                </c:pt>
                <c:pt idx="19">
                  <c:v>7.6000000000000123E-4</c:v>
                </c:pt>
                <c:pt idx="20">
                  <c:v>8.0000000000000264E-4</c:v>
                </c:pt>
                <c:pt idx="21">
                  <c:v>8.400000000000047E-4</c:v>
                </c:pt>
                <c:pt idx="22">
                  <c:v>8.8000000000000524E-4</c:v>
                </c:pt>
                <c:pt idx="23">
                  <c:v>9.2000000000000046E-4</c:v>
                </c:pt>
                <c:pt idx="24">
                  <c:v>9.6000000000000067E-4</c:v>
                </c:pt>
                <c:pt idx="25">
                  <c:v>1.0000000000000041E-3</c:v>
                </c:pt>
                <c:pt idx="26">
                  <c:v>1.0400000000000001E-3</c:v>
                </c:pt>
                <c:pt idx="27">
                  <c:v>1.0800000000000052E-3</c:v>
                </c:pt>
                <c:pt idx="28">
                  <c:v>1.1200000000000062E-3</c:v>
                </c:pt>
                <c:pt idx="29">
                  <c:v>1.160000000000008E-3</c:v>
                </c:pt>
                <c:pt idx="30">
                  <c:v>1.2000000000000001E-3</c:v>
                </c:pt>
                <c:pt idx="31">
                  <c:v>1.2400000000000041E-3</c:v>
                </c:pt>
                <c:pt idx="32">
                  <c:v>1.2800000000000057E-3</c:v>
                </c:pt>
                <c:pt idx="33">
                  <c:v>1.3200000000000067E-3</c:v>
                </c:pt>
                <c:pt idx="34">
                  <c:v>1.3600000000000073E-3</c:v>
                </c:pt>
                <c:pt idx="35">
                  <c:v>1.4000000000000041E-3</c:v>
                </c:pt>
                <c:pt idx="36">
                  <c:v>1.4400000000000001E-3</c:v>
                </c:pt>
                <c:pt idx="37">
                  <c:v>1.4800000000000021E-3</c:v>
                </c:pt>
                <c:pt idx="38">
                  <c:v>1.5200000000000055E-3</c:v>
                </c:pt>
                <c:pt idx="39">
                  <c:v>1.5600000000000073E-3</c:v>
                </c:pt>
                <c:pt idx="40">
                  <c:v>1.6000000000000081E-3</c:v>
                </c:pt>
                <c:pt idx="41">
                  <c:v>1.6400000000000091E-3</c:v>
                </c:pt>
                <c:pt idx="42">
                  <c:v>1.6800000000000098E-3</c:v>
                </c:pt>
                <c:pt idx="43">
                  <c:v>1.7200000000000067E-3</c:v>
                </c:pt>
                <c:pt idx="44">
                  <c:v>1.7600000000000064E-3</c:v>
                </c:pt>
                <c:pt idx="45">
                  <c:v>1.8000000000000078E-3</c:v>
                </c:pt>
                <c:pt idx="46">
                  <c:v>1.8400000000000087E-3</c:v>
                </c:pt>
                <c:pt idx="47">
                  <c:v>1.8800000000000095E-3</c:v>
                </c:pt>
                <c:pt idx="48">
                  <c:v>1.9200000000000109E-3</c:v>
                </c:pt>
                <c:pt idx="49">
                  <c:v>1.9600000000000103E-3</c:v>
                </c:pt>
                <c:pt idx="50">
                  <c:v>2.0000000000000052E-3</c:v>
                </c:pt>
                <c:pt idx="51">
                  <c:v>2.0400000000000101E-3</c:v>
                </c:pt>
                <c:pt idx="52">
                  <c:v>2.0800000000000011E-3</c:v>
                </c:pt>
                <c:pt idx="53">
                  <c:v>2.1200000000000012E-3</c:v>
                </c:pt>
                <c:pt idx="54">
                  <c:v>2.1600000000000052E-3</c:v>
                </c:pt>
                <c:pt idx="55">
                  <c:v>2.2000000000000092E-3</c:v>
                </c:pt>
                <c:pt idx="56">
                  <c:v>2.2400000000000115E-3</c:v>
                </c:pt>
                <c:pt idx="57">
                  <c:v>2.2800000000000147E-3</c:v>
                </c:pt>
                <c:pt idx="58">
                  <c:v>2.32E-3</c:v>
                </c:pt>
                <c:pt idx="59">
                  <c:v>2.3600000000000001E-3</c:v>
                </c:pt>
                <c:pt idx="60">
                  <c:v>2.4000000000000002E-3</c:v>
                </c:pt>
                <c:pt idx="61">
                  <c:v>2.4400000000000012E-3</c:v>
                </c:pt>
                <c:pt idx="62">
                  <c:v>2.4800000000000052E-3</c:v>
                </c:pt>
                <c:pt idx="63">
                  <c:v>2.5200000000000092E-3</c:v>
                </c:pt>
                <c:pt idx="64">
                  <c:v>2.5600000000000106E-3</c:v>
                </c:pt>
                <c:pt idx="65">
                  <c:v>2.6000000000000146E-3</c:v>
                </c:pt>
                <c:pt idx="66">
                  <c:v>2.6400000000000152E-3</c:v>
                </c:pt>
                <c:pt idx="67">
                  <c:v>2.6800000000000127E-3</c:v>
                </c:pt>
                <c:pt idx="68">
                  <c:v>2.7200000000000128E-3</c:v>
                </c:pt>
                <c:pt idx="69">
                  <c:v>2.7600000000000137E-3</c:v>
                </c:pt>
                <c:pt idx="70">
                  <c:v>2.8000000000000052E-3</c:v>
                </c:pt>
                <c:pt idx="71">
                  <c:v>2.8400000000000092E-3</c:v>
                </c:pt>
                <c:pt idx="72">
                  <c:v>2.8800000000000002E-3</c:v>
                </c:pt>
                <c:pt idx="73">
                  <c:v>2.9200000000000012E-3</c:v>
                </c:pt>
                <c:pt idx="74">
                  <c:v>2.9600000000000052E-3</c:v>
                </c:pt>
                <c:pt idx="75">
                  <c:v>3.0000000000000092E-3</c:v>
                </c:pt>
                <c:pt idx="76">
                  <c:v>3.0400000000000101E-3</c:v>
                </c:pt>
                <c:pt idx="77">
                  <c:v>3.080000000000012E-3</c:v>
                </c:pt>
                <c:pt idx="78">
                  <c:v>3.1200000000000151E-3</c:v>
                </c:pt>
                <c:pt idx="79">
                  <c:v>3.1600000000000157E-3</c:v>
                </c:pt>
                <c:pt idx="80">
                  <c:v>3.2000000000000162E-3</c:v>
                </c:pt>
                <c:pt idx="81">
                  <c:v>3.2400000000000176E-3</c:v>
                </c:pt>
                <c:pt idx="82">
                  <c:v>3.2800000000000186E-3</c:v>
                </c:pt>
                <c:pt idx="83">
                  <c:v>3.3200000000000052E-3</c:v>
                </c:pt>
                <c:pt idx="84">
                  <c:v>3.3600000000000092E-3</c:v>
                </c:pt>
                <c:pt idx="85">
                  <c:v>3.400000000000012E-3</c:v>
                </c:pt>
                <c:pt idx="86">
                  <c:v>3.4400000000000012E-3</c:v>
                </c:pt>
                <c:pt idx="87">
                  <c:v>3.4800000000000135E-3</c:v>
                </c:pt>
                <c:pt idx="88">
                  <c:v>3.5200000000000114E-3</c:v>
                </c:pt>
                <c:pt idx="89">
                  <c:v>3.5600000000000128E-3</c:v>
                </c:pt>
                <c:pt idx="90">
                  <c:v>3.6000000000000151E-3</c:v>
                </c:pt>
                <c:pt idx="91">
                  <c:v>3.6400000000000178E-3</c:v>
                </c:pt>
                <c:pt idx="92">
                  <c:v>3.6800000000000192E-3</c:v>
                </c:pt>
                <c:pt idx="93">
                  <c:v>3.7200000000000189E-3</c:v>
                </c:pt>
                <c:pt idx="94">
                  <c:v>3.7600000000000207E-3</c:v>
                </c:pt>
                <c:pt idx="95">
                  <c:v>3.8000000000000052E-3</c:v>
                </c:pt>
                <c:pt idx="96">
                  <c:v>3.8400000000000092E-3</c:v>
                </c:pt>
                <c:pt idx="97">
                  <c:v>3.8800000000000106E-3</c:v>
                </c:pt>
                <c:pt idx="98">
                  <c:v>3.9200000000000016E-3</c:v>
                </c:pt>
                <c:pt idx="99">
                  <c:v>3.9600000000000052E-3</c:v>
                </c:pt>
                <c:pt idx="100">
                  <c:v>4.0000000000000114E-3</c:v>
                </c:pt>
                <c:pt idx="101">
                  <c:v>4.0400000000000123E-3</c:v>
                </c:pt>
                <c:pt idx="102">
                  <c:v>4.0800000000000124E-3</c:v>
                </c:pt>
                <c:pt idx="103">
                  <c:v>4.1199999999999995E-3</c:v>
                </c:pt>
                <c:pt idx="104">
                  <c:v>4.1600000000000005E-3</c:v>
                </c:pt>
                <c:pt idx="105">
                  <c:v>4.2000000000000023E-3</c:v>
                </c:pt>
                <c:pt idx="106">
                  <c:v>4.2400000000000024E-3</c:v>
                </c:pt>
                <c:pt idx="107">
                  <c:v>4.2800000000000034E-3</c:v>
                </c:pt>
                <c:pt idx="108">
                  <c:v>4.3200000000000001E-3</c:v>
                </c:pt>
                <c:pt idx="109">
                  <c:v>4.3600000000000002E-3</c:v>
                </c:pt>
                <c:pt idx="110">
                  <c:v>4.4000000000000124E-3</c:v>
                </c:pt>
                <c:pt idx="111">
                  <c:v>4.4400000000000134E-3</c:v>
                </c:pt>
                <c:pt idx="112">
                  <c:v>4.4800000000000213E-3</c:v>
                </c:pt>
                <c:pt idx="113">
                  <c:v>4.5200000000000014E-3</c:v>
                </c:pt>
                <c:pt idx="114">
                  <c:v>4.5600000000000024E-3</c:v>
                </c:pt>
                <c:pt idx="115">
                  <c:v>4.6000000000000034E-3</c:v>
                </c:pt>
                <c:pt idx="116">
                  <c:v>4.64E-3</c:v>
                </c:pt>
                <c:pt idx="117">
                  <c:v>4.6800000000000001E-3</c:v>
                </c:pt>
                <c:pt idx="118">
                  <c:v>4.7200000000000002E-3</c:v>
                </c:pt>
                <c:pt idx="119">
                  <c:v>4.7600000000000003E-3</c:v>
                </c:pt>
                <c:pt idx="120">
                  <c:v>4.8000000000000004E-3</c:v>
                </c:pt>
                <c:pt idx="121">
                  <c:v>4.8400000000000014E-3</c:v>
                </c:pt>
                <c:pt idx="122">
                  <c:v>4.8800000000000024E-3</c:v>
                </c:pt>
                <c:pt idx="123">
                  <c:v>4.9200000000000034E-3</c:v>
                </c:pt>
                <c:pt idx="124">
                  <c:v>4.9600000000000104E-3</c:v>
                </c:pt>
                <c:pt idx="125">
                  <c:v>5.0000000000000114E-3</c:v>
                </c:pt>
                <c:pt idx="126">
                  <c:v>5.0400000000000124E-3</c:v>
                </c:pt>
                <c:pt idx="127">
                  <c:v>5.0800000000000133E-3</c:v>
                </c:pt>
                <c:pt idx="128">
                  <c:v>5.1200000000000004E-3</c:v>
                </c:pt>
                <c:pt idx="129">
                  <c:v>5.1600000000000014E-3</c:v>
                </c:pt>
                <c:pt idx="130">
                  <c:v>5.200000000000024E-3</c:v>
                </c:pt>
                <c:pt idx="131">
                  <c:v>5.2400000000000033E-3</c:v>
                </c:pt>
                <c:pt idx="132">
                  <c:v>5.2800000000000034E-3</c:v>
                </c:pt>
                <c:pt idx="133">
                  <c:v>5.3200000000000001E-3</c:v>
                </c:pt>
                <c:pt idx="134">
                  <c:v>5.3600000000000002E-3</c:v>
                </c:pt>
                <c:pt idx="135">
                  <c:v>5.4000000000000124E-3</c:v>
                </c:pt>
                <c:pt idx="136">
                  <c:v>5.4400000000000134E-3</c:v>
                </c:pt>
                <c:pt idx="137">
                  <c:v>5.480000000000023E-3</c:v>
                </c:pt>
                <c:pt idx="138">
                  <c:v>5.5200000000000023E-3</c:v>
                </c:pt>
                <c:pt idx="139">
                  <c:v>5.5600000000000024E-3</c:v>
                </c:pt>
                <c:pt idx="140">
                  <c:v>5.6000000000000034E-3</c:v>
                </c:pt>
                <c:pt idx="141">
                  <c:v>5.6400000000000113E-3</c:v>
                </c:pt>
                <c:pt idx="142">
                  <c:v>5.6800000000000114E-3</c:v>
                </c:pt>
                <c:pt idx="143">
                  <c:v>5.7200000000000124E-3</c:v>
                </c:pt>
                <c:pt idx="144">
                  <c:v>5.7600000000000004E-3</c:v>
                </c:pt>
                <c:pt idx="145">
                  <c:v>5.8000000000000013E-3</c:v>
                </c:pt>
                <c:pt idx="146">
                  <c:v>5.8400000000000014E-3</c:v>
                </c:pt>
                <c:pt idx="147">
                  <c:v>5.8800000000000024E-3</c:v>
                </c:pt>
                <c:pt idx="148">
                  <c:v>5.9200000000000034E-3</c:v>
                </c:pt>
                <c:pt idx="149">
                  <c:v>5.9600000000000104E-3</c:v>
                </c:pt>
                <c:pt idx="150">
                  <c:v>6.0000000000000114E-3</c:v>
                </c:pt>
                <c:pt idx="151">
                  <c:v>6.0400000000000124E-3</c:v>
                </c:pt>
                <c:pt idx="152">
                  <c:v>6.0800000000000133E-3</c:v>
                </c:pt>
                <c:pt idx="153">
                  <c:v>6.1200000000000004E-3</c:v>
                </c:pt>
                <c:pt idx="154">
                  <c:v>6.1600000000000014E-3</c:v>
                </c:pt>
                <c:pt idx="155">
                  <c:v>6.2000000000000241E-3</c:v>
                </c:pt>
                <c:pt idx="156">
                  <c:v>6.2400000000000259E-3</c:v>
                </c:pt>
                <c:pt idx="157">
                  <c:v>6.2800000000000312E-3</c:v>
                </c:pt>
                <c:pt idx="158">
                  <c:v>6.3200000000000001E-3</c:v>
                </c:pt>
                <c:pt idx="159">
                  <c:v>6.3600000000000002E-3</c:v>
                </c:pt>
                <c:pt idx="160">
                  <c:v>6.4000000000000298E-3</c:v>
                </c:pt>
                <c:pt idx="161">
                  <c:v>6.4400000000000308E-3</c:v>
                </c:pt>
                <c:pt idx="162">
                  <c:v>6.4800000000000326E-3</c:v>
                </c:pt>
                <c:pt idx="163">
                  <c:v>6.5200000000000024E-3</c:v>
                </c:pt>
                <c:pt idx="164">
                  <c:v>6.5600000000000033E-3</c:v>
                </c:pt>
                <c:pt idx="165">
                  <c:v>6.6000000000000034E-3</c:v>
                </c:pt>
                <c:pt idx="166">
                  <c:v>6.6400000000000113E-3</c:v>
                </c:pt>
                <c:pt idx="167">
                  <c:v>6.6800000000000114E-3</c:v>
                </c:pt>
                <c:pt idx="168">
                  <c:v>6.7200000000000124E-3</c:v>
                </c:pt>
                <c:pt idx="169">
                  <c:v>6.7600000000000134E-3</c:v>
                </c:pt>
                <c:pt idx="170">
                  <c:v>6.8000000000000213E-3</c:v>
                </c:pt>
                <c:pt idx="171">
                  <c:v>6.840000000000024E-3</c:v>
                </c:pt>
                <c:pt idx="172">
                  <c:v>6.8800000000000024E-3</c:v>
                </c:pt>
                <c:pt idx="173">
                  <c:v>6.9200000000000034E-3</c:v>
                </c:pt>
                <c:pt idx="174">
                  <c:v>6.9600000000000235E-3</c:v>
                </c:pt>
                <c:pt idx="175">
                  <c:v>7.0000000000000114E-3</c:v>
                </c:pt>
                <c:pt idx="176">
                  <c:v>7.0400000000000124E-3</c:v>
                </c:pt>
                <c:pt idx="177">
                  <c:v>7.0800000000000134E-3</c:v>
                </c:pt>
                <c:pt idx="178">
                  <c:v>7.1200000000000013E-3</c:v>
                </c:pt>
                <c:pt idx="179">
                  <c:v>7.1600000000000014E-3</c:v>
                </c:pt>
                <c:pt idx="180">
                  <c:v>7.2000000000000241E-3</c:v>
                </c:pt>
                <c:pt idx="181">
                  <c:v>7.2400000000000277E-3</c:v>
                </c:pt>
                <c:pt idx="182">
                  <c:v>7.2800000000000312E-3</c:v>
                </c:pt>
                <c:pt idx="183">
                  <c:v>7.3200000000000114E-3</c:v>
                </c:pt>
                <c:pt idx="184">
                  <c:v>7.3600000000000124E-3</c:v>
                </c:pt>
                <c:pt idx="185">
                  <c:v>7.4000000000000342E-3</c:v>
                </c:pt>
                <c:pt idx="186">
                  <c:v>7.4400000000000343E-3</c:v>
                </c:pt>
                <c:pt idx="187">
                  <c:v>7.4800000000000378E-3</c:v>
                </c:pt>
                <c:pt idx="188">
                  <c:v>7.5200000000000024E-3</c:v>
                </c:pt>
                <c:pt idx="189">
                  <c:v>7.5600000000000033E-3</c:v>
                </c:pt>
                <c:pt idx="190">
                  <c:v>7.6000000000000104E-3</c:v>
                </c:pt>
                <c:pt idx="191">
                  <c:v>7.6400000000000114E-3</c:v>
                </c:pt>
                <c:pt idx="192">
                  <c:v>7.6800000000000123E-3</c:v>
                </c:pt>
                <c:pt idx="193">
                  <c:v>7.7200000000000124E-3</c:v>
                </c:pt>
                <c:pt idx="194">
                  <c:v>7.7600000000000134E-3</c:v>
                </c:pt>
                <c:pt idx="195">
                  <c:v>7.8000000000000222E-3</c:v>
                </c:pt>
                <c:pt idx="196">
                  <c:v>7.8400000000000032E-3</c:v>
                </c:pt>
                <c:pt idx="197">
                  <c:v>7.8800000000000033E-3</c:v>
                </c:pt>
                <c:pt idx="198">
                  <c:v>7.9200000000000034E-3</c:v>
                </c:pt>
                <c:pt idx="199">
                  <c:v>7.9600000000000122E-3</c:v>
                </c:pt>
                <c:pt idx="200">
                  <c:v>8.0000000000000227E-3</c:v>
                </c:pt>
                <c:pt idx="201">
                  <c:v>8.0400000000000003E-3</c:v>
                </c:pt>
                <c:pt idx="202">
                  <c:v>8.0800000000000247E-3</c:v>
                </c:pt>
                <c:pt idx="203">
                  <c:v>8.1200000000000005E-3</c:v>
                </c:pt>
                <c:pt idx="204">
                  <c:v>8.1600000000000266E-3</c:v>
                </c:pt>
                <c:pt idx="205">
                  <c:v>8.2000000000000007E-3</c:v>
                </c:pt>
                <c:pt idx="206">
                  <c:v>8.2399999999999991E-3</c:v>
                </c:pt>
                <c:pt idx="207">
                  <c:v>8.2800000000000026E-3</c:v>
                </c:pt>
                <c:pt idx="208">
                  <c:v>8.3200000000000027E-3</c:v>
                </c:pt>
                <c:pt idx="209">
                  <c:v>8.3600000000000566E-3</c:v>
                </c:pt>
                <c:pt idx="210">
                  <c:v>8.4000000000000047E-3</c:v>
                </c:pt>
                <c:pt idx="211">
                  <c:v>8.4400000000000048E-3</c:v>
                </c:pt>
                <c:pt idx="212">
                  <c:v>8.4800000000000066E-3</c:v>
                </c:pt>
                <c:pt idx="213">
                  <c:v>8.5200000000000067E-3</c:v>
                </c:pt>
                <c:pt idx="214">
                  <c:v>8.5600000000000068E-3</c:v>
                </c:pt>
                <c:pt idx="215">
                  <c:v>8.6000000000000208E-3</c:v>
                </c:pt>
                <c:pt idx="216">
                  <c:v>8.6400000000000001E-3</c:v>
                </c:pt>
                <c:pt idx="217">
                  <c:v>8.6800000000000228E-3</c:v>
                </c:pt>
                <c:pt idx="218">
                  <c:v>8.7200000000000003E-3</c:v>
                </c:pt>
                <c:pt idx="219">
                  <c:v>8.7600000000000004E-3</c:v>
                </c:pt>
                <c:pt idx="220">
                  <c:v>8.8000000000000248E-3</c:v>
                </c:pt>
                <c:pt idx="221">
                  <c:v>8.8400000000000006E-3</c:v>
                </c:pt>
                <c:pt idx="222">
                  <c:v>8.8800000000000268E-3</c:v>
                </c:pt>
                <c:pt idx="223">
                  <c:v>8.9200000000000008E-3</c:v>
                </c:pt>
                <c:pt idx="224">
                  <c:v>8.9600000000000461E-3</c:v>
                </c:pt>
                <c:pt idx="225">
                  <c:v>9.0000000000000028E-3</c:v>
                </c:pt>
                <c:pt idx="226">
                  <c:v>9.0400000000000046E-3</c:v>
                </c:pt>
                <c:pt idx="227">
                  <c:v>9.0800000000000047E-3</c:v>
                </c:pt>
                <c:pt idx="228">
                  <c:v>9.1200000000000048E-3</c:v>
                </c:pt>
                <c:pt idx="229">
                  <c:v>9.1600000000000067E-3</c:v>
                </c:pt>
                <c:pt idx="230">
                  <c:v>9.2000000000000068E-3</c:v>
                </c:pt>
                <c:pt idx="231">
                  <c:v>9.2400000000000034E-3</c:v>
                </c:pt>
                <c:pt idx="232">
                  <c:v>9.2800000000000001E-3</c:v>
                </c:pt>
                <c:pt idx="233">
                  <c:v>9.3200000000000227E-3</c:v>
                </c:pt>
                <c:pt idx="234">
                  <c:v>9.3600000000000592E-3</c:v>
                </c:pt>
                <c:pt idx="235">
                  <c:v>9.4000000000000247E-3</c:v>
                </c:pt>
                <c:pt idx="236">
                  <c:v>9.4400000000000005E-3</c:v>
                </c:pt>
                <c:pt idx="237">
                  <c:v>9.4800000000000266E-3</c:v>
                </c:pt>
                <c:pt idx="238">
                  <c:v>9.5200000000000007E-3</c:v>
                </c:pt>
                <c:pt idx="239">
                  <c:v>9.5600000000000268E-3</c:v>
                </c:pt>
                <c:pt idx="240">
                  <c:v>9.6000000000000026E-3</c:v>
                </c:pt>
                <c:pt idx="241">
                  <c:v>9.6400000000000027E-3</c:v>
                </c:pt>
                <c:pt idx="242">
                  <c:v>9.6800000000000028E-3</c:v>
                </c:pt>
                <c:pt idx="243">
                  <c:v>9.7200000000000047E-3</c:v>
                </c:pt>
                <c:pt idx="244">
                  <c:v>9.7600000000000048E-3</c:v>
                </c:pt>
                <c:pt idx="245">
                  <c:v>9.8000000000000535E-3</c:v>
                </c:pt>
                <c:pt idx="246">
                  <c:v>9.8400000000000067E-3</c:v>
                </c:pt>
                <c:pt idx="247">
                  <c:v>9.8800000000000589E-3</c:v>
                </c:pt>
                <c:pt idx="248">
                  <c:v>9.9200000000000208E-3</c:v>
                </c:pt>
                <c:pt idx="249">
                  <c:v>9.9600000000000539E-3</c:v>
                </c:pt>
                <c:pt idx="250">
                  <c:v>1.0000000000000005E-2</c:v>
                </c:pt>
                <c:pt idx="251">
                  <c:v>1.004E-2</c:v>
                </c:pt>
                <c:pt idx="252">
                  <c:v>1.008E-2</c:v>
                </c:pt>
                <c:pt idx="253">
                  <c:v>1.0120000000000001E-2</c:v>
                </c:pt>
                <c:pt idx="254">
                  <c:v>1.0160000000000001E-2</c:v>
                </c:pt>
                <c:pt idx="255">
                  <c:v>1.0200000000000001E-2</c:v>
                </c:pt>
                <c:pt idx="256">
                  <c:v>1.0240000000000001E-2</c:v>
                </c:pt>
                <c:pt idx="257">
                  <c:v>1.0280000000000001E-2</c:v>
                </c:pt>
                <c:pt idx="258">
                  <c:v>1.0320000000000001E-2</c:v>
                </c:pt>
                <c:pt idx="259">
                  <c:v>1.0360000000000001E-2</c:v>
                </c:pt>
                <c:pt idx="260">
                  <c:v>1.0400000000000001E-2</c:v>
                </c:pt>
                <c:pt idx="261">
                  <c:v>1.0440000000000001E-2</c:v>
                </c:pt>
                <c:pt idx="262">
                  <c:v>1.0480000000000001E-2</c:v>
                </c:pt>
                <c:pt idx="263">
                  <c:v>1.0520000000000003E-2</c:v>
                </c:pt>
                <c:pt idx="264">
                  <c:v>1.0560000000000003E-2</c:v>
                </c:pt>
                <c:pt idx="265">
                  <c:v>1.0600000000000021E-2</c:v>
                </c:pt>
                <c:pt idx="266">
                  <c:v>1.0640000000000005E-2</c:v>
                </c:pt>
                <c:pt idx="267">
                  <c:v>1.0680000000000005E-2</c:v>
                </c:pt>
                <c:pt idx="268">
                  <c:v>1.0720000000000021E-2</c:v>
                </c:pt>
                <c:pt idx="269">
                  <c:v>1.0760000000000021E-2</c:v>
                </c:pt>
                <c:pt idx="270">
                  <c:v>1.0800000000000021E-2</c:v>
                </c:pt>
                <c:pt idx="271">
                  <c:v>1.0840000000000021E-2</c:v>
                </c:pt>
                <c:pt idx="272">
                  <c:v>1.0880000000000023E-2</c:v>
                </c:pt>
                <c:pt idx="273">
                  <c:v>1.0920000000000023E-2</c:v>
                </c:pt>
                <c:pt idx="274">
                  <c:v>1.0960000000000053E-2</c:v>
                </c:pt>
                <c:pt idx="275">
                  <c:v>1.1000000000000055E-2</c:v>
                </c:pt>
                <c:pt idx="276">
                  <c:v>1.1040000000000055E-2</c:v>
                </c:pt>
                <c:pt idx="277">
                  <c:v>1.1080000000000052E-2</c:v>
                </c:pt>
                <c:pt idx="278">
                  <c:v>1.1120000000000001E-2</c:v>
                </c:pt>
                <c:pt idx="279">
                  <c:v>1.1160000000000041E-2</c:v>
                </c:pt>
                <c:pt idx="280">
                  <c:v>1.1200000000000055E-2</c:v>
                </c:pt>
                <c:pt idx="281">
                  <c:v>1.1240000000000056E-2</c:v>
                </c:pt>
                <c:pt idx="282">
                  <c:v>1.1280000000000054E-2</c:v>
                </c:pt>
                <c:pt idx="283">
                  <c:v>1.1320000000000057E-2</c:v>
                </c:pt>
                <c:pt idx="284">
                  <c:v>1.1360000000000063E-2</c:v>
                </c:pt>
                <c:pt idx="285">
                  <c:v>1.1400000000000063E-2</c:v>
                </c:pt>
                <c:pt idx="286">
                  <c:v>1.1440000000000058E-2</c:v>
                </c:pt>
                <c:pt idx="287">
                  <c:v>1.1480000000000063E-2</c:v>
                </c:pt>
                <c:pt idx="288">
                  <c:v>1.1520000000000063E-2</c:v>
                </c:pt>
                <c:pt idx="289">
                  <c:v>1.156000000000006E-2</c:v>
                </c:pt>
                <c:pt idx="290">
                  <c:v>1.160000000000006E-2</c:v>
                </c:pt>
                <c:pt idx="291">
                  <c:v>1.1640000000000063E-2</c:v>
                </c:pt>
                <c:pt idx="292">
                  <c:v>1.1680000000000064E-2</c:v>
                </c:pt>
                <c:pt idx="293">
                  <c:v>1.1720000000000065E-2</c:v>
                </c:pt>
                <c:pt idx="294">
                  <c:v>1.1760000000000062E-2</c:v>
                </c:pt>
                <c:pt idx="295">
                  <c:v>1.1800000000000069E-2</c:v>
                </c:pt>
                <c:pt idx="296">
                  <c:v>1.1840000000000071E-2</c:v>
                </c:pt>
                <c:pt idx="297">
                  <c:v>1.1880000000000071E-2</c:v>
                </c:pt>
                <c:pt idx="298">
                  <c:v>1.1920000000000075E-2</c:v>
                </c:pt>
                <c:pt idx="299">
                  <c:v>1.1960000000000078E-2</c:v>
                </c:pt>
                <c:pt idx="300">
                  <c:v>1.2E-2</c:v>
                </c:pt>
                <c:pt idx="301">
                  <c:v>1.204E-2</c:v>
                </c:pt>
                <c:pt idx="302">
                  <c:v>1.208E-2</c:v>
                </c:pt>
                <c:pt idx="303">
                  <c:v>1.2120000000000001E-2</c:v>
                </c:pt>
                <c:pt idx="304">
                  <c:v>1.2160000000000001E-2</c:v>
                </c:pt>
                <c:pt idx="305">
                  <c:v>1.2200000000000001E-2</c:v>
                </c:pt>
                <c:pt idx="306">
                  <c:v>1.2240000000000001E-2</c:v>
                </c:pt>
                <c:pt idx="307">
                  <c:v>1.2280000000000001E-2</c:v>
                </c:pt>
                <c:pt idx="308">
                  <c:v>1.2320000000000001E-2</c:v>
                </c:pt>
                <c:pt idx="309">
                  <c:v>1.2360000000000001E-2</c:v>
                </c:pt>
                <c:pt idx="310">
                  <c:v>1.2400000000000001E-2</c:v>
                </c:pt>
                <c:pt idx="311">
                  <c:v>1.2440000000000001E-2</c:v>
                </c:pt>
                <c:pt idx="312">
                  <c:v>1.2480000000000003E-2</c:v>
                </c:pt>
                <c:pt idx="313">
                  <c:v>1.2520000000000003E-2</c:v>
                </c:pt>
                <c:pt idx="314">
                  <c:v>1.2560000000000003E-2</c:v>
                </c:pt>
                <c:pt idx="315">
                  <c:v>1.2600000000000005E-2</c:v>
                </c:pt>
                <c:pt idx="316">
                  <c:v>1.2640000000000005E-2</c:v>
                </c:pt>
                <c:pt idx="317">
                  <c:v>1.2680000000000021E-2</c:v>
                </c:pt>
                <c:pt idx="318">
                  <c:v>1.2720000000000021E-2</c:v>
                </c:pt>
                <c:pt idx="319">
                  <c:v>1.2760000000000007E-2</c:v>
                </c:pt>
                <c:pt idx="320">
                  <c:v>1.2800000000000021E-2</c:v>
                </c:pt>
                <c:pt idx="321">
                  <c:v>1.2840000000000023E-2</c:v>
                </c:pt>
                <c:pt idx="322">
                  <c:v>1.2880000000000023E-2</c:v>
                </c:pt>
                <c:pt idx="323">
                  <c:v>1.2920000000000023E-2</c:v>
                </c:pt>
                <c:pt idx="324">
                  <c:v>1.2960000000000001E-2</c:v>
                </c:pt>
                <c:pt idx="325">
                  <c:v>1.3000000000000001E-2</c:v>
                </c:pt>
                <c:pt idx="326">
                  <c:v>1.3040000000000001E-2</c:v>
                </c:pt>
                <c:pt idx="327">
                  <c:v>1.3080000000000001E-2</c:v>
                </c:pt>
                <c:pt idx="328">
                  <c:v>1.3120000000000001E-2</c:v>
                </c:pt>
                <c:pt idx="329">
                  <c:v>1.3160000000000041E-2</c:v>
                </c:pt>
                <c:pt idx="330">
                  <c:v>1.3200000000000054E-2</c:v>
                </c:pt>
                <c:pt idx="331">
                  <c:v>1.3240000000000057E-2</c:v>
                </c:pt>
                <c:pt idx="332">
                  <c:v>1.3280000000000057E-2</c:v>
                </c:pt>
                <c:pt idx="333">
                  <c:v>1.3320000000000054E-2</c:v>
                </c:pt>
                <c:pt idx="334">
                  <c:v>1.3360000000000054E-2</c:v>
                </c:pt>
                <c:pt idx="335">
                  <c:v>1.3400000000000052E-2</c:v>
                </c:pt>
                <c:pt idx="336">
                  <c:v>1.3440000000000053E-2</c:v>
                </c:pt>
                <c:pt idx="337">
                  <c:v>1.3480000000000053E-2</c:v>
                </c:pt>
                <c:pt idx="338">
                  <c:v>1.3520000000000056E-2</c:v>
                </c:pt>
                <c:pt idx="339">
                  <c:v>1.356000000000006E-2</c:v>
                </c:pt>
                <c:pt idx="340">
                  <c:v>1.360000000000006E-2</c:v>
                </c:pt>
                <c:pt idx="341">
                  <c:v>1.364000000000006E-2</c:v>
                </c:pt>
                <c:pt idx="342">
                  <c:v>1.368000000000006E-2</c:v>
                </c:pt>
                <c:pt idx="343">
                  <c:v>1.3720000000000062E-2</c:v>
                </c:pt>
                <c:pt idx="344">
                  <c:v>1.3760000000000066E-2</c:v>
                </c:pt>
                <c:pt idx="345">
                  <c:v>1.3800000000000071E-2</c:v>
                </c:pt>
                <c:pt idx="346">
                  <c:v>1.3840000000000068E-2</c:v>
                </c:pt>
                <c:pt idx="347">
                  <c:v>1.3880000000000064E-2</c:v>
                </c:pt>
                <c:pt idx="348">
                  <c:v>1.3920000000000063E-2</c:v>
                </c:pt>
                <c:pt idx="349">
                  <c:v>1.3960000000000064E-2</c:v>
                </c:pt>
                <c:pt idx="350">
                  <c:v>1.4E-2</c:v>
                </c:pt>
                <c:pt idx="351">
                  <c:v>1.404E-2</c:v>
                </c:pt>
                <c:pt idx="352">
                  <c:v>1.4080000000000001E-2</c:v>
                </c:pt>
                <c:pt idx="353">
                  <c:v>1.4120000000000001E-2</c:v>
                </c:pt>
                <c:pt idx="354">
                  <c:v>1.4160000000000001E-2</c:v>
                </c:pt>
                <c:pt idx="355">
                  <c:v>1.4200000000000001E-2</c:v>
                </c:pt>
                <c:pt idx="356">
                  <c:v>1.4240000000000001E-2</c:v>
                </c:pt>
                <c:pt idx="357">
                  <c:v>1.4280000000000001E-2</c:v>
                </c:pt>
                <c:pt idx="358">
                  <c:v>1.4320000000000001E-2</c:v>
                </c:pt>
                <c:pt idx="359">
                  <c:v>1.4360000000000001E-2</c:v>
                </c:pt>
                <c:pt idx="360">
                  <c:v>1.4400000000000001E-2</c:v>
                </c:pt>
                <c:pt idx="361">
                  <c:v>1.4440000000000001E-2</c:v>
                </c:pt>
                <c:pt idx="362">
                  <c:v>1.4480000000000003E-2</c:v>
                </c:pt>
                <c:pt idx="363">
                  <c:v>1.4520000000000003E-2</c:v>
                </c:pt>
                <c:pt idx="364">
                  <c:v>1.4560000000000003E-2</c:v>
                </c:pt>
                <c:pt idx="365">
                  <c:v>1.4600000000000005E-2</c:v>
                </c:pt>
                <c:pt idx="366">
                  <c:v>1.4640000000000005E-2</c:v>
                </c:pt>
                <c:pt idx="367">
                  <c:v>1.4680000000000007E-2</c:v>
                </c:pt>
                <c:pt idx="368">
                  <c:v>1.4720000000000007E-2</c:v>
                </c:pt>
                <c:pt idx="369">
                  <c:v>1.4760000000000007E-2</c:v>
                </c:pt>
                <c:pt idx="370">
                  <c:v>1.4800000000000001E-2</c:v>
                </c:pt>
                <c:pt idx="371">
                  <c:v>1.4840000000000001E-2</c:v>
                </c:pt>
                <c:pt idx="372">
                  <c:v>1.4880000000000001E-2</c:v>
                </c:pt>
                <c:pt idx="373">
                  <c:v>1.4920000000000001E-2</c:v>
                </c:pt>
                <c:pt idx="374">
                  <c:v>1.4960000000000001E-2</c:v>
                </c:pt>
                <c:pt idx="375">
                  <c:v>1.5000000000000001E-2</c:v>
                </c:pt>
                <c:pt idx="376">
                  <c:v>1.5040000000000001E-2</c:v>
                </c:pt>
                <c:pt idx="377">
                  <c:v>1.5080000000000001E-2</c:v>
                </c:pt>
                <c:pt idx="378">
                  <c:v>1.5120000000000001E-2</c:v>
                </c:pt>
                <c:pt idx="379">
                  <c:v>1.5160000000000003E-2</c:v>
                </c:pt>
                <c:pt idx="380">
                  <c:v>1.5200000000000003E-2</c:v>
                </c:pt>
                <c:pt idx="381">
                  <c:v>1.5240000000000043E-2</c:v>
                </c:pt>
                <c:pt idx="382">
                  <c:v>1.528000000000005E-2</c:v>
                </c:pt>
                <c:pt idx="383">
                  <c:v>1.5320000000000052E-2</c:v>
                </c:pt>
                <c:pt idx="384">
                  <c:v>1.5360000000000021E-2</c:v>
                </c:pt>
                <c:pt idx="385">
                  <c:v>1.5400000000000021E-2</c:v>
                </c:pt>
                <c:pt idx="386">
                  <c:v>1.5440000000000021E-2</c:v>
                </c:pt>
                <c:pt idx="387">
                  <c:v>1.5480000000000051E-2</c:v>
                </c:pt>
                <c:pt idx="388">
                  <c:v>1.5520000000000051E-2</c:v>
                </c:pt>
                <c:pt idx="389">
                  <c:v>1.5560000000000053E-2</c:v>
                </c:pt>
                <c:pt idx="390">
                  <c:v>1.5600000000000055E-2</c:v>
                </c:pt>
                <c:pt idx="391">
                  <c:v>1.5640000000000001E-2</c:v>
                </c:pt>
                <c:pt idx="392">
                  <c:v>1.5680000000000003E-2</c:v>
                </c:pt>
                <c:pt idx="393">
                  <c:v>1.5720000000000001E-2</c:v>
                </c:pt>
                <c:pt idx="394">
                  <c:v>1.5760000000000003E-2</c:v>
                </c:pt>
                <c:pt idx="395">
                  <c:v>1.5800000000000043E-2</c:v>
                </c:pt>
                <c:pt idx="396">
                  <c:v>1.5840000000000003E-2</c:v>
                </c:pt>
                <c:pt idx="397">
                  <c:v>1.5880000000000043E-2</c:v>
                </c:pt>
                <c:pt idx="398">
                  <c:v>1.5920000000000021E-2</c:v>
                </c:pt>
                <c:pt idx="399">
                  <c:v>1.5960000000000005E-2</c:v>
                </c:pt>
                <c:pt idx="400">
                  <c:v>1.6000000000000021E-2</c:v>
                </c:pt>
                <c:pt idx="401">
                  <c:v>1.6040000000000061E-2</c:v>
                </c:pt>
                <c:pt idx="402">
                  <c:v>1.6080000000000021E-2</c:v>
                </c:pt>
                <c:pt idx="403">
                  <c:v>1.6120000000000061E-2</c:v>
                </c:pt>
                <c:pt idx="404">
                  <c:v>1.6160000000000074E-2</c:v>
                </c:pt>
                <c:pt idx="405">
                  <c:v>1.6200000000000023E-2</c:v>
                </c:pt>
                <c:pt idx="406">
                  <c:v>1.6240000000000063E-2</c:v>
                </c:pt>
                <c:pt idx="407">
                  <c:v>1.6280000000000076E-2</c:v>
                </c:pt>
                <c:pt idx="408">
                  <c:v>1.6320000000000074E-2</c:v>
                </c:pt>
                <c:pt idx="409">
                  <c:v>1.6360000000000079E-2</c:v>
                </c:pt>
                <c:pt idx="410">
                  <c:v>1.6400000000000001E-2</c:v>
                </c:pt>
                <c:pt idx="411">
                  <c:v>1.6440000000000041E-2</c:v>
                </c:pt>
                <c:pt idx="412">
                  <c:v>1.6480000000000074E-2</c:v>
                </c:pt>
                <c:pt idx="413">
                  <c:v>1.6520000000000073E-2</c:v>
                </c:pt>
                <c:pt idx="414">
                  <c:v>1.6560000000000078E-2</c:v>
                </c:pt>
                <c:pt idx="415">
                  <c:v>1.660000000000008E-2</c:v>
                </c:pt>
                <c:pt idx="416">
                  <c:v>1.6640000000000078E-2</c:v>
                </c:pt>
                <c:pt idx="417">
                  <c:v>1.6680000000000077E-2</c:v>
                </c:pt>
                <c:pt idx="418">
                  <c:v>1.6720000000000079E-2</c:v>
                </c:pt>
                <c:pt idx="419">
                  <c:v>1.6760000000000077E-2</c:v>
                </c:pt>
                <c:pt idx="420">
                  <c:v>1.6800000000000082E-2</c:v>
                </c:pt>
                <c:pt idx="421">
                  <c:v>1.6840000000000081E-2</c:v>
                </c:pt>
                <c:pt idx="422">
                  <c:v>1.6880000000000082E-2</c:v>
                </c:pt>
                <c:pt idx="423">
                  <c:v>1.6920000000000084E-2</c:v>
                </c:pt>
                <c:pt idx="424">
                  <c:v>1.6960000000000086E-2</c:v>
                </c:pt>
                <c:pt idx="425">
                  <c:v>1.7000000000000001E-2</c:v>
                </c:pt>
                <c:pt idx="426">
                  <c:v>1.7040000000000003E-2</c:v>
                </c:pt>
                <c:pt idx="427">
                  <c:v>1.7080000000000001E-2</c:v>
                </c:pt>
                <c:pt idx="428">
                  <c:v>1.7120000000000003E-2</c:v>
                </c:pt>
                <c:pt idx="429">
                  <c:v>1.7160000000000005E-2</c:v>
                </c:pt>
                <c:pt idx="430">
                  <c:v>1.72E-2</c:v>
                </c:pt>
                <c:pt idx="431">
                  <c:v>1.7240000000000005E-2</c:v>
                </c:pt>
                <c:pt idx="432">
                  <c:v>1.728E-2</c:v>
                </c:pt>
                <c:pt idx="433">
                  <c:v>1.7320000000000009E-2</c:v>
                </c:pt>
                <c:pt idx="434">
                  <c:v>1.736E-2</c:v>
                </c:pt>
                <c:pt idx="435">
                  <c:v>1.7400000000000009E-2</c:v>
                </c:pt>
                <c:pt idx="436">
                  <c:v>1.7440000000000001E-2</c:v>
                </c:pt>
                <c:pt idx="437">
                  <c:v>1.7480000000000002E-2</c:v>
                </c:pt>
                <c:pt idx="438">
                  <c:v>1.7520000000000001E-2</c:v>
                </c:pt>
                <c:pt idx="439">
                  <c:v>1.7560000000000003E-2</c:v>
                </c:pt>
                <c:pt idx="440">
                  <c:v>1.7600000000000001E-2</c:v>
                </c:pt>
                <c:pt idx="441">
                  <c:v>1.7640000000000003E-2</c:v>
                </c:pt>
                <c:pt idx="442">
                  <c:v>1.7680000000000001E-2</c:v>
                </c:pt>
                <c:pt idx="443">
                  <c:v>1.7720000000000003E-2</c:v>
                </c:pt>
                <c:pt idx="444">
                  <c:v>1.7760000000000001E-2</c:v>
                </c:pt>
                <c:pt idx="445">
                  <c:v>1.7800000000000003E-2</c:v>
                </c:pt>
                <c:pt idx="446">
                  <c:v>1.7840000000000005E-2</c:v>
                </c:pt>
                <c:pt idx="447">
                  <c:v>1.7880000000000021E-2</c:v>
                </c:pt>
                <c:pt idx="448">
                  <c:v>1.7920000000000005E-2</c:v>
                </c:pt>
                <c:pt idx="449">
                  <c:v>1.7960000000000021E-2</c:v>
                </c:pt>
                <c:pt idx="450">
                  <c:v>1.8000000000000023E-2</c:v>
                </c:pt>
                <c:pt idx="451">
                  <c:v>1.8040000000000007E-2</c:v>
                </c:pt>
                <c:pt idx="452">
                  <c:v>1.8080000000000023E-2</c:v>
                </c:pt>
                <c:pt idx="453">
                  <c:v>1.8120000000000063E-2</c:v>
                </c:pt>
                <c:pt idx="454">
                  <c:v>1.8160000000000023E-2</c:v>
                </c:pt>
                <c:pt idx="455">
                  <c:v>1.8200000000000063E-2</c:v>
                </c:pt>
                <c:pt idx="456">
                  <c:v>1.8240000000000076E-2</c:v>
                </c:pt>
                <c:pt idx="457">
                  <c:v>1.8280000000000001E-2</c:v>
                </c:pt>
                <c:pt idx="458">
                  <c:v>1.8320000000000041E-2</c:v>
                </c:pt>
                <c:pt idx="459">
                  <c:v>1.8360000000000001E-2</c:v>
                </c:pt>
                <c:pt idx="460">
                  <c:v>1.8400000000000041E-2</c:v>
                </c:pt>
                <c:pt idx="461">
                  <c:v>1.8440000000000074E-2</c:v>
                </c:pt>
                <c:pt idx="462">
                  <c:v>1.8480000000000073E-2</c:v>
                </c:pt>
                <c:pt idx="463">
                  <c:v>1.8520000000000075E-2</c:v>
                </c:pt>
                <c:pt idx="464">
                  <c:v>1.8560000000000073E-2</c:v>
                </c:pt>
                <c:pt idx="465">
                  <c:v>1.8600000000000075E-2</c:v>
                </c:pt>
                <c:pt idx="466">
                  <c:v>1.8640000000000077E-2</c:v>
                </c:pt>
                <c:pt idx="467">
                  <c:v>1.8680000000000078E-2</c:v>
                </c:pt>
                <c:pt idx="468">
                  <c:v>1.8720000000000077E-2</c:v>
                </c:pt>
                <c:pt idx="469">
                  <c:v>1.8760000000000079E-2</c:v>
                </c:pt>
                <c:pt idx="470">
                  <c:v>1.8800000000000074E-2</c:v>
                </c:pt>
                <c:pt idx="471">
                  <c:v>1.8840000000000075E-2</c:v>
                </c:pt>
                <c:pt idx="472">
                  <c:v>1.8880000000000077E-2</c:v>
                </c:pt>
                <c:pt idx="473">
                  <c:v>1.8920000000000076E-2</c:v>
                </c:pt>
                <c:pt idx="474">
                  <c:v>1.8960000000000077E-2</c:v>
                </c:pt>
                <c:pt idx="475">
                  <c:v>1.9000000000000083E-2</c:v>
                </c:pt>
                <c:pt idx="476">
                  <c:v>1.9040000000000074E-2</c:v>
                </c:pt>
                <c:pt idx="477">
                  <c:v>1.9080000000000083E-2</c:v>
                </c:pt>
                <c:pt idx="478">
                  <c:v>1.9120000000000078E-2</c:v>
                </c:pt>
                <c:pt idx="479">
                  <c:v>1.916000000000008E-2</c:v>
                </c:pt>
                <c:pt idx="480">
                  <c:v>1.9200000000000085E-2</c:v>
                </c:pt>
                <c:pt idx="481">
                  <c:v>1.9240000000000083E-2</c:v>
                </c:pt>
                <c:pt idx="482">
                  <c:v>1.9280000000000085E-2</c:v>
                </c:pt>
                <c:pt idx="483">
                  <c:v>1.9320000000000084E-2</c:v>
                </c:pt>
                <c:pt idx="484">
                  <c:v>1.9360000000000085E-2</c:v>
                </c:pt>
                <c:pt idx="485">
                  <c:v>1.9400000000000087E-2</c:v>
                </c:pt>
                <c:pt idx="486">
                  <c:v>1.9440000000000093E-2</c:v>
                </c:pt>
                <c:pt idx="487">
                  <c:v>1.9480000000000088E-2</c:v>
                </c:pt>
                <c:pt idx="488">
                  <c:v>1.9520000000000093E-2</c:v>
                </c:pt>
                <c:pt idx="489">
                  <c:v>1.9560000000000091E-2</c:v>
                </c:pt>
                <c:pt idx="490">
                  <c:v>1.960000000000009E-2</c:v>
                </c:pt>
                <c:pt idx="491">
                  <c:v>1.9640000000000091E-2</c:v>
                </c:pt>
                <c:pt idx="492">
                  <c:v>1.9680000000000097E-2</c:v>
                </c:pt>
                <c:pt idx="493">
                  <c:v>1.9720000000000092E-2</c:v>
                </c:pt>
                <c:pt idx="494">
                  <c:v>1.97600000000001E-2</c:v>
                </c:pt>
                <c:pt idx="495">
                  <c:v>1.9800000000000099E-2</c:v>
                </c:pt>
                <c:pt idx="496">
                  <c:v>1.9840000000000094E-2</c:v>
                </c:pt>
                <c:pt idx="497">
                  <c:v>1.9880000000000099E-2</c:v>
                </c:pt>
                <c:pt idx="498">
                  <c:v>1.9920000000000094E-2</c:v>
                </c:pt>
                <c:pt idx="499">
                  <c:v>1.9960000000000103E-2</c:v>
                </c:pt>
                <c:pt idx="500">
                  <c:v>2.0000000000000011E-2</c:v>
                </c:pt>
                <c:pt idx="501">
                  <c:v>2.0040000000000002E-2</c:v>
                </c:pt>
                <c:pt idx="502">
                  <c:v>2.0080000000000001E-2</c:v>
                </c:pt>
                <c:pt idx="503">
                  <c:v>2.0119999999999999E-2</c:v>
                </c:pt>
                <c:pt idx="504">
                  <c:v>2.0159999999999997E-2</c:v>
                </c:pt>
                <c:pt idx="505">
                  <c:v>2.0200000000000006E-2</c:v>
                </c:pt>
                <c:pt idx="506">
                  <c:v>2.0240000000000001E-2</c:v>
                </c:pt>
                <c:pt idx="507">
                  <c:v>2.0280000000000006E-2</c:v>
                </c:pt>
                <c:pt idx="508">
                  <c:v>2.0319999999999998E-2</c:v>
                </c:pt>
                <c:pt idx="509">
                  <c:v>2.0360000000000003E-2</c:v>
                </c:pt>
                <c:pt idx="510">
                  <c:v>2.0400000000000001E-2</c:v>
                </c:pt>
                <c:pt idx="511">
                  <c:v>2.044000000000001E-2</c:v>
                </c:pt>
                <c:pt idx="512">
                  <c:v>2.0480000000000002E-2</c:v>
                </c:pt>
                <c:pt idx="513">
                  <c:v>2.0519999999999997E-2</c:v>
                </c:pt>
                <c:pt idx="514">
                  <c:v>2.0559999999999998E-2</c:v>
                </c:pt>
                <c:pt idx="515">
                  <c:v>2.0600000000000011E-2</c:v>
                </c:pt>
                <c:pt idx="516">
                  <c:v>2.0640000000000002E-2</c:v>
                </c:pt>
                <c:pt idx="517">
                  <c:v>2.0680000000000011E-2</c:v>
                </c:pt>
                <c:pt idx="518">
                  <c:v>2.0719999999999999E-2</c:v>
                </c:pt>
                <c:pt idx="519">
                  <c:v>2.0759999999999997E-2</c:v>
                </c:pt>
                <c:pt idx="520">
                  <c:v>2.0800000000000006E-2</c:v>
                </c:pt>
                <c:pt idx="521">
                  <c:v>2.0840000000000011E-2</c:v>
                </c:pt>
                <c:pt idx="522">
                  <c:v>2.0880000000000006E-2</c:v>
                </c:pt>
                <c:pt idx="523">
                  <c:v>2.0919999999999998E-2</c:v>
                </c:pt>
                <c:pt idx="524">
                  <c:v>2.0960000000000003E-2</c:v>
                </c:pt>
                <c:pt idx="525">
                  <c:v>2.1000000000000012E-2</c:v>
                </c:pt>
                <c:pt idx="526">
                  <c:v>2.1040000000000052E-2</c:v>
                </c:pt>
                <c:pt idx="527">
                  <c:v>2.1080000000000012E-2</c:v>
                </c:pt>
                <c:pt idx="528">
                  <c:v>2.1120000000000003E-2</c:v>
                </c:pt>
                <c:pt idx="529">
                  <c:v>2.1159999999999998E-2</c:v>
                </c:pt>
                <c:pt idx="530">
                  <c:v>2.1200000000000042E-2</c:v>
                </c:pt>
                <c:pt idx="531">
                  <c:v>2.1240000000000002E-2</c:v>
                </c:pt>
                <c:pt idx="532">
                  <c:v>2.1280000000000011E-2</c:v>
                </c:pt>
                <c:pt idx="533">
                  <c:v>2.1319999999999999E-2</c:v>
                </c:pt>
                <c:pt idx="534">
                  <c:v>2.1360000000000001E-2</c:v>
                </c:pt>
                <c:pt idx="535">
                  <c:v>2.1400000000000002E-2</c:v>
                </c:pt>
                <c:pt idx="536">
                  <c:v>2.1440000000000011E-2</c:v>
                </c:pt>
                <c:pt idx="537">
                  <c:v>2.1480000000000016E-2</c:v>
                </c:pt>
                <c:pt idx="538">
                  <c:v>2.1520000000000001E-2</c:v>
                </c:pt>
                <c:pt idx="539">
                  <c:v>2.1560000000000003E-2</c:v>
                </c:pt>
                <c:pt idx="540">
                  <c:v>2.1600000000000012E-2</c:v>
                </c:pt>
                <c:pt idx="541">
                  <c:v>2.1640000000000052E-2</c:v>
                </c:pt>
                <c:pt idx="542">
                  <c:v>2.1680000000000012E-2</c:v>
                </c:pt>
                <c:pt idx="543">
                  <c:v>2.1720000000000003E-2</c:v>
                </c:pt>
                <c:pt idx="544">
                  <c:v>2.1759999999999998E-2</c:v>
                </c:pt>
                <c:pt idx="545">
                  <c:v>2.1800000000000052E-2</c:v>
                </c:pt>
                <c:pt idx="546">
                  <c:v>2.1840000000000012E-2</c:v>
                </c:pt>
                <c:pt idx="547">
                  <c:v>2.1880000000000052E-2</c:v>
                </c:pt>
                <c:pt idx="548">
                  <c:v>2.1919999999999999E-2</c:v>
                </c:pt>
                <c:pt idx="549">
                  <c:v>2.196E-2</c:v>
                </c:pt>
                <c:pt idx="550">
                  <c:v>2.2000000000000016E-2</c:v>
                </c:pt>
                <c:pt idx="551">
                  <c:v>2.2040000000000056E-2</c:v>
                </c:pt>
                <c:pt idx="552">
                  <c:v>2.2080000000000016E-2</c:v>
                </c:pt>
                <c:pt idx="553">
                  <c:v>2.2120000000000001E-2</c:v>
                </c:pt>
                <c:pt idx="554">
                  <c:v>2.2160000000000006E-2</c:v>
                </c:pt>
                <c:pt idx="555">
                  <c:v>2.2200000000000056E-2</c:v>
                </c:pt>
                <c:pt idx="556">
                  <c:v>2.2240000000000096E-2</c:v>
                </c:pt>
                <c:pt idx="557">
                  <c:v>2.2280000000000098E-2</c:v>
                </c:pt>
                <c:pt idx="558">
                  <c:v>2.2320000000000003E-2</c:v>
                </c:pt>
                <c:pt idx="559">
                  <c:v>2.2360000000000001E-2</c:v>
                </c:pt>
                <c:pt idx="560">
                  <c:v>2.2400000000000052E-2</c:v>
                </c:pt>
                <c:pt idx="561">
                  <c:v>2.2440000000000012E-2</c:v>
                </c:pt>
                <c:pt idx="562">
                  <c:v>2.2480000000000052E-2</c:v>
                </c:pt>
                <c:pt idx="563">
                  <c:v>2.2520000000000002E-2</c:v>
                </c:pt>
                <c:pt idx="564">
                  <c:v>2.256E-2</c:v>
                </c:pt>
                <c:pt idx="565">
                  <c:v>2.2600000000000012E-2</c:v>
                </c:pt>
                <c:pt idx="566">
                  <c:v>2.2640000000000052E-2</c:v>
                </c:pt>
                <c:pt idx="567">
                  <c:v>2.2680000000000092E-2</c:v>
                </c:pt>
                <c:pt idx="568">
                  <c:v>2.2720000000000001E-2</c:v>
                </c:pt>
                <c:pt idx="569">
                  <c:v>2.2759999999999999E-2</c:v>
                </c:pt>
                <c:pt idx="570">
                  <c:v>2.2800000000000115E-2</c:v>
                </c:pt>
                <c:pt idx="571">
                  <c:v>2.2840000000000135E-2</c:v>
                </c:pt>
                <c:pt idx="572">
                  <c:v>2.2880000000000116E-2</c:v>
                </c:pt>
                <c:pt idx="573">
                  <c:v>2.2920000000000006E-2</c:v>
                </c:pt>
                <c:pt idx="574">
                  <c:v>2.2960000000000001E-2</c:v>
                </c:pt>
                <c:pt idx="575">
                  <c:v>2.300000000000001E-2</c:v>
                </c:pt>
                <c:pt idx="576">
                  <c:v>2.3040000000000001E-2</c:v>
                </c:pt>
                <c:pt idx="577">
                  <c:v>2.308000000000001E-2</c:v>
                </c:pt>
                <c:pt idx="578">
                  <c:v>2.3119999999999988E-2</c:v>
                </c:pt>
                <c:pt idx="579">
                  <c:v>2.3159999999999997E-2</c:v>
                </c:pt>
                <c:pt idx="580">
                  <c:v>2.3200000000000002E-2</c:v>
                </c:pt>
                <c:pt idx="581">
                  <c:v>2.324E-2</c:v>
                </c:pt>
                <c:pt idx="582">
                  <c:v>2.3280000000000002E-2</c:v>
                </c:pt>
                <c:pt idx="583">
                  <c:v>2.3319999999999997E-2</c:v>
                </c:pt>
                <c:pt idx="584">
                  <c:v>2.3359999999999988E-2</c:v>
                </c:pt>
                <c:pt idx="585">
                  <c:v>2.3400000000000001E-2</c:v>
                </c:pt>
                <c:pt idx="586">
                  <c:v>2.3440000000000006E-2</c:v>
                </c:pt>
                <c:pt idx="587">
                  <c:v>2.3480000000000001E-2</c:v>
                </c:pt>
                <c:pt idx="588">
                  <c:v>2.3520000000000003E-2</c:v>
                </c:pt>
                <c:pt idx="589">
                  <c:v>2.3559999999999998E-2</c:v>
                </c:pt>
                <c:pt idx="590">
                  <c:v>2.3600000000000006E-2</c:v>
                </c:pt>
                <c:pt idx="591">
                  <c:v>2.3640000000000001E-2</c:v>
                </c:pt>
                <c:pt idx="592">
                  <c:v>2.368000000000001E-2</c:v>
                </c:pt>
                <c:pt idx="593">
                  <c:v>2.3719999999999998E-2</c:v>
                </c:pt>
                <c:pt idx="594">
                  <c:v>2.3759999999999993E-2</c:v>
                </c:pt>
                <c:pt idx="595">
                  <c:v>2.3800000000000002E-2</c:v>
                </c:pt>
                <c:pt idx="596">
                  <c:v>2.384000000000001E-2</c:v>
                </c:pt>
                <c:pt idx="597">
                  <c:v>2.3880000000000002E-2</c:v>
                </c:pt>
                <c:pt idx="598">
                  <c:v>2.3919999999999997E-2</c:v>
                </c:pt>
                <c:pt idx="599">
                  <c:v>2.3959999999999999E-2</c:v>
                </c:pt>
                <c:pt idx="600">
                  <c:v>2.4E-2</c:v>
                </c:pt>
                <c:pt idx="601">
                  <c:v>2.4040000000000002E-2</c:v>
                </c:pt>
                <c:pt idx="602">
                  <c:v>2.4080000000000001E-2</c:v>
                </c:pt>
                <c:pt idx="603">
                  <c:v>2.4120000000000003E-2</c:v>
                </c:pt>
                <c:pt idx="604">
                  <c:v>2.4159999999999997E-2</c:v>
                </c:pt>
                <c:pt idx="605">
                  <c:v>2.4200000000000006E-2</c:v>
                </c:pt>
                <c:pt idx="606">
                  <c:v>2.4240000000000001E-2</c:v>
                </c:pt>
                <c:pt idx="607">
                  <c:v>2.4280000000000006E-2</c:v>
                </c:pt>
                <c:pt idx="608">
                  <c:v>2.4319999999999998E-2</c:v>
                </c:pt>
                <c:pt idx="609">
                  <c:v>2.4360000000000003E-2</c:v>
                </c:pt>
                <c:pt idx="610">
                  <c:v>2.4400000000000002E-2</c:v>
                </c:pt>
                <c:pt idx="611">
                  <c:v>2.444000000000001E-2</c:v>
                </c:pt>
                <c:pt idx="612">
                  <c:v>2.4480000000000002E-2</c:v>
                </c:pt>
                <c:pt idx="613">
                  <c:v>2.4520000000000004E-2</c:v>
                </c:pt>
                <c:pt idx="614">
                  <c:v>2.4559999999999998E-2</c:v>
                </c:pt>
                <c:pt idx="615">
                  <c:v>2.4600000000000011E-2</c:v>
                </c:pt>
                <c:pt idx="616">
                  <c:v>2.4640000000000002E-2</c:v>
                </c:pt>
                <c:pt idx="617">
                  <c:v>2.4680000000000011E-2</c:v>
                </c:pt>
                <c:pt idx="618">
                  <c:v>2.4719999999999999E-2</c:v>
                </c:pt>
                <c:pt idx="619">
                  <c:v>2.4759999999999997E-2</c:v>
                </c:pt>
                <c:pt idx="620">
                  <c:v>2.4800000000000006E-2</c:v>
                </c:pt>
                <c:pt idx="621">
                  <c:v>2.4840000000000001E-2</c:v>
                </c:pt>
                <c:pt idx="622">
                  <c:v>2.4880000000000006E-2</c:v>
                </c:pt>
                <c:pt idx="623">
                  <c:v>2.4919999999999998E-2</c:v>
                </c:pt>
                <c:pt idx="624">
                  <c:v>2.4960000000000003E-2</c:v>
                </c:pt>
                <c:pt idx="625">
                  <c:v>2.5000000000000001E-2</c:v>
                </c:pt>
                <c:pt idx="626">
                  <c:v>2.504000000000001E-2</c:v>
                </c:pt>
                <c:pt idx="627">
                  <c:v>2.5080000000000002E-2</c:v>
                </c:pt>
                <c:pt idx="628">
                  <c:v>2.5120000000000003E-2</c:v>
                </c:pt>
                <c:pt idx="629">
                  <c:v>2.5159999999999998E-2</c:v>
                </c:pt>
                <c:pt idx="630">
                  <c:v>2.5200000000000011E-2</c:v>
                </c:pt>
                <c:pt idx="631">
                  <c:v>2.5240000000000002E-2</c:v>
                </c:pt>
                <c:pt idx="632">
                  <c:v>2.5280000000000011E-2</c:v>
                </c:pt>
                <c:pt idx="633">
                  <c:v>2.5319999999999999E-2</c:v>
                </c:pt>
                <c:pt idx="634">
                  <c:v>2.5359999999999997E-2</c:v>
                </c:pt>
                <c:pt idx="635">
                  <c:v>2.5400000000000002E-2</c:v>
                </c:pt>
                <c:pt idx="636">
                  <c:v>2.5440000000000011E-2</c:v>
                </c:pt>
                <c:pt idx="637">
                  <c:v>2.5480000000000006E-2</c:v>
                </c:pt>
                <c:pt idx="638">
                  <c:v>2.5519999999999998E-2</c:v>
                </c:pt>
                <c:pt idx="639">
                  <c:v>2.5560000000000003E-2</c:v>
                </c:pt>
                <c:pt idx="640">
                  <c:v>2.5600000000000012E-2</c:v>
                </c:pt>
                <c:pt idx="641">
                  <c:v>2.5640000000000052E-2</c:v>
                </c:pt>
                <c:pt idx="642">
                  <c:v>2.5680000000000012E-2</c:v>
                </c:pt>
                <c:pt idx="643">
                  <c:v>2.5720000000000003E-2</c:v>
                </c:pt>
                <c:pt idx="644">
                  <c:v>2.5759999999999998E-2</c:v>
                </c:pt>
                <c:pt idx="645">
                  <c:v>2.5800000000000052E-2</c:v>
                </c:pt>
                <c:pt idx="646">
                  <c:v>2.5840000000000012E-2</c:v>
                </c:pt>
                <c:pt idx="647">
                  <c:v>2.5880000000000052E-2</c:v>
                </c:pt>
                <c:pt idx="648">
                  <c:v>2.5919999999999999E-2</c:v>
                </c:pt>
                <c:pt idx="649">
                  <c:v>2.596E-2</c:v>
                </c:pt>
                <c:pt idx="650">
                  <c:v>2.6000000000000002E-2</c:v>
                </c:pt>
                <c:pt idx="651">
                  <c:v>2.6040000000000011E-2</c:v>
                </c:pt>
                <c:pt idx="652">
                  <c:v>2.6080000000000002E-2</c:v>
                </c:pt>
                <c:pt idx="653">
                  <c:v>2.6120000000000001E-2</c:v>
                </c:pt>
                <c:pt idx="654">
                  <c:v>2.6160000000000003E-2</c:v>
                </c:pt>
                <c:pt idx="655">
                  <c:v>2.6200000000000011E-2</c:v>
                </c:pt>
                <c:pt idx="656">
                  <c:v>2.6240000000000051E-2</c:v>
                </c:pt>
                <c:pt idx="657">
                  <c:v>2.6280000000000012E-2</c:v>
                </c:pt>
                <c:pt idx="658">
                  <c:v>2.6320000000000003E-2</c:v>
                </c:pt>
                <c:pt idx="659">
                  <c:v>2.6359999999999998E-2</c:v>
                </c:pt>
                <c:pt idx="660">
                  <c:v>2.6400000000000052E-2</c:v>
                </c:pt>
                <c:pt idx="661">
                  <c:v>2.6440000000000012E-2</c:v>
                </c:pt>
                <c:pt idx="662">
                  <c:v>2.6480000000000052E-2</c:v>
                </c:pt>
                <c:pt idx="663">
                  <c:v>2.6519999999999998E-2</c:v>
                </c:pt>
                <c:pt idx="664">
                  <c:v>2.6560000000000004E-2</c:v>
                </c:pt>
                <c:pt idx="665">
                  <c:v>2.6600000000000016E-2</c:v>
                </c:pt>
                <c:pt idx="666">
                  <c:v>2.6640000000000056E-2</c:v>
                </c:pt>
                <c:pt idx="667">
                  <c:v>2.6680000000000016E-2</c:v>
                </c:pt>
                <c:pt idx="668">
                  <c:v>2.6720000000000001E-2</c:v>
                </c:pt>
                <c:pt idx="669">
                  <c:v>2.6760000000000006E-2</c:v>
                </c:pt>
                <c:pt idx="670">
                  <c:v>2.6800000000000056E-2</c:v>
                </c:pt>
                <c:pt idx="671">
                  <c:v>2.6840000000000096E-2</c:v>
                </c:pt>
                <c:pt idx="672">
                  <c:v>2.6880000000000102E-2</c:v>
                </c:pt>
                <c:pt idx="673">
                  <c:v>2.6920000000000006E-2</c:v>
                </c:pt>
                <c:pt idx="674">
                  <c:v>2.6960000000000001E-2</c:v>
                </c:pt>
                <c:pt idx="675">
                  <c:v>2.7000000000000111E-2</c:v>
                </c:pt>
                <c:pt idx="676">
                  <c:v>2.7040000000000102E-2</c:v>
                </c:pt>
                <c:pt idx="677">
                  <c:v>2.7080000000000111E-2</c:v>
                </c:pt>
                <c:pt idx="678">
                  <c:v>2.7120000000000002E-2</c:v>
                </c:pt>
                <c:pt idx="679">
                  <c:v>2.7160000000000004E-2</c:v>
                </c:pt>
                <c:pt idx="680">
                  <c:v>2.7200000000000012E-2</c:v>
                </c:pt>
                <c:pt idx="681">
                  <c:v>2.7240000000000052E-2</c:v>
                </c:pt>
                <c:pt idx="682">
                  <c:v>2.7280000000000092E-2</c:v>
                </c:pt>
                <c:pt idx="683">
                  <c:v>2.7320000000000001E-2</c:v>
                </c:pt>
                <c:pt idx="684">
                  <c:v>2.7360000000000002E-2</c:v>
                </c:pt>
                <c:pt idx="685">
                  <c:v>2.7400000000000115E-2</c:v>
                </c:pt>
                <c:pt idx="686">
                  <c:v>2.7440000000000134E-2</c:v>
                </c:pt>
                <c:pt idx="687">
                  <c:v>2.7480000000000115E-2</c:v>
                </c:pt>
                <c:pt idx="688">
                  <c:v>2.7520000000000006E-2</c:v>
                </c:pt>
                <c:pt idx="689">
                  <c:v>2.7560000000000001E-2</c:v>
                </c:pt>
                <c:pt idx="690">
                  <c:v>2.7600000000000135E-2</c:v>
                </c:pt>
                <c:pt idx="691">
                  <c:v>2.7640000000000116E-2</c:v>
                </c:pt>
                <c:pt idx="692">
                  <c:v>2.7680000000000125E-2</c:v>
                </c:pt>
                <c:pt idx="693">
                  <c:v>2.7720000000000002E-2</c:v>
                </c:pt>
                <c:pt idx="694">
                  <c:v>2.776000000000001E-2</c:v>
                </c:pt>
                <c:pt idx="695">
                  <c:v>2.780000000000012E-2</c:v>
                </c:pt>
                <c:pt idx="696">
                  <c:v>2.7840000000000135E-2</c:v>
                </c:pt>
                <c:pt idx="697">
                  <c:v>2.788000000000013E-2</c:v>
                </c:pt>
                <c:pt idx="698">
                  <c:v>2.7920000000000011E-2</c:v>
                </c:pt>
                <c:pt idx="699">
                  <c:v>2.7960000000000002E-2</c:v>
                </c:pt>
                <c:pt idx="700">
                  <c:v>2.8000000000000001E-2</c:v>
                </c:pt>
                <c:pt idx="701">
                  <c:v>2.8040000000000002E-2</c:v>
                </c:pt>
                <c:pt idx="702">
                  <c:v>2.8080000000000001E-2</c:v>
                </c:pt>
                <c:pt idx="703">
                  <c:v>2.8120000000000003E-2</c:v>
                </c:pt>
                <c:pt idx="704">
                  <c:v>2.8159999999999998E-2</c:v>
                </c:pt>
                <c:pt idx="705">
                  <c:v>2.8200000000000006E-2</c:v>
                </c:pt>
                <c:pt idx="706">
                  <c:v>2.8240000000000001E-2</c:v>
                </c:pt>
                <c:pt idx="707">
                  <c:v>2.828000000000001E-2</c:v>
                </c:pt>
                <c:pt idx="708">
                  <c:v>2.8319999999999998E-2</c:v>
                </c:pt>
                <c:pt idx="709">
                  <c:v>2.8360000000000003E-2</c:v>
                </c:pt>
                <c:pt idx="710">
                  <c:v>2.8400000000000002E-2</c:v>
                </c:pt>
                <c:pt idx="711">
                  <c:v>2.844000000000001E-2</c:v>
                </c:pt>
                <c:pt idx="712">
                  <c:v>2.8480000000000002E-2</c:v>
                </c:pt>
                <c:pt idx="713">
                  <c:v>2.8519999999999997E-2</c:v>
                </c:pt>
                <c:pt idx="714">
                  <c:v>2.8559999999999999E-2</c:v>
                </c:pt>
                <c:pt idx="715">
                  <c:v>2.8600000000000011E-2</c:v>
                </c:pt>
                <c:pt idx="716">
                  <c:v>2.8640000000000002E-2</c:v>
                </c:pt>
                <c:pt idx="717">
                  <c:v>2.8680000000000001E-2</c:v>
                </c:pt>
                <c:pt idx="718">
                  <c:v>2.8719999999999999E-2</c:v>
                </c:pt>
                <c:pt idx="719">
                  <c:v>2.8759999999999997E-2</c:v>
                </c:pt>
                <c:pt idx="720">
                  <c:v>2.8800000000000006E-2</c:v>
                </c:pt>
                <c:pt idx="721">
                  <c:v>2.8840000000000001E-2</c:v>
                </c:pt>
                <c:pt idx="722">
                  <c:v>2.8880000000000006E-2</c:v>
                </c:pt>
                <c:pt idx="723">
                  <c:v>2.8919999999999998E-2</c:v>
                </c:pt>
                <c:pt idx="724">
                  <c:v>2.8960000000000003E-2</c:v>
                </c:pt>
                <c:pt idx="725">
                  <c:v>2.9000000000000001E-2</c:v>
                </c:pt>
                <c:pt idx="726">
                  <c:v>2.904000000000001E-2</c:v>
                </c:pt>
                <c:pt idx="727">
                  <c:v>2.9080000000000002E-2</c:v>
                </c:pt>
                <c:pt idx="728">
                  <c:v>2.9120000000000004E-2</c:v>
                </c:pt>
                <c:pt idx="729">
                  <c:v>2.9159999999999998E-2</c:v>
                </c:pt>
                <c:pt idx="730">
                  <c:v>2.9200000000000011E-2</c:v>
                </c:pt>
                <c:pt idx="731">
                  <c:v>2.9240000000000002E-2</c:v>
                </c:pt>
                <c:pt idx="732">
                  <c:v>2.9280000000000011E-2</c:v>
                </c:pt>
                <c:pt idx="733">
                  <c:v>2.9319999999999999E-2</c:v>
                </c:pt>
                <c:pt idx="734">
                  <c:v>2.9359999999999997E-2</c:v>
                </c:pt>
                <c:pt idx="735">
                  <c:v>2.9400000000000006E-2</c:v>
                </c:pt>
                <c:pt idx="736">
                  <c:v>2.9440000000000011E-2</c:v>
                </c:pt>
                <c:pt idx="737">
                  <c:v>2.9480000000000006E-2</c:v>
                </c:pt>
                <c:pt idx="738">
                  <c:v>2.9519999999999998E-2</c:v>
                </c:pt>
                <c:pt idx="739">
                  <c:v>2.9560000000000003E-2</c:v>
                </c:pt>
                <c:pt idx="740">
                  <c:v>2.9600000000000001E-2</c:v>
                </c:pt>
                <c:pt idx="741">
                  <c:v>2.9640000000000041E-2</c:v>
                </c:pt>
                <c:pt idx="742">
                  <c:v>2.9680000000000002E-2</c:v>
                </c:pt>
                <c:pt idx="743">
                  <c:v>2.9720000000000003E-2</c:v>
                </c:pt>
                <c:pt idx="744">
                  <c:v>2.9759999999999998E-2</c:v>
                </c:pt>
                <c:pt idx="745">
                  <c:v>2.9800000000000011E-2</c:v>
                </c:pt>
                <c:pt idx="746">
                  <c:v>2.9840000000000002E-2</c:v>
                </c:pt>
                <c:pt idx="747">
                  <c:v>2.9880000000000011E-2</c:v>
                </c:pt>
                <c:pt idx="748">
                  <c:v>2.9919999999999999E-2</c:v>
                </c:pt>
                <c:pt idx="749">
                  <c:v>2.9960000000000004E-2</c:v>
                </c:pt>
                <c:pt idx="750">
                  <c:v>3.0000000000000002E-2</c:v>
                </c:pt>
                <c:pt idx="751">
                  <c:v>3.0040000000000011E-2</c:v>
                </c:pt>
                <c:pt idx="752">
                  <c:v>3.0080000000000016E-2</c:v>
                </c:pt>
                <c:pt idx="753">
                  <c:v>3.0119999999999997E-2</c:v>
                </c:pt>
                <c:pt idx="754">
                  <c:v>3.0160000000000003E-2</c:v>
                </c:pt>
                <c:pt idx="755">
                  <c:v>3.0200000000000012E-2</c:v>
                </c:pt>
                <c:pt idx="756">
                  <c:v>3.0240000000000006E-2</c:v>
                </c:pt>
                <c:pt idx="757">
                  <c:v>3.0280000000000012E-2</c:v>
                </c:pt>
                <c:pt idx="758">
                  <c:v>3.0320000000000003E-2</c:v>
                </c:pt>
                <c:pt idx="759">
                  <c:v>3.0359999999999998E-2</c:v>
                </c:pt>
                <c:pt idx="760">
                  <c:v>3.0400000000000052E-2</c:v>
                </c:pt>
                <c:pt idx="761">
                  <c:v>3.0440000000000012E-2</c:v>
                </c:pt>
                <c:pt idx="762">
                  <c:v>3.0480000000000052E-2</c:v>
                </c:pt>
                <c:pt idx="763">
                  <c:v>3.0519999999999999E-2</c:v>
                </c:pt>
                <c:pt idx="764">
                  <c:v>3.0560000000000004E-2</c:v>
                </c:pt>
                <c:pt idx="765">
                  <c:v>3.0600000000000002E-2</c:v>
                </c:pt>
                <c:pt idx="766">
                  <c:v>3.0640000000000056E-2</c:v>
                </c:pt>
                <c:pt idx="767">
                  <c:v>3.0680000000000002E-2</c:v>
                </c:pt>
                <c:pt idx="768">
                  <c:v>3.0720000000000004E-2</c:v>
                </c:pt>
                <c:pt idx="769">
                  <c:v>3.0760000000000003E-2</c:v>
                </c:pt>
                <c:pt idx="770">
                  <c:v>3.0800000000000011E-2</c:v>
                </c:pt>
                <c:pt idx="771">
                  <c:v>3.0840000000000051E-2</c:v>
                </c:pt>
                <c:pt idx="772">
                  <c:v>3.0880000000000012E-2</c:v>
                </c:pt>
                <c:pt idx="773">
                  <c:v>3.0920000000000003E-2</c:v>
                </c:pt>
                <c:pt idx="774">
                  <c:v>3.0960000000000001E-2</c:v>
                </c:pt>
                <c:pt idx="775">
                  <c:v>3.1000000000000052E-2</c:v>
                </c:pt>
                <c:pt idx="776">
                  <c:v>3.1040000000000012E-2</c:v>
                </c:pt>
                <c:pt idx="777">
                  <c:v>3.1080000000000052E-2</c:v>
                </c:pt>
                <c:pt idx="778">
                  <c:v>3.1119999999999998E-2</c:v>
                </c:pt>
                <c:pt idx="779">
                  <c:v>3.1160000000000004E-2</c:v>
                </c:pt>
                <c:pt idx="780">
                  <c:v>3.1200000000000012E-2</c:v>
                </c:pt>
                <c:pt idx="781">
                  <c:v>3.1240000000000052E-2</c:v>
                </c:pt>
                <c:pt idx="782">
                  <c:v>3.1280000000000002E-2</c:v>
                </c:pt>
                <c:pt idx="783">
                  <c:v>3.1320000000000001E-2</c:v>
                </c:pt>
                <c:pt idx="784">
                  <c:v>3.1360000000000006E-2</c:v>
                </c:pt>
                <c:pt idx="785">
                  <c:v>3.1400000000000011E-2</c:v>
                </c:pt>
                <c:pt idx="786">
                  <c:v>3.1440000000000051E-2</c:v>
                </c:pt>
                <c:pt idx="787">
                  <c:v>3.1480000000000015E-2</c:v>
                </c:pt>
                <c:pt idx="788">
                  <c:v>3.1519999999999999E-2</c:v>
                </c:pt>
                <c:pt idx="789">
                  <c:v>3.1560000000000005E-2</c:v>
                </c:pt>
                <c:pt idx="790">
                  <c:v>3.1600000000000052E-2</c:v>
                </c:pt>
                <c:pt idx="791">
                  <c:v>3.1640000000000015E-2</c:v>
                </c:pt>
                <c:pt idx="792">
                  <c:v>3.1680000000000055E-2</c:v>
                </c:pt>
                <c:pt idx="793">
                  <c:v>3.1720000000000005E-2</c:v>
                </c:pt>
                <c:pt idx="794">
                  <c:v>3.1760000000000004E-2</c:v>
                </c:pt>
                <c:pt idx="795">
                  <c:v>3.1800000000000002E-2</c:v>
                </c:pt>
                <c:pt idx="796">
                  <c:v>3.1840000000000042E-2</c:v>
                </c:pt>
                <c:pt idx="797">
                  <c:v>3.1880000000000012E-2</c:v>
                </c:pt>
                <c:pt idx="798">
                  <c:v>3.1920000000000004E-2</c:v>
                </c:pt>
                <c:pt idx="799">
                  <c:v>3.1960000000000002E-2</c:v>
                </c:pt>
                <c:pt idx="800">
                  <c:v>3.2000000000000042E-2</c:v>
                </c:pt>
                <c:pt idx="801">
                  <c:v>3.2040000000000082E-2</c:v>
                </c:pt>
                <c:pt idx="802">
                  <c:v>3.2080000000000011E-2</c:v>
                </c:pt>
                <c:pt idx="803">
                  <c:v>3.2120000000000003E-2</c:v>
                </c:pt>
                <c:pt idx="804">
                  <c:v>3.2160000000000001E-2</c:v>
                </c:pt>
                <c:pt idx="805">
                  <c:v>3.2199999999999999E-2</c:v>
                </c:pt>
                <c:pt idx="806">
                  <c:v>3.2240000000000012E-2</c:v>
                </c:pt>
                <c:pt idx="807">
                  <c:v>3.2280000000000052E-2</c:v>
                </c:pt>
                <c:pt idx="808">
                  <c:v>3.2320000000000002E-2</c:v>
                </c:pt>
                <c:pt idx="809">
                  <c:v>3.236E-2</c:v>
                </c:pt>
                <c:pt idx="810">
                  <c:v>3.2400000000000012E-2</c:v>
                </c:pt>
                <c:pt idx="811">
                  <c:v>3.2440000000000052E-2</c:v>
                </c:pt>
                <c:pt idx="812">
                  <c:v>3.2480000000000016E-2</c:v>
                </c:pt>
                <c:pt idx="813">
                  <c:v>3.252E-2</c:v>
                </c:pt>
                <c:pt idx="814">
                  <c:v>3.2560000000000006E-2</c:v>
                </c:pt>
                <c:pt idx="815">
                  <c:v>3.260000000000015E-2</c:v>
                </c:pt>
                <c:pt idx="816">
                  <c:v>3.2640000000000016E-2</c:v>
                </c:pt>
                <c:pt idx="817">
                  <c:v>3.2680000000000056E-2</c:v>
                </c:pt>
                <c:pt idx="818">
                  <c:v>3.2720000000000006E-2</c:v>
                </c:pt>
                <c:pt idx="819">
                  <c:v>3.2760000000000004E-2</c:v>
                </c:pt>
                <c:pt idx="820">
                  <c:v>3.2800000000000155E-2</c:v>
                </c:pt>
                <c:pt idx="821">
                  <c:v>3.2840000000000154E-2</c:v>
                </c:pt>
                <c:pt idx="822">
                  <c:v>3.2880000000000152E-2</c:v>
                </c:pt>
                <c:pt idx="823">
                  <c:v>3.2920000000000005E-2</c:v>
                </c:pt>
                <c:pt idx="824">
                  <c:v>3.2960000000000003E-2</c:v>
                </c:pt>
                <c:pt idx="825">
                  <c:v>3.3000000000000002E-2</c:v>
                </c:pt>
                <c:pt idx="826">
                  <c:v>3.304E-2</c:v>
                </c:pt>
                <c:pt idx="827">
                  <c:v>3.3080000000000005E-2</c:v>
                </c:pt>
                <c:pt idx="828">
                  <c:v>3.3120000000000004E-2</c:v>
                </c:pt>
                <c:pt idx="829">
                  <c:v>3.3159999999999995E-2</c:v>
                </c:pt>
                <c:pt idx="830">
                  <c:v>3.32E-2</c:v>
                </c:pt>
                <c:pt idx="831">
                  <c:v>3.3240000000000006E-2</c:v>
                </c:pt>
                <c:pt idx="832">
                  <c:v>3.3280000000000004E-2</c:v>
                </c:pt>
                <c:pt idx="833">
                  <c:v>3.3319999999999995E-2</c:v>
                </c:pt>
                <c:pt idx="834">
                  <c:v>3.3360000000000001E-2</c:v>
                </c:pt>
                <c:pt idx="835">
                  <c:v>3.3400000000000006E-2</c:v>
                </c:pt>
                <c:pt idx="836">
                  <c:v>3.3440000000000004E-2</c:v>
                </c:pt>
                <c:pt idx="837">
                  <c:v>3.348000000000001E-2</c:v>
                </c:pt>
                <c:pt idx="838">
                  <c:v>3.3520000000000001E-2</c:v>
                </c:pt>
                <c:pt idx="839">
                  <c:v>3.356E-2</c:v>
                </c:pt>
                <c:pt idx="840">
                  <c:v>3.3600000000000005E-2</c:v>
                </c:pt>
                <c:pt idx="841">
                  <c:v>3.364000000000001E-2</c:v>
                </c:pt>
                <c:pt idx="842">
                  <c:v>3.3680000000000002E-2</c:v>
                </c:pt>
                <c:pt idx="843">
                  <c:v>3.372E-2</c:v>
                </c:pt>
                <c:pt idx="844">
                  <c:v>3.3760000000000005E-2</c:v>
                </c:pt>
                <c:pt idx="845">
                  <c:v>3.3800000000000011E-2</c:v>
                </c:pt>
                <c:pt idx="846">
                  <c:v>3.3840000000000002E-2</c:v>
                </c:pt>
                <c:pt idx="847">
                  <c:v>3.388E-2</c:v>
                </c:pt>
                <c:pt idx="848">
                  <c:v>3.3920000000000006E-2</c:v>
                </c:pt>
                <c:pt idx="849">
                  <c:v>3.3960000000000004E-2</c:v>
                </c:pt>
                <c:pt idx="850">
                  <c:v>3.4000000000000002E-2</c:v>
                </c:pt>
                <c:pt idx="851">
                  <c:v>3.4040000000000001E-2</c:v>
                </c:pt>
                <c:pt idx="852">
                  <c:v>3.4080000000000006E-2</c:v>
                </c:pt>
                <c:pt idx="853">
                  <c:v>3.4120000000000004E-2</c:v>
                </c:pt>
                <c:pt idx="854">
                  <c:v>3.4160000000000003E-2</c:v>
                </c:pt>
                <c:pt idx="855">
                  <c:v>3.4200000000000001E-2</c:v>
                </c:pt>
                <c:pt idx="856">
                  <c:v>3.4240000000000013E-2</c:v>
                </c:pt>
                <c:pt idx="857">
                  <c:v>3.4280000000000005E-2</c:v>
                </c:pt>
                <c:pt idx="858">
                  <c:v>3.4320000000000003E-2</c:v>
                </c:pt>
                <c:pt idx="859">
                  <c:v>3.4360000000000002E-2</c:v>
                </c:pt>
                <c:pt idx="860">
                  <c:v>3.44E-2</c:v>
                </c:pt>
                <c:pt idx="861">
                  <c:v>3.4440000000000005E-2</c:v>
                </c:pt>
                <c:pt idx="862">
                  <c:v>3.4480000000000011E-2</c:v>
                </c:pt>
                <c:pt idx="863">
                  <c:v>3.4520000000000002E-2</c:v>
                </c:pt>
                <c:pt idx="864">
                  <c:v>3.456E-2</c:v>
                </c:pt>
                <c:pt idx="865">
                  <c:v>3.4600000000000006E-2</c:v>
                </c:pt>
                <c:pt idx="866">
                  <c:v>3.4640000000000011E-2</c:v>
                </c:pt>
                <c:pt idx="867">
                  <c:v>3.4680000000000002E-2</c:v>
                </c:pt>
                <c:pt idx="868">
                  <c:v>3.4720000000000001E-2</c:v>
                </c:pt>
                <c:pt idx="869">
                  <c:v>3.4760000000000006E-2</c:v>
                </c:pt>
                <c:pt idx="870">
                  <c:v>3.4800000000000011E-2</c:v>
                </c:pt>
                <c:pt idx="871">
                  <c:v>3.484000000000001E-2</c:v>
                </c:pt>
                <c:pt idx="872">
                  <c:v>3.4880000000000001E-2</c:v>
                </c:pt>
                <c:pt idx="873">
                  <c:v>3.492E-2</c:v>
                </c:pt>
                <c:pt idx="874">
                  <c:v>3.4960000000000005E-2</c:v>
                </c:pt>
                <c:pt idx="875">
                  <c:v>3.500000000000001E-2</c:v>
                </c:pt>
                <c:pt idx="876">
                  <c:v>3.5040000000000002E-2</c:v>
                </c:pt>
                <c:pt idx="877">
                  <c:v>3.5080000000000014E-2</c:v>
                </c:pt>
                <c:pt idx="878">
                  <c:v>3.5120000000000005E-2</c:v>
                </c:pt>
                <c:pt idx="879">
                  <c:v>3.5160000000000004E-2</c:v>
                </c:pt>
                <c:pt idx="880">
                  <c:v>3.5200000000000002E-2</c:v>
                </c:pt>
                <c:pt idx="881">
                  <c:v>3.5240000000000014E-2</c:v>
                </c:pt>
                <c:pt idx="882">
                  <c:v>3.5280000000000006E-2</c:v>
                </c:pt>
                <c:pt idx="883">
                  <c:v>3.5320000000000004E-2</c:v>
                </c:pt>
                <c:pt idx="884">
                  <c:v>3.5360000000000003E-2</c:v>
                </c:pt>
                <c:pt idx="885">
                  <c:v>3.5400000000000001E-2</c:v>
                </c:pt>
                <c:pt idx="886">
                  <c:v>3.5440000000000006E-2</c:v>
                </c:pt>
                <c:pt idx="887">
                  <c:v>3.5480000000000012E-2</c:v>
                </c:pt>
                <c:pt idx="888">
                  <c:v>3.5520000000000003E-2</c:v>
                </c:pt>
                <c:pt idx="889">
                  <c:v>3.5560000000000001E-2</c:v>
                </c:pt>
                <c:pt idx="890">
                  <c:v>3.5600000000000041E-2</c:v>
                </c:pt>
                <c:pt idx="891">
                  <c:v>3.5640000000000012E-2</c:v>
                </c:pt>
                <c:pt idx="892">
                  <c:v>3.568000000000001E-2</c:v>
                </c:pt>
                <c:pt idx="893">
                  <c:v>3.5720000000000002E-2</c:v>
                </c:pt>
                <c:pt idx="894">
                  <c:v>3.576E-2</c:v>
                </c:pt>
                <c:pt idx="895">
                  <c:v>3.5800000000000012E-2</c:v>
                </c:pt>
                <c:pt idx="896">
                  <c:v>3.5840000000000011E-2</c:v>
                </c:pt>
                <c:pt idx="897">
                  <c:v>3.5880000000000002E-2</c:v>
                </c:pt>
                <c:pt idx="898">
                  <c:v>3.5920000000000001E-2</c:v>
                </c:pt>
                <c:pt idx="899">
                  <c:v>3.5960000000000006E-2</c:v>
                </c:pt>
                <c:pt idx="900">
                  <c:v>3.6000000000000011E-2</c:v>
                </c:pt>
                <c:pt idx="901">
                  <c:v>3.6040000000000016E-2</c:v>
                </c:pt>
                <c:pt idx="902">
                  <c:v>3.6080000000000015E-2</c:v>
                </c:pt>
                <c:pt idx="903">
                  <c:v>3.6120000000000006E-2</c:v>
                </c:pt>
                <c:pt idx="904">
                  <c:v>3.6160000000000005E-2</c:v>
                </c:pt>
                <c:pt idx="905">
                  <c:v>3.6200000000000052E-2</c:v>
                </c:pt>
                <c:pt idx="906">
                  <c:v>3.6240000000000015E-2</c:v>
                </c:pt>
                <c:pt idx="907">
                  <c:v>3.6280000000000055E-2</c:v>
                </c:pt>
                <c:pt idx="908">
                  <c:v>3.6320000000000005E-2</c:v>
                </c:pt>
                <c:pt idx="909">
                  <c:v>3.6360000000000003E-2</c:v>
                </c:pt>
                <c:pt idx="910">
                  <c:v>3.6400000000000016E-2</c:v>
                </c:pt>
                <c:pt idx="911">
                  <c:v>3.6440000000000056E-2</c:v>
                </c:pt>
                <c:pt idx="912">
                  <c:v>3.6480000000000012E-2</c:v>
                </c:pt>
                <c:pt idx="913">
                  <c:v>3.6520000000000004E-2</c:v>
                </c:pt>
                <c:pt idx="914">
                  <c:v>3.6560000000000002E-2</c:v>
                </c:pt>
                <c:pt idx="915">
                  <c:v>3.6600000000000042E-2</c:v>
                </c:pt>
                <c:pt idx="916">
                  <c:v>3.6640000000000082E-2</c:v>
                </c:pt>
                <c:pt idx="917">
                  <c:v>3.6680000000000011E-2</c:v>
                </c:pt>
                <c:pt idx="918">
                  <c:v>3.6720000000000003E-2</c:v>
                </c:pt>
                <c:pt idx="919">
                  <c:v>3.6760000000000001E-2</c:v>
                </c:pt>
                <c:pt idx="920">
                  <c:v>3.6800000000000152E-2</c:v>
                </c:pt>
                <c:pt idx="921">
                  <c:v>3.6840000000000012E-2</c:v>
                </c:pt>
                <c:pt idx="922">
                  <c:v>3.6880000000000052E-2</c:v>
                </c:pt>
                <c:pt idx="923">
                  <c:v>3.6920000000000001E-2</c:v>
                </c:pt>
                <c:pt idx="924">
                  <c:v>3.696E-2</c:v>
                </c:pt>
                <c:pt idx="925">
                  <c:v>3.7000000000000012E-2</c:v>
                </c:pt>
                <c:pt idx="926">
                  <c:v>3.7040000000000052E-2</c:v>
                </c:pt>
                <c:pt idx="927">
                  <c:v>3.7080000000000092E-2</c:v>
                </c:pt>
                <c:pt idx="928">
                  <c:v>3.712E-2</c:v>
                </c:pt>
                <c:pt idx="929">
                  <c:v>3.7160000000000006E-2</c:v>
                </c:pt>
                <c:pt idx="930">
                  <c:v>3.7200000000000052E-2</c:v>
                </c:pt>
                <c:pt idx="931">
                  <c:v>3.7240000000000016E-2</c:v>
                </c:pt>
                <c:pt idx="932">
                  <c:v>3.7280000000000056E-2</c:v>
                </c:pt>
                <c:pt idx="933">
                  <c:v>3.7320000000000006E-2</c:v>
                </c:pt>
                <c:pt idx="934">
                  <c:v>3.7360000000000004E-2</c:v>
                </c:pt>
                <c:pt idx="935">
                  <c:v>3.7400000000000162E-2</c:v>
                </c:pt>
                <c:pt idx="936">
                  <c:v>3.7440000000000161E-2</c:v>
                </c:pt>
                <c:pt idx="937">
                  <c:v>3.7480000000000159E-2</c:v>
                </c:pt>
                <c:pt idx="938">
                  <c:v>3.7520000000000005E-2</c:v>
                </c:pt>
                <c:pt idx="939">
                  <c:v>3.7560000000000003E-2</c:v>
                </c:pt>
                <c:pt idx="940">
                  <c:v>3.7600000000000154E-2</c:v>
                </c:pt>
                <c:pt idx="941">
                  <c:v>3.7640000000000153E-2</c:v>
                </c:pt>
                <c:pt idx="942">
                  <c:v>3.7680000000000012E-2</c:v>
                </c:pt>
                <c:pt idx="943">
                  <c:v>3.7720000000000004E-2</c:v>
                </c:pt>
                <c:pt idx="944">
                  <c:v>3.7760000000000002E-2</c:v>
                </c:pt>
                <c:pt idx="945">
                  <c:v>3.7800000000000153E-2</c:v>
                </c:pt>
                <c:pt idx="946">
                  <c:v>3.7840000000000172E-2</c:v>
                </c:pt>
                <c:pt idx="947">
                  <c:v>3.7880000000000164E-2</c:v>
                </c:pt>
                <c:pt idx="948">
                  <c:v>3.7920000000000002E-2</c:v>
                </c:pt>
                <c:pt idx="949">
                  <c:v>3.7960000000000001E-2</c:v>
                </c:pt>
                <c:pt idx="950">
                  <c:v>3.8000000000000006E-2</c:v>
                </c:pt>
                <c:pt idx="951">
                  <c:v>3.8040000000000004E-2</c:v>
                </c:pt>
                <c:pt idx="952">
                  <c:v>3.808000000000001E-2</c:v>
                </c:pt>
                <c:pt idx="953">
                  <c:v>3.8120000000000001E-2</c:v>
                </c:pt>
                <c:pt idx="954">
                  <c:v>3.8159999999999999E-2</c:v>
                </c:pt>
                <c:pt idx="955">
                  <c:v>3.8200000000000005E-2</c:v>
                </c:pt>
                <c:pt idx="956">
                  <c:v>3.824000000000001E-2</c:v>
                </c:pt>
                <c:pt idx="957">
                  <c:v>3.8280000000000002E-2</c:v>
                </c:pt>
                <c:pt idx="958">
                  <c:v>3.832E-2</c:v>
                </c:pt>
                <c:pt idx="959">
                  <c:v>3.8360000000000005E-2</c:v>
                </c:pt>
                <c:pt idx="960">
                  <c:v>3.8400000000000011E-2</c:v>
                </c:pt>
                <c:pt idx="961">
                  <c:v>3.8440000000000002E-2</c:v>
                </c:pt>
                <c:pt idx="962">
                  <c:v>3.848E-2</c:v>
                </c:pt>
                <c:pt idx="963">
                  <c:v>3.8520000000000006E-2</c:v>
                </c:pt>
                <c:pt idx="964">
                  <c:v>3.8560000000000004E-2</c:v>
                </c:pt>
                <c:pt idx="965">
                  <c:v>3.8600000000000002E-2</c:v>
                </c:pt>
                <c:pt idx="966">
                  <c:v>3.8640000000000001E-2</c:v>
                </c:pt>
                <c:pt idx="967">
                  <c:v>3.8680000000000006E-2</c:v>
                </c:pt>
                <c:pt idx="968">
                  <c:v>3.8720000000000004E-2</c:v>
                </c:pt>
                <c:pt idx="969">
                  <c:v>3.8760000000000003E-2</c:v>
                </c:pt>
                <c:pt idx="970">
                  <c:v>3.8800000000000001E-2</c:v>
                </c:pt>
                <c:pt idx="971">
                  <c:v>3.8840000000000006E-2</c:v>
                </c:pt>
                <c:pt idx="972">
                  <c:v>3.8880000000000005E-2</c:v>
                </c:pt>
                <c:pt idx="973">
                  <c:v>3.8920000000000003E-2</c:v>
                </c:pt>
                <c:pt idx="974">
                  <c:v>3.8960000000000002E-2</c:v>
                </c:pt>
                <c:pt idx="975">
                  <c:v>3.9000000000000014E-2</c:v>
                </c:pt>
                <c:pt idx="976">
                  <c:v>3.9040000000000005E-2</c:v>
                </c:pt>
                <c:pt idx="977">
                  <c:v>3.9080000000000011E-2</c:v>
                </c:pt>
                <c:pt idx="978">
                  <c:v>3.9120000000000002E-2</c:v>
                </c:pt>
                <c:pt idx="979">
                  <c:v>3.916E-2</c:v>
                </c:pt>
                <c:pt idx="980">
                  <c:v>3.9200000000000006E-2</c:v>
                </c:pt>
                <c:pt idx="981">
                  <c:v>3.9240000000000011E-2</c:v>
                </c:pt>
                <c:pt idx="982">
                  <c:v>3.9280000000000002E-2</c:v>
                </c:pt>
                <c:pt idx="983">
                  <c:v>3.9320000000000001E-2</c:v>
                </c:pt>
                <c:pt idx="984">
                  <c:v>3.9360000000000006E-2</c:v>
                </c:pt>
                <c:pt idx="985">
                  <c:v>3.9400000000000011E-2</c:v>
                </c:pt>
                <c:pt idx="986">
                  <c:v>3.944000000000001E-2</c:v>
                </c:pt>
                <c:pt idx="987">
                  <c:v>3.9480000000000001E-2</c:v>
                </c:pt>
                <c:pt idx="988">
                  <c:v>3.9520000000000007E-2</c:v>
                </c:pt>
                <c:pt idx="989">
                  <c:v>3.9560000000000005E-2</c:v>
                </c:pt>
                <c:pt idx="990">
                  <c:v>3.960000000000001E-2</c:v>
                </c:pt>
                <c:pt idx="991">
                  <c:v>3.9640000000000002E-2</c:v>
                </c:pt>
                <c:pt idx="992">
                  <c:v>3.9680000000000042E-2</c:v>
                </c:pt>
                <c:pt idx="993">
                  <c:v>3.9720000000000005E-2</c:v>
                </c:pt>
                <c:pt idx="994">
                  <c:v>3.9760000000000004E-2</c:v>
                </c:pt>
                <c:pt idx="995">
                  <c:v>3.9800000000000002E-2</c:v>
                </c:pt>
                <c:pt idx="996">
                  <c:v>3.9840000000000014E-2</c:v>
                </c:pt>
                <c:pt idx="997">
                  <c:v>3.9880000000000006E-2</c:v>
                </c:pt>
                <c:pt idx="998">
                  <c:v>3.9920000000000004E-2</c:v>
                </c:pt>
                <c:pt idx="999">
                  <c:v>3.9960000000000002E-2</c:v>
                </c:pt>
                <c:pt idx="1000">
                  <c:v>4.0000000000000022E-2</c:v>
                </c:pt>
                <c:pt idx="1001">
                  <c:v>4.0040000000000006E-2</c:v>
                </c:pt>
                <c:pt idx="1002">
                  <c:v>4.0080000000000011E-2</c:v>
                </c:pt>
                <c:pt idx="1003">
                  <c:v>4.0120000000000003E-2</c:v>
                </c:pt>
                <c:pt idx="1004">
                  <c:v>4.0160000000000001E-2</c:v>
                </c:pt>
                <c:pt idx="1005">
                  <c:v>4.0200000000000007E-2</c:v>
                </c:pt>
                <c:pt idx="1006">
                  <c:v>4.0240000000000005E-2</c:v>
                </c:pt>
                <c:pt idx="1007">
                  <c:v>4.0280000000000003E-2</c:v>
                </c:pt>
                <c:pt idx="1008">
                  <c:v>4.0320000000000002E-2</c:v>
                </c:pt>
                <c:pt idx="1009">
                  <c:v>4.0360000000000104E-2</c:v>
                </c:pt>
                <c:pt idx="1010">
                  <c:v>4.0400000000000012E-2</c:v>
                </c:pt>
                <c:pt idx="1011">
                  <c:v>4.0440000000000004E-2</c:v>
                </c:pt>
                <c:pt idx="1012">
                  <c:v>4.0480000000000002E-2</c:v>
                </c:pt>
                <c:pt idx="1013">
                  <c:v>4.052E-2</c:v>
                </c:pt>
                <c:pt idx="1014">
                  <c:v>4.0560000000000013E-2</c:v>
                </c:pt>
                <c:pt idx="1015">
                  <c:v>4.0599999999999997E-2</c:v>
                </c:pt>
                <c:pt idx="1016">
                  <c:v>4.0639999999999996E-2</c:v>
                </c:pt>
                <c:pt idx="1017">
                  <c:v>4.0680000000000001E-2</c:v>
                </c:pt>
                <c:pt idx="1018">
                  <c:v>4.0720000000000013E-2</c:v>
                </c:pt>
                <c:pt idx="1019">
                  <c:v>4.0760000000000123E-2</c:v>
                </c:pt>
                <c:pt idx="1020">
                  <c:v>4.0800000000000003E-2</c:v>
                </c:pt>
                <c:pt idx="1021">
                  <c:v>4.0840000000000001E-2</c:v>
                </c:pt>
                <c:pt idx="1022">
                  <c:v>4.0880000000000014E-2</c:v>
                </c:pt>
                <c:pt idx="1023">
                  <c:v>4.0920000000000012E-2</c:v>
                </c:pt>
                <c:pt idx="1024">
                  <c:v>4.0960000000000003E-2</c:v>
                </c:pt>
                <c:pt idx="1025">
                  <c:v>4.1000000000000002E-2</c:v>
                </c:pt>
                <c:pt idx="1026">
                  <c:v>4.1039999999999986E-2</c:v>
                </c:pt>
                <c:pt idx="1027">
                  <c:v>4.1080000000000012E-2</c:v>
                </c:pt>
                <c:pt idx="1028">
                  <c:v>4.1119999999999997E-2</c:v>
                </c:pt>
                <c:pt idx="1029">
                  <c:v>4.1160000000000002E-2</c:v>
                </c:pt>
                <c:pt idx="1030">
                  <c:v>4.1199999999999987E-2</c:v>
                </c:pt>
                <c:pt idx="1031">
                  <c:v>4.1239999999999985E-2</c:v>
                </c:pt>
                <c:pt idx="1032">
                  <c:v>4.1279999999999956E-2</c:v>
                </c:pt>
                <c:pt idx="1033">
                  <c:v>4.1320000000000003E-2</c:v>
                </c:pt>
                <c:pt idx="1034">
                  <c:v>4.1360000000000022E-2</c:v>
                </c:pt>
                <c:pt idx="1035">
                  <c:v>4.1400000000000013E-2</c:v>
                </c:pt>
                <c:pt idx="1036">
                  <c:v>4.1440000000000005E-2</c:v>
                </c:pt>
                <c:pt idx="1037">
                  <c:v>4.1480000000000003E-2</c:v>
                </c:pt>
                <c:pt idx="1038">
                  <c:v>4.1519999999999987E-2</c:v>
                </c:pt>
                <c:pt idx="1039">
                  <c:v>4.1560000000000014E-2</c:v>
                </c:pt>
                <c:pt idx="1040">
                  <c:v>4.1600000000000005E-2</c:v>
                </c:pt>
                <c:pt idx="1041">
                  <c:v>4.1639999999999976E-2</c:v>
                </c:pt>
                <c:pt idx="1042">
                  <c:v>4.1679999999999946E-2</c:v>
                </c:pt>
                <c:pt idx="1043">
                  <c:v>4.172E-2</c:v>
                </c:pt>
                <c:pt idx="1044">
                  <c:v>4.1760000000000012E-2</c:v>
                </c:pt>
                <c:pt idx="1045">
                  <c:v>4.1800000000000004E-2</c:v>
                </c:pt>
                <c:pt idx="1046">
                  <c:v>4.1839999999999995E-2</c:v>
                </c:pt>
                <c:pt idx="1047">
                  <c:v>4.1880000000000001E-2</c:v>
                </c:pt>
                <c:pt idx="1048">
                  <c:v>4.1920000000000006E-2</c:v>
                </c:pt>
                <c:pt idx="1049">
                  <c:v>4.1960000000000004E-2</c:v>
                </c:pt>
                <c:pt idx="1050">
                  <c:v>4.2000000000000023E-2</c:v>
                </c:pt>
                <c:pt idx="1051">
                  <c:v>4.2040000000000001E-2</c:v>
                </c:pt>
                <c:pt idx="1052">
                  <c:v>4.2080000000000013E-2</c:v>
                </c:pt>
                <c:pt idx="1053">
                  <c:v>4.2120000000000012E-2</c:v>
                </c:pt>
                <c:pt idx="1054">
                  <c:v>4.2160000000000024E-2</c:v>
                </c:pt>
                <c:pt idx="1055">
                  <c:v>4.2200000000000001E-2</c:v>
                </c:pt>
                <c:pt idx="1056">
                  <c:v>4.2240000000000007E-2</c:v>
                </c:pt>
                <c:pt idx="1057">
                  <c:v>4.2280000000000012E-2</c:v>
                </c:pt>
                <c:pt idx="1058">
                  <c:v>4.2320000000000003E-2</c:v>
                </c:pt>
                <c:pt idx="1059">
                  <c:v>4.2360000000000134E-2</c:v>
                </c:pt>
                <c:pt idx="1060">
                  <c:v>4.2400000000000014E-2</c:v>
                </c:pt>
                <c:pt idx="1061">
                  <c:v>4.2440000000000012E-2</c:v>
                </c:pt>
                <c:pt idx="1062">
                  <c:v>4.2480000000000004E-2</c:v>
                </c:pt>
                <c:pt idx="1063">
                  <c:v>4.2520000000000002E-2</c:v>
                </c:pt>
                <c:pt idx="1064">
                  <c:v>4.2560000000000014E-2</c:v>
                </c:pt>
                <c:pt idx="1065">
                  <c:v>4.2600000000000013E-2</c:v>
                </c:pt>
                <c:pt idx="1066">
                  <c:v>4.2639999999999997E-2</c:v>
                </c:pt>
                <c:pt idx="1067">
                  <c:v>4.2680000000000003E-2</c:v>
                </c:pt>
                <c:pt idx="1068">
                  <c:v>4.2720000000000022E-2</c:v>
                </c:pt>
                <c:pt idx="1069">
                  <c:v>4.2760000000000124E-2</c:v>
                </c:pt>
                <c:pt idx="1070">
                  <c:v>4.2800000000000032E-2</c:v>
                </c:pt>
                <c:pt idx="1071">
                  <c:v>4.2840000000000003E-2</c:v>
                </c:pt>
                <c:pt idx="1072">
                  <c:v>4.2880000000000022E-2</c:v>
                </c:pt>
                <c:pt idx="1073">
                  <c:v>4.2920000000000014E-2</c:v>
                </c:pt>
                <c:pt idx="1074">
                  <c:v>4.2960000000000033E-2</c:v>
                </c:pt>
                <c:pt idx="1075">
                  <c:v>4.3000000000000003E-2</c:v>
                </c:pt>
                <c:pt idx="1076">
                  <c:v>4.3040000000000002E-2</c:v>
                </c:pt>
                <c:pt idx="1077">
                  <c:v>4.308E-2</c:v>
                </c:pt>
                <c:pt idx="1078">
                  <c:v>4.3120000000000006E-2</c:v>
                </c:pt>
                <c:pt idx="1079">
                  <c:v>4.3160000000000004E-2</c:v>
                </c:pt>
                <c:pt idx="1080">
                  <c:v>4.3199999999999995E-2</c:v>
                </c:pt>
                <c:pt idx="1081">
                  <c:v>4.3239999999999987E-2</c:v>
                </c:pt>
                <c:pt idx="1082">
                  <c:v>4.3280000000000006E-2</c:v>
                </c:pt>
                <c:pt idx="1083">
                  <c:v>4.3320000000000004E-2</c:v>
                </c:pt>
                <c:pt idx="1084">
                  <c:v>4.3360000000000024E-2</c:v>
                </c:pt>
                <c:pt idx="1085">
                  <c:v>4.3400000000000001E-2</c:v>
                </c:pt>
                <c:pt idx="1086">
                  <c:v>4.3440000000000006E-2</c:v>
                </c:pt>
                <c:pt idx="1087">
                  <c:v>4.3480000000000012E-2</c:v>
                </c:pt>
                <c:pt idx="1088">
                  <c:v>4.3519999999999996E-2</c:v>
                </c:pt>
                <c:pt idx="1089">
                  <c:v>4.3560000000000001E-2</c:v>
                </c:pt>
                <c:pt idx="1090">
                  <c:v>4.3600000000000007E-2</c:v>
                </c:pt>
                <c:pt idx="1091">
                  <c:v>4.3640000000000005E-2</c:v>
                </c:pt>
                <c:pt idx="1092">
                  <c:v>4.3679999999999976E-2</c:v>
                </c:pt>
                <c:pt idx="1093">
                  <c:v>4.3720000000000002E-2</c:v>
                </c:pt>
                <c:pt idx="1094">
                  <c:v>4.3760000000000014E-2</c:v>
                </c:pt>
                <c:pt idx="1095">
                  <c:v>4.3800000000000013E-2</c:v>
                </c:pt>
                <c:pt idx="1096">
                  <c:v>4.3839999999999997E-2</c:v>
                </c:pt>
                <c:pt idx="1097">
                  <c:v>4.3880000000000002E-2</c:v>
                </c:pt>
                <c:pt idx="1098">
                  <c:v>4.3920000000000001E-2</c:v>
                </c:pt>
                <c:pt idx="1099">
                  <c:v>4.3960000000000013E-2</c:v>
                </c:pt>
                <c:pt idx="1100">
                  <c:v>4.4000000000000032E-2</c:v>
                </c:pt>
                <c:pt idx="1101">
                  <c:v>4.4040000000000003E-2</c:v>
                </c:pt>
                <c:pt idx="1102">
                  <c:v>4.4080000000000112E-2</c:v>
                </c:pt>
                <c:pt idx="1103">
                  <c:v>4.4120000000000013E-2</c:v>
                </c:pt>
                <c:pt idx="1104">
                  <c:v>4.4160000000000033E-2</c:v>
                </c:pt>
                <c:pt idx="1105">
                  <c:v>4.4200000000000003E-2</c:v>
                </c:pt>
                <c:pt idx="1106">
                  <c:v>4.4240000000000002E-2</c:v>
                </c:pt>
                <c:pt idx="1107">
                  <c:v>4.4280000000000014E-2</c:v>
                </c:pt>
                <c:pt idx="1108">
                  <c:v>4.4320000000000033E-2</c:v>
                </c:pt>
                <c:pt idx="1109">
                  <c:v>4.4360000000000246E-2</c:v>
                </c:pt>
                <c:pt idx="1110">
                  <c:v>4.4400000000000113E-2</c:v>
                </c:pt>
                <c:pt idx="1111">
                  <c:v>4.4440000000000014E-2</c:v>
                </c:pt>
                <c:pt idx="1112">
                  <c:v>4.4480000000000033E-2</c:v>
                </c:pt>
                <c:pt idx="1113">
                  <c:v>4.4520000000000004E-2</c:v>
                </c:pt>
                <c:pt idx="1114">
                  <c:v>4.4560000000000113E-2</c:v>
                </c:pt>
                <c:pt idx="1115">
                  <c:v>4.4600000000000022E-2</c:v>
                </c:pt>
                <c:pt idx="1116">
                  <c:v>4.4640000000000006E-2</c:v>
                </c:pt>
                <c:pt idx="1117">
                  <c:v>4.4680000000000004E-2</c:v>
                </c:pt>
                <c:pt idx="1118">
                  <c:v>4.4720000000000024E-2</c:v>
                </c:pt>
                <c:pt idx="1119">
                  <c:v>4.4760000000000306E-2</c:v>
                </c:pt>
                <c:pt idx="1120">
                  <c:v>4.4800000000000034E-2</c:v>
                </c:pt>
                <c:pt idx="1121">
                  <c:v>4.4840000000000012E-2</c:v>
                </c:pt>
                <c:pt idx="1122">
                  <c:v>4.4880000000000024E-2</c:v>
                </c:pt>
                <c:pt idx="1123">
                  <c:v>4.4920000000000002E-2</c:v>
                </c:pt>
                <c:pt idx="1124">
                  <c:v>4.4960000000000104E-2</c:v>
                </c:pt>
                <c:pt idx="1125">
                  <c:v>4.5000000000000012E-2</c:v>
                </c:pt>
                <c:pt idx="1126">
                  <c:v>4.5040000000000004E-2</c:v>
                </c:pt>
                <c:pt idx="1127">
                  <c:v>4.5080000000000002E-2</c:v>
                </c:pt>
                <c:pt idx="1128">
                  <c:v>4.512E-2</c:v>
                </c:pt>
                <c:pt idx="1129">
                  <c:v>4.5160000000000013E-2</c:v>
                </c:pt>
                <c:pt idx="1130">
                  <c:v>4.5200000000000004E-2</c:v>
                </c:pt>
                <c:pt idx="1131">
                  <c:v>4.5239999999999995E-2</c:v>
                </c:pt>
                <c:pt idx="1132">
                  <c:v>4.5280000000000001E-2</c:v>
                </c:pt>
                <c:pt idx="1133">
                  <c:v>4.5320000000000013E-2</c:v>
                </c:pt>
                <c:pt idx="1134">
                  <c:v>4.5360000000000122E-2</c:v>
                </c:pt>
                <c:pt idx="1135">
                  <c:v>4.5400000000000003E-2</c:v>
                </c:pt>
                <c:pt idx="1136">
                  <c:v>4.5440000000000001E-2</c:v>
                </c:pt>
                <c:pt idx="1137">
                  <c:v>4.5480000000000013E-2</c:v>
                </c:pt>
                <c:pt idx="1138">
                  <c:v>4.5520000000000012E-2</c:v>
                </c:pt>
                <c:pt idx="1139">
                  <c:v>4.5560000000000003E-2</c:v>
                </c:pt>
                <c:pt idx="1140">
                  <c:v>4.5600000000000002E-2</c:v>
                </c:pt>
                <c:pt idx="1141">
                  <c:v>4.5640000000000007E-2</c:v>
                </c:pt>
                <c:pt idx="1142">
                  <c:v>4.5680000000000012E-2</c:v>
                </c:pt>
                <c:pt idx="1143">
                  <c:v>4.5720000000000004E-2</c:v>
                </c:pt>
                <c:pt idx="1144">
                  <c:v>4.5760000000000134E-2</c:v>
                </c:pt>
                <c:pt idx="1145">
                  <c:v>4.5800000000000014E-2</c:v>
                </c:pt>
                <c:pt idx="1146">
                  <c:v>4.5840000000000013E-2</c:v>
                </c:pt>
                <c:pt idx="1147">
                  <c:v>4.5880000000000004E-2</c:v>
                </c:pt>
                <c:pt idx="1148">
                  <c:v>4.5920000000000002E-2</c:v>
                </c:pt>
                <c:pt idx="1149">
                  <c:v>4.5960000000000022E-2</c:v>
                </c:pt>
                <c:pt idx="1150">
                  <c:v>4.6000000000000013E-2</c:v>
                </c:pt>
                <c:pt idx="1151">
                  <c:v>4.6040000000000005E-2</c:v>
                </c:pt>
                <c:pt idx="1152">
                  <c:v>4.6080000000000003E-2</c:v>
                </c:pt>
                <c:pt idx="1153">
                  <c:v>4.6119999999999987E-2</c:v>
                </c:pt>
                <c:pt idx="1154">
                  <c:v>4.6160000000000014E-2</c:v>
                </c:pt>
                <c:pt idx="1155">
                  <c:v>4.6200000000000005E-2</c:v>
                </c:pt>
                <c:pt idx="1156">
                  <c:v>4.6239999999999976E-2</c:v>
                </c:pt>
                <c:pt idx="1157">
                  <c:v>4.6279999999999946E-2</c:v>
                </c:pt>
                <c:pt idx="1158">
                  <c:v>4.6320000000000014E-2</c:v>
                </c:pt>
                <c:pt idx="1159">
                  <c:v>4.6360000000000012E-2</c:v>
                </c:pt>
                <c:pt idx="1160">
                  <c:v>4.6400000000000004E-2</c:v>
                </c:pt>
                <c:pt idx="1161">
                  <c:v>4.6439999999999995E-2</c:v>
                </c:pt>
                <c:pt idx="1162">
                  <c:v>4.648E-2</c:v>
                </c:pt>
                <c:pt idx="1163">
                  <c:v>4.6520000000000006E-2</c:v>
                </c:pt>
                <c:pt idx="1164">
                  <c:v>4.6560000000000004E-2</c:v>
                </c:pt>
                <c:pt idx="1165">
                  <c:v>4.6599999999999996E-2</c:v>
                </c:pt>
                <c:pt idx="1166">
                  <c:v>4.6639999999999987E-2</c:v>
                </c:pt>
                <c:pt idx="1167">
                  <c:v>4.6680000000000006E-2</c:v>
                </c:pt>
                <c:pt idx="1168">
                  <c:v>4.6720000000000012E-2</c:v>
                </c:pt>
                <c:pt idx="1169">
                  <c:v>4.6760000000000024E-2</c:v>
                </c:pt>
                <c:pt idx="1170">
                  <c:v>4.6800000000000001E-2</c:v>
                </c:pt>
                <c:pt idx="1171">
                  <c:v>4.6840000000000007E-2</c:v>
                </c:pt>
                <c:pt idx="1172">
                  <c:v>4.6880000000000012E-2</c:v>
                </c:pt>
                <c:pt idx="1173">
                  <c:v>4.6919999999999996E-2</c:v>
                </c:pt>
                <c:pt idx="1174">
                  <c:v>4.6960000000000002E-2</c:v>
                </c:pt>
                <c:pt idx="1175">
                  <c:v>4.7000000000000014E-2</c:v>
                </c:pt>
                <c:pt idx="1176">
                  <c:v>4.7040000000000012E-2</c:v>
                </c:pt>
                <c:pt idx="1177">
                  <c:v>4.7080000000000004E-2</c:v>
                </c:pt>
                <c:pt idx="1178">
                  <c:v>4.7120000000000002E-2</c:v>
                </c:pt>
                <c:pt idx="1179">
                  <c:v>4.7160000000000014E-2</c:v>
                </c:pt>
                <c:pt idx="1180">
                  <c:v>4.7200000000000013E-2</c:v>
                </c:pt>
                <c:pt idx="1181">
                  <c:v>4.7239999999999997E-2</c:v>
                </c:pt>
                <c:pt idx="1182">
                  <c:v>4.7280000000000003E-2</c:v>
                </c:pt>
                <c:pt idx="1183">
                  <c:v>4.7320000000000022E-2</c:v>
                </c:pt>
                <c:pt idx="1184">
                  <c:v>4.7360000000000124E-2</c:v>
                </c:pt>
                <c:pt idx="1185">
                  <c:v>4.7400000000000032E-2</c:v>
                </c:pt>
                <c:pt idx="1186">
                  <c:v>4.7440000000000003E-2</c:v>
                </c:pt>
                <c:pt idx="1187">
                  <c:v>4.7480000000000022E-2</c:v>
                </c:pt>
                <c:pt idx="1188">
                  <c:v>4.7520000000000014E-2</c:v>
                </c:pt>
                <c:pt idx="1189">
                  <c:v>4.7560000000000033E-2</c:v>
                </c:pt>
                <c:pt idx="1190">
                  <c:v>4.7600000000000003E-2</c:v>
                </c:pt>
                <c:pt idx="1191">
                  <c:v>4.7640000000000002E-2</c:v>
                </c:pt>
                <c:pt idx="1192">
                  <c:v>4.7680000000000014E-2</c:v>
                </c:pt>
                <c:pt idx="1193">
                  <c:v>4.7720000000000033E-2</c:v>
                </c:pt>
                <c:pt idx="1194">
                  <c:v>4.7760000000000226E-2</c:v>
                </c:pt>
                <c:pt idx="1195">
                  <c:v>4.7800000000000023E-2</c:v>
                </c:pt>
                <c:pt idx="1196">
                  <c:v>4.7840000000000001E-2</c:v>
                </c:pt>
                <c:pt idx="1197">
                  <c:v>4.7880000000000034E-2</c:v>
                </c:pt>
                <c:pt idx="1198">
                  <c:v>4.7920000000000004E-2</c:v>
                </c:pt>
                <c:pt idx="1199">
                  <c:v>4.7960000000000023E-2</c:v>
                </c:pt>
                <c:pt idx="1200">
                  <c:v>4.8000000000000001E-2</c:v>
                </c:pt>
                <c:pt idx="1201">
                  <c:v>4.8040000000000006E-2</c:v>
                </c:pt>
                <c:pt idx="1202">
                  <c:v>4.8080000000000012E-2</c:v>
                </c:pt>
                <c:pt idx="1203">
                  <c:v>4.8119999999999996E-2</c:v>
                </c:pt>
                <c:pt idx="1204">
                  <c:v>4.8160000000000001E-2</c:v>
                </c:pt>
                <c:pt idx="1205">
                  <c:v>4.8200000000000007E-2</c:v>
                </c:pt>
                <c:pt idx="1206">
                  <c:v>4.8240000000000005E-2</c:v>
                </c:pt>
                <c:pt idx="1207">
                  <c:v>4.8279999999999976E-2</c:v>
                </c:pt>
                <c:pt idx="1208">
                  <c:v>4.8320000000000002E-2</c:v>
                </c:pt>
                <c:pt idx="1209">
                  <c:v>4.8360000000000014E-2</c:v>
                </c:pt>
                <c:pt idx="1210">
                  <c:v>4.8400000000000012E-2</c:v>
                </c:pt>
                <c:pt idx="1211">
                  <c:v>4.8439999999999997E-2</c:v>
                </c:pt>
                <c:pt idx="1212">
                  <c:v>4.8480000000000002E-2</c:v>
                </c:pt>
                <c:pt idx="1213">
                  <c:v>4.8520000000000001E-2</c:v>
                </c:pt>
                <c:pt idx="1214">
                  <c:v>4.8560000000000013E-2</c:v>
                </c:pt>
                <c:pt idx="1215">
                  <c:v>4.8599999999999997E-2</c:v>
                </c:pt>
                <c:pt idx="1216">
                  <c:v>4.8639999999999996E-2</c:v>
                </c:pt>
                <c:pt idx="1217">
                  <c:v>4.8680000000000001E-2</c:v>
                </c:pt>
                <c:pt idx="1218">
                  <c:v>4.8720000000000013E-2</c:v>
                </c:pt>
                <c:pt idx="1219">
                  <c:v>4.8760000000000032E-2</c:v>
                </c:pt>
                <c:pt idx="1220">
                  <c:v>4.8800000000000003E-2</c:v>
                </c:pt>
                <c:pt idx="1221">
                  <c:v>4.8840000000000001E-2</c:v>
                </c:pt>
                <c:pt idx="1222">
                  <c:v>4.8880000000000014E-2</c:v>
                </c:pt>
                <c:pt idx="1223">
                  <c:v>4.8920000000000012E-2</c:v>
                </c:pt>
                <c:pt idx="1224">
                  <c:v>4.8960000000000004E-2</c:v>
                </c:pt>
                <c:pt idx="1225">
                  <c:v>4.9000000000000113E-2</c:v>
                </c:pt>
                <c:pt idx="1226">
                  <c:v>4.9040000000000014E-2</c:v>
                </c:pt>
                <c:pt idx="1227">
                  <c:v>4.9080000000000033E-2</c:v>
                </c:pt>
                <c:pt idx="1228">
                  <c:v>4.9120000000000004E-2</c:v>
                </c:pt>
                <c:pt idx="1229">
                  <c:v>4.9160000000000113E-2</c:v>
                </c:pt>
                <c:pt idx="1230">
                  <c:v>4.9200000000000021E-2</c:v>
                </c:pt>
                <c:pt idx="1231">
                  <c:v>4.9240000000000006E-2</c:v>
                </c:pt>
                <c:pt idx="1232">
                  <c:v>4.9280000000000004E-2</c:v>
                </c:pt>
                <c:pt idx="1233">
                  <c:v>4.9320000000000114E-2</c:v>
                </c:pt>
                <c:pt idx="1234">
                  <c:v>4.9360000000000306E-2</c:v>
                </c:pt>
                <c:pt idx="1235">
                  <c:v>4.9400000000000034E-2</c:v>
                </c:pt>
                <c:pt idx="1236">
                  <c:v>4.9440000000000012E-2</c:v>
                </c:pt>
                <c:pt idx="1237">
                  <c:v>4.9480000000000024E-2</c:v>
                </c:pt>
                <c:pt idx="1238">
                  <c:v>4.9520000000000022E-2</c:v>
                </c:pt>
                <c:pt idx="1239">
                  <c:v>4.9560000000000104E-2</c:v>
                </c:pt>
                <c:pt idx="1240">
                  <c:v>4.9600000000000012E-2</c:v>
                </c:pt>
                <c:pt idx="1241">
                  <c:v>4.9640000000000004E-2</c:v>
                </c:pt>
                <c:pt idx="1242">
                  <c:v>4.9680000000000002E-2</c:v>
                </c:pt>
                <c:pt idx="1243">
                  <c:v>4.9720000000000104E-2</c:v>
                </c:pt>
                <c:pt idx="1244">
                  <c:v>4.9760000000000332E-2</c:v>
                </c:pt>
                <c:pt idx="1245">
                  <c:v>4.9800000000000122E-2</c:v>
                </c:pt>
                <c:pt idx="1246">
                  <c:v>4.9840000000000002E-2</c:v>
                </c:pt>
                <c:pt idx="1247">
                  <c:v>4.9880000000000133E-2</c:v>
                </c:pt>
                <c:pt idx="1248">
                  <c:v>4.9920000000000013E-2</c:v>
                </c:pt>
                <c:pt idx="1249">
                  <c:v>4.9960000000000122E-2</c:v>
                </c:pt>
                <c:pt idx="1250">
                  <c:v>0.05</c:v>
                </c:pt>
                <c:pt idx="1251">
                  <c:v>5.0040000000000001E-2</c:v>
                </c:pt>
                <c:pt idx="1252">
                  <c:v>5.0080000000000013E-2</c:v>
                </c:pt>
                <c:pt idx="1253">
                  <c:v>5.0120000000000012E-2</c:v>
                </c:pt>
                <c:pt idx="1254">
                  <c:v>5.0160000000000003E-2</c:v>
                </c:pt>
                <c:pt idx="1255">
                  <c:v>5.0200000000000002E-2</c:v>
                </c:pt>
                <c:pt idx="1256">
                  <c:v>5.0240000000000007E-2</c:v>
                </c:pt>
                <c:pt idx="1257">
                  <c:v>5.0280000000000012E-2</c:v>
                </c:pt>
                <c:pt idx="1258">
                  <c:v>5.0320000000000004E-2</c:v>
                </c:pt>
                <c:pt idx="1259">
                  <c:v>5.0360000000000134E-2</c:v>
                </c:pt>
                <c:pt idx="1260">
                  <c:v>5.0400000000000014E-2</c:v>
                </c:pt>
                <c:pt idx="1261">
                  <c:v>5.0440000000000013E-2</c:v>
                </c:pt>
                <c:pt idx="1262">
                  <c:v>5.0480000000000004E-2</c:v>
                </c:pt>
                <c:pt idx="1263">
                  <c:v>5.0520000000000002E-2</c:v>
                </c:pt>
                <c:pt idx="1264">
                  <c:v>5.0560000000000022E-2</c:v>
                </c:pt>
                <c:pt idx="1265">
                  <c:v>5.0600000000000013E-2</c:v>
                </c:pt>
                <c:pt idx="1266">
                  <c:v>5.0639999999999998E-2</c:v>
                </c:pt>
                <c:pt idx="1267">
                  <c:v>5.0680000000000003E-2</c:v>
                </c:pt>
                <c:pt idx="1268">
                  <c:v>5.0720000000000022E-2</c:v>
                </c:pt>
                <c:pt idx="1269">
                  <c:v>5.0760000000000034E-2</c:v>
                </c:pt>
                <c:pt idx="1270">
                  <c:v>5.0800000000000012E-2</c:v>
                </c:pt>
                <c:pt idx="1271">
                  <c:v>5.0840000000000003E-2</c:v>
                </c:pt>
                <c:pt idx="1272">
                  <c:v>5.0880000000000022E-2</c:v>
                </c:pt>
                <c:pt idx="1273">
                  <c:v>5.0920000000000014E-2</c:v>
                </c:pt>
                <c:pt idx="1274">
                  <c:v>5.0960000000000012E-2</c:v>
                </c:pt>
                <c:pt idx="1275">
                  <c:v>5.1000000000000004E-2</c:v>
                </c:pt>
                <c:pt idx="1276">
                  <c:v>5.1039999999999995E-2</c:v>
                </c:pt>
                <c:pt idx="1277">
                  <c:v>5.1080000000000014E-2</c:v>
                </c:pt>
                <c:pt idx="1278">
                  <c:v>5.1120000000000006E-2</c:v>
                </c:pt>
                <c:pt idx="1279">
                  <c:v>5.1160000000000004E-2</c:v>
                </c:pt>
                <c:pt idx="1280">
                  <c:v>5.1199999999999996E-2</c:v>
                </c:pt>
                <c:pt idx="1281">
                  <c:v>5.1239999999999987E-2</c:v>
                </c:pt>
                <c:pt idx="1282">
                  <c:v>5.1280000000000006E-2</c:v>
                </c:pt>
                <c:pt idx="1283">
                  <c:v>5.1320000000000011E-2</c:v>
                </c:pt>
                <c:pt idx="1284">
                  <c:v>5.1360000000000024E-2</c:v>
                </c:pt>
                <c:pt idx="1285">
                  <c:v>5.1400000000000001E-2</c:v>
                </c:pt>
                <c:pt idx="1286">
                  <c:v>5.1440000000000007E-2</c:v>
                </c:pt>
                <c:pt idx="1287">
                  <c:v>5.1480000000000012E-2</c:v>
                </c:pt>
                <c:pt idx="1288">
                  <c:v>5.1519999999999996E-2</c:v>
                </c:pt>
                <c:pt idx="1289">
                  <c:v>5.1560000000000002E-2</c:v>
                </c:pt>
                <c:pt idx="1290">
                  <c:v>5.1600000000000007E-2</c:v>
                </c:pt>
                <c:pt idx="1291">
                  <c:v>5.1640000000000005E-2</c:v>
                </c:pt>
                <c:pt idx="1292">
                  <c:v>5.1679999999999955E-2</c:v>
                </c:pt>
                <c:pt idx="1293">
                  <c:v>5.1720000000000002E-2</c:v>
                </c:pt>
                <c:pt idx="1294">
                  <c:v>5.1760000000000014E-2</c:v>
                </c:pt>
                <c:pt idx="1295">
                  <c:v>5.1800000000000013E-2</c:v>
                </c:pt>
                <c:pt idx="1296">
                  <c:v>5.1839999999999997E-2</c:v>
                </c:pt>
                <c:pt idx="1297">
                  <c:v>5.1880000000000003E-2</c:v>
                </c:pt>
                <c:pt idx="1298">
                  <c:v>5.1920000000000001E-2</c:v>
                </c:pt>
                <c:pt idx="1299">
                  <c:v>5.1960000000000013E-2</c:v>
                </c:pt>
                <c:pt idx="1300">
                  <c:v>5.2000000000000032E-2</c:v>
                </c:pt>
                <c:pt idx="1301">
                  <c:v>5.2040000000000003E-2</c:v>
                </c:pt>
                <c:pt idx="1302">
                  <c:v>5.2080000000000022E-2</c:v>
                </c:pt>
                <c:pt idx="1303">
                  <c:v>5.2120000000000014E-2</c:v>
                </c:pt>
                <c:pt idx="1304">
                  <c:v>5.2160000000000033E-2</c:v>
                </c:pt>
                <c:pt idx="1305">
                  <c:v>5.2200000000000003E-2</c:v>
                </c:pt>
                <c:pt idx="1306">
                  <c:v>5.2240000000000002E-2</c:v>
                </c:pt>
                <c:pt idx="1307">
                  <c:v>5.2280000000000014E-2</c:v>
                </c:pt>
                <c:pt idx="1308">
                  <c:v>5.2320000000000033E-2</c:v>
                </c:pt>
                <c:pt idx="1309">
                  <c:v>5.2360000000000247E-2</c:v>
                </c:pt>
                <c:pt idx="1310">
                  <c:v>5.2400000000000023E-2</c:v>
                </c:pt>
                <c:pt idx="1311">
                  <c:v>5.2440000000000014E-2</c:v>
                </c:pt>
                <c:pt idx="1312">
                  <c:v>5.2480000000000034E-2</c:v>
                </c:pt>
                <c:pt idx="1313">
                  <c:v>5.2520000000000004E-2</c:v>
                </c:pt>
                <c:pt idx="1314">
                  <c:v>5.2560000000000023E-2</c:v>
                </c:pt>
                <c:pt idx="1315">
                  <c:v>5.2600000000000001E-2</c:v>
                </c:pt>
                <c:pt idx="1316">
                  <c:v>5.2640000000000006E-2</c:v>
                </c:pt>
                <c:pt idx="1317">
                  <c:v>5.2680000000000012E-2</c:v>
                </c:pt>
                <c:pt idx="1318">
                  <c:v>5.2720000000000024E-2</c:v>
                </c:pt>
                <c:pt idx="1319">
                  <c:v>5.2760000000000272E-2</c:v>
                </c:pt>
                <c:pt idx="1320">
                  <c:v>5.2800000000000034E-2</c:v>
                </c:pt>
                <c:pt idx="1321">
                  <c:v>5.2840000000000012E-2</c:v>
                </c:pt>
                <c:pt idx="1322">
                  <c:v>5.2880000000000024E-2</c:v>
                </c:pt>
                <c:pt idx="1323">
                  <c:v>5.2920000000000002E-2</c:v>
                </c:pt>
                <c:pt idx="1324">
                  <c:v>5.2960000000000014E-2</c:v>
                </c:pt>
                <c:pt idx="1325">
                  <c:v>5.3000000000000012E-2</c:v>
                </c:pt>
                <c:pt idx="1326">
                  <c:v>5.3039999999999997E-2</c:v>
                </c:pt>
                <c:pt idx="1327">
                  <c:v>5.3080000000000002E-2</c:v>
                </c:pt>
                <c:pt idx="1328">
                  <c:v>5.3120000000000007E-2</c:v>
                </c:pt>
                <c:pt idx="1329">
                  <c:v>5.3160000000000013E-2</c:v>
                </c:pt>
                <c:pt idx="1330">
                  <c:v>5.3199999999999997E-2</c:v>
                </c:pt>
                <c:pt idx="1331">
                  <c:v>5.3239999999999996E-2</c:v>
                </c:pt>
                <c:pt idx="1332">
                  <c:v>5.3280000000000001E-2</c:v>
                </c:pt>
                <c:pt idx="1333">
                  <c:v>5.3320000000000013E-2</c:v>
                </c:pt>
                <c:pt idx="1334">
                  <c:v>5.3360000000000032E-2</c:v>
                </c:pt>
                <c:pt idx="1335">
                  <c:v>5.3400000000000003E-2</c:v>
                </c:pt>
                <c:pt idx="1336">
                  <c:v>5.3440000000000001E-2</c:v>
                </c:pt>
                <c:pt idx="1337">
                  <c:v>5.3480000000000014E-2</c:v>
                </c:pt>
                <c:pt idx="1338">
                  <c:v>5.3520000000000012E-2</c:v>
                </c:pt>
                <c:pt idx="1339">
                  <c:v>5.3560000000000003E-2</c:v>
                </c:pt>
                <c:pt idx="1340">
                  <c:v>5.3600000000000002E-2</c:v>
                </c:pt>
                <c:pt idx="1341">
                  <c:v>5.3640000000000007E-2</c:v>
                </c:pt>
                <c:pt idx="1342">
                  <c:v>5.3680000000000012E-2</c:v>
                </c:pt>
                <c:pt idx="1343">
                  <c:v>5.3720000000000004E-2</c:v>
                </c:pt>
                <c:pt idx="1344">
                  <c:v>5.3760000000000113E-2</c:v>
                </c:pt>
                <c:pt idx="1345">
                  <c:v>5.3800000000000014E-2</c:v>
                </c:pt>
                <c:pt idx="1346">
                  <c:v>5.3840000000000013E-2</c:v>
                </c:pt>
                <c:pt idx="1347">
                  <c:v>5.3880000000000004E-2</c:v>
                </c:pt>
                <c:pt idx="1348">
                  <c:v>5.3920000000000003E-2</c:v>
                </c:pt>
                <c:pt idx="1349">
                  <c:v>5.3960000000000022E-2</c:v>
                </c:pt>
                <c:pt idx="1350">
                  <c:v>5.4000000000000034E-2</c:v>
                </c:pt>
                <c:pt idx="1351">
                  <c:v>5.4040000000000012E-2</c:v>
                </c:pt>
                <c:pt idx="1352">
                  <c:v>5.4080000000000114E-2</c:v>
                </c:pt>
                <c:pt idx="1353">
                  <c:v>5.4120000000000022E-2</c:v>
                </c:pt>
                <c:pt idx="1354">
                  <c:v>5.4160000000000132E-2</c:v>
                </c:pt>
                <c:pt idx="1355">
                  <c:v>5.4200000000000012E-2</c:v>
                </c:pt>
                <c:pt idx="1356">
                  <c:v>5.4240000000000003E-2</c:v>
                </c:pt>
                <c:pt idx="1357">
                  <c:v>5.4280000000000023E-2</c:v>
                </c:pt>
                <c:pt idx="1358">
                  <c:v>5.4320000000000104E-2</c:v>
                </c:pt>
                <c:pt idx="1359">
                  <c:v>5.4360000000000332E-2</c:v>
                </c:pt>
                <c:pt idx="1360">
                  <c:v>5.4400000000000184E-2</c:v>
                </c:pt>
                <c:pt idx="1361">
                  <c:v>5.4440000000000002E-2</c:v>
                </c:pt>
                <c:pt idx="1362">
                  <c:v>5.4480000000000132E-2</c:v>
                </c:pt>
                <c:pt idx="1363">
                  <c:v>5.4520000000000013E-2</c:v>
                </c:pt>
                <c:pt idx="1364">
                  <c:v>5.4560000000000122E-2</c:v>
                </c:pt>
                <c:pt idx="1365">
                  <c:v>5.4600000000000003E-2</c:v>
                </c:pt>
                <c:pt idx="1366">
                  <c:v>5.4640000000000001E-2</c:v>
                </c:pt>
                <c:pt idx="1367">
                  <c:v>5.4680000000000013E-2</c:v>
                </c:pt>
                <c:pt idx="1368">
                  <c:v>5.4720000000000123E-2</c:v>
                </c:pt>
                <c:pt idx="1369">
                  <c:v>5.4760000000000322E-2</c:v>
                </c:pt>
                <c:pt idx="1370">
                  <c:v>5.4800000000000133E-2</c:v>
                </c:pt>
                <c:pt idx="1371">
                  <c:v>5.4840000000000014E-2</c:v>
                </c:pt>
                <c:pt idx="1372">
                  <c:v>5.4880000000000123E-2</c:v>
                </c:pt>
                <c:pt idx="1373">
                  <c:v>5.4920000000000004E-2</c:v>
                </c:pt>
                <c:pt idx="1374">
                  <c:v>5.4960000000000134E-2</c:v>
                </c:pt>
                <c:pt idx="1375">
                  <c:v>5.5000000000000014E-2</c:v>
                </c:pt>
                <c:pt idx="1376">
                  <c:v>5.5040000000000013E-2</c:v>
                </c:pt>
                <c:pt idx="1377">
                  <c:v>5.5080000000000004E-2</c:v>
                </c:pt>
                <c:pt idx="1378">
                  <c:v>5.5120000000000002E-2</c:v>
                </c:pt>
                <c:pt idx="1379">
                  <c:v>5.5160000000000022E-2</c:v>
                </c:pt>
                <c:pt idx="1380">
                  <c:v>5.5200000000000013E-2</c:v>
                </c:pt>
                <c:pt idx="1381">
                  <c:v>5.5239999999999997E-2</c:v>
                </c:pt>
                <c:pt idx="1382">
                  <c:v>5.5280000000000003E-2</c:v>
                </c:pt>
                <c:pt idx="1383">
                  <c:v>5.5320000000000022E-2</c:v>
                </c:pt>
                <c:pt idx="1384">
                  <c:v>5.5360000000000034E-2</c:v>
                </c:pt>
                <c:pt idx="1385">
                  <c:v>5.5400000000000033E-2</c:v>
                </c:pt>
                <c:pt idx="1386">
                  <c:v>5.5440000000000003E-2</c:v>
                </c:pt>
                <c:pt idx="1387">
                  <c:v>5.5480000000000022E-2</c:v>
                </c:pt>
                <c:pt idx="1388">
                  <c:v>5.5520000000000014E-2</c:v>
                </c:pt>
                <c:pt idx="1389">
                  <c:v>5.5560000000000012E-2</c:v>
                </c:pt>
                <c:pt idx="1390">
                  <c:v>5.5600000000000004E-2</c:v>
                </c:pt>
                <c:pt idx="1391">
                  <c:v>5.5639999999999995E-2</c:v>
                </c:pt>
                <c:pt idx="1392">
                  <c:v>5.5680000000000014E-2</c:v>
                </c:pt>
                <c:pt idx="1393">
                  <c:v>5.5720000000000013E-2</c:v>
                </c:pt>
                <c:pt idx="1394">
                  <c:v>5.5760000000000226E-2</c:v>
                </c:pt>
                <c:pt idx="1395">
                  <c:v>5.5800000000000023E-2</c:v>
                </c:pt>
                <c:pt idx="1396">
                  <c:v>5.5840000000000022E-2</c:v>
                </c:pt>
                <c:pt idx="1397">
                  <c:v>5.5880000000000013E-2</c:v>
                </c:pt>
                <c:pt idx="1398">
                  <c:v>5.5920000000000004E-2</c:v>
                </c:pt>
                <c:pt idx="1399">
                  <c:v>5.5960000000000024E-2</c:v>
                </c:pt>
                <c:pt idx="1400">
                  <c:v>5.6000000000000001E-2</c:v>
                </c:pt>
                <c:pt idx="1401">
                  <c:v>5.6040000000000006E-2</c:v>
                </c:pt>
                <c:pt idx="1402">
                  <c:v>5.6080000000000012E-2</c:v>
                </c:pt>
                <c:pt idx="1403">
                  <c:v>5.6119999999999996E-2</c:v>
                </c:pt>
                <c:pt idx="1404">
                  <c:v>5.6160000000000002E-2</c:v>
                </c:pt>
                <c:pt idx="1405">
                  <c:v>5.6200000000000007E-2</c:v>
                </c:pt>
                <c:pt idx="1406">
                  <c:v>5.6240000000000005E-2</c:v>
                </c:pt>
                <c:pt idx="1407">
                  <c:v>5.6279999999999955E-2</c:v>
                </c:pt>
                <c:pt idx="1408">
                  <c:v>5.6320000000000002E-2</c:v>
                </c:pt>
                <c:pt idx="1409">
                  <c:v>5.6360000000000014E-2</c:v>
                </c:pt>
                <c:pt idx="1410">
                  <c:v>5.6400000000000013E-2</c:v>
                </c:pt>
                <c:pt idx="1411">
                  <c:v>5.6439999999999997E-2</c:v>
                </c:pt>
                <c:pt idx="1412">
                  <c:v>5.6480000000000002E-2</c:v>
                </c:pt>
                <c:pt idx="1413">
                  <c:v>5.6520000000000008E-2</c:v>
                </c:pt>
                <c:pt idx="1414">
                  <c:v>5.6560000000000013E-2</c:v>
                </c:pt>
                <c:pt idx="1415">
                  <c:v>5.6599999999999998E-2</c:v>
                </c:pt>
                <c:pt idx="1416">
                  <c:v>5.6639999999999996E-2</c:v>
                </c:pt>
                <c:pt idx="1417">
                  <c:v>5.6680000000000001E-2</c:v>
                </c:pt>
                <c:pt idx="1418">
                  <c:v>5.6720000000000013E-2</c:v>
                </c:pt>
                <c:pt idx="1419">
                  <c:v>5.6760000000000033E-2</c:v>
                </c:pt>
                <c:pt idx="1420">
                  <c:v>5.6800000000000003E-2</c:v>
                </c:pt>
                <c:pt idx="1421">
                  <c:v>5.6840000000000002E-2</c:v>
                </c:pt>
                <c:pt idx="1422">
                  <c:v>5.6880000000000014E-2</c:v>
                </c:pt>
                <c:pt idx="1423">
                  <c:v>5.6920000000000005E-2</c:v>
                </c:pt>
                <c:pt idx="1424">
                  <c:v>5.6960000000000004E-2</c:v>
                </c:pt>
                <c:pt idx="1425">
                  <c:v>5.7000000000000023E-2</c:v>
                </c:pt>
                <c:pt idx="1426">
                  <c:v>5.7040000000000014E-2</c:v>
                </c:pt>
                <c:pt idx="1427">
                  <c:v>5.7080000000000033E-2</c:v>
                </c:pt>
                <c:pt idx="1428">
                  <c:v>5.7120000000000004E-2</c:v>
                </c:pt>
                <c:pt idx="1429">
                  <c:v>5.7160000000000023E-2</c:v>
                </c:pt>
                <c:pt idx="1430">
                  <c:v>5.7200000000000022E-2</c:v>
                </c:pt>
                <c:pt idx="1431">
                  <c:v>5.7240000000000006E-2</c:v>
                </c:pt>
                <c:pt idx="1432">
                  <c:v>5.7280000000000011E-2</c:v>
                </c:pt>
                <c:pt idx="1433">
                  <c:v>5.7320000000000024E-2</c:v>
                </c:pt>
                <c:pt idx="1434">
                  <c:v>5.7360000000000286E-2</c:v>
                </c:pt>
                <c:pt idx="1435">
                  <c:v>5.7400000000000034E-2</c:v>
                </c:pt>
                <c:pt idx="1436">
                  <c:v>5.7440000000000012E-2</c:v>
                </c:pt>
                <c:pt idx="1437">
                  <c:v>5.7480000000000024E-2</c:v>
                </c:pt>
                <c:pt idx="1438">
                  <c:v>5.7520000000000002E-2</c:v>
                </c:pt>
                <c:pt idx="1439">
                  <c:v>5.7560000000000104E-2</c:v>
                </c:pt>
                <c:pt idx="1440">
                  <c:v>5.7600000000000012E-2</c:v>
                </c:pt>
                <c:pt idx="1441">
                  <c:v>5.7639999999999997E-2</c:v>
                </c:pt>
                <c:pt idx="1442">
                  <c:v>5.7680000000000002E-2</c:v>
                </c:pt>
                <c:pt idx="1443">
                  <c:v>5.7720000000000014E-2</c:v>
                </c:pt>
                <c:pt idx="1444">
                  <c:v>5.7760000000000297E-2</c:v>
                </c:pt>
                <c:pt idx="1445">
                  <c:v>5.7800000000000094E-2</c:v>
                </c:pt>
                <c:pt idx="1446">
                  <c:v>5.7840000000000003E-2</c:v>
                </c:pt>
                <c:pt idx="1447">
                  <c:v>5.7880000000000133E-2</c:v>
                </c:pt>
                <c:pt idx="1448">
                  <c:v>5.7920000000000013E-2</c:v>
                </c:pt>
                <c:pt idx="1449">
                  <c:v>5.7960000000000032E-2</c:v>
                </c:pt>
                <c:pt idx="1450">
                  <c:v>5.8000000000000003E-2</c:v>
                </c:pt>
                <c:pt idx="1451">
                  <c:v>5.8040000000000001E-2</c:v>
                </c:pt>
                <c:pt idx="1452">
                  <c:v>5.8080000000000014E-2</c:v>
                </c:pt>
                <c:pt idx="1453">
                  <c:v>5.8120000000000012E-2</c:v>
                </c:pt>
                <c:pt idx="1454">
                  <c:v>5.8160000000000003E-2</c:v>
                </c:pt>
                <c:pt idx="1455">
                  <c:v>5.8200000000000002E-2</c:v>
                </c:pt>
                <c:pt idx="1456">
                  <c:v>5.8240000000000007E-2</c:v>
                </c:pt>
                <c:pt idx="1457">
                  <c:v>5.8280000000000012E-2</c:v>
                </c:pt>
                <c:pt idx="1458">
                  <c:v>5.8320000000000004E-2</c:v>
                </c:pt>
                <c:pt idx="1459">
                  <c:v>5.8360000000000113E-2</c:v>
                </c:pt>
                <c:pt idx="1460">
                  <c:v>5.8400000000000014E-2</c:v>
                </c:pt>
                <c:pt idx="1461">
                  <c:v>5.8440000000000013E-2</c:v>
                </c:pt>
                <c:pt idx="1462">
                  <c:v>5.8480000000000004E-2</c:v>
                </c:pt>
                <c:pt idx="1463">
                  <c:v>5.8520000000000003E-2</c:v>
                </c:pt>
                <c:pt idx="1464">
                  <c:v>5.8560000000000022E-2</c:v>
                </c:pt>
                <c:pt idx="1465">
                  <c:v>5.8600000000000006E-2</c:v>
                </c:pt>
                <c:pt idx="1466">
                  <c:v>5.8640000000000005E-2</c:v>
                </c:pt>
                <c:pt idx="1467">
                  <c:v>5.8680000000000003E-2</c:v>
                </c:pt>
                <c:pt idx="1468">
                  <c:v>5.8720000000000022E-2</c:v>
                </c:pt>
                <c:pt idx="1469">
                  <c:v>5.8760000000000034E-2</c:v>
                </c:pt>
                <c:pt idx="1470">
                  <c:v>5.8800000000000012E-2</c:v>
                </c:pt>
                <c:pt idx="1471">
                  <c:v>5.8840000000000003E-2</c:v>
                </c:pt>
                <c:pt idx="1472">
                  <c:v>5.8880000000000023E-2</c:v>
                </c:pt>
                <c:pt idx="1473">
                  <c:v>5.8920000000000007E-2</c:v>
                </c:pt>
                <c:pt idx="1474">
                  <c:v>5.8960000000000012E-2</c:v>
                </c:pt>
                <c:pt idx="1475">
                  <c:v>5.9000000000000205E-2</c:v>
                </c:pt>
                <c:pt idx="1476">
                  <c:v>5.9040000000000023E-2</c:v>
                </c:pt>
                <c:pt idx="1477">
                  <c:v>5.9080000000000132E-2</c:v>
                </c:pt>
                <c:pt idx="1478">
                  <c:v>5.9120000000000013E-2</c:v>
                </c:pt>
                <c:pt idx="1479">
                  <c:v>5.9160000000000205E-2</c:v>
                </c:pt>
                <c:pt idx="1480">
                  <c:v>5.9200000000000003E-2</c:v>
                </c:pt>
                <c:pt idx="1481">
                  <c:v>5.9240000000000008E-2</c:v>
                </c:pt>
                <c:pt idx="1482">
                  <c:v>5.9280000000000013E-2</c:v>
                </c:pt>
                <c:pt idx="1483">
                  <c:v>5.9320000000000123E-2</c:v>
                </c:pt>
                <c:pt idx="1484">
                  <c:v>5.9360000000000343E-2</c:v>
                </c:pt>
                <c:pt idx="1485">
                  <c:v>5.9400000000000133E-2</c:v>
                </c:pt>
                <c:pt idx="1486">
                  <c:v>5.9440000000000014E-2</c:v>
                </c:pt>
                <c:pt idx="1487">
                  <c:v>5.9480000000000123E-2</c:v>
                </c:pt>
                <c:pt idx="1488">
                  <c:v>5.9520000000000003E-2</c:v>
                </c:pt>
                <c:pt idx="1489">
                  <c:v>5.9560000000000134E-2</c:v>
                </c:pt>
                <c:pt idx="1490">
                  <c:v>5.9600000000000014E-2</c:v>
                </c:pt>
                <c:pt idx="1491">
                  <c:v>5.9640000000000012E-2</c:v>
                </c:pt>
                <c:pt idx="1492">
                  <c:v>5.9680000000000004E-2</c:v>
                </c:pt>
                <c:pt idx="1493">
                  <c:v>5.9720000000000134E-2</c:v>
                </c:pt>
                <c:pt idx="1494">
                  <c:v>5.9760000000000327E-2</c:v>
                </c:pt>
                <c:pt idx="1495">
                  <c:v>5.9800000000000124E-2</c:v>
                </c:pt>
                <c:pt idx="1496">
                  <c:v>5.9840000000000004E-2</c:v>
                </c:pt>
                <c:pt idx="1497">
                  <c:v>5.9880000000000204E-2</c:v>
                </c:pt>
                <c:pt idx="1498">
                  <c:v>5.9920000000000022E-2</c:v>
                </c:pt>
                <c:pt idx="1499">
                  <c:v>5.9960000000000124E-2</c:v>
                </c:pt>
                <c:pt idx="1500">
                  <c:v>6.0000000000000032E-2</c:v>
                </c:pt>
                <c:pt idx="1501">
                  <c:v>6.0040000000000003E-2</c:v>
                </c:pt>
                <c:pt idx="1502">
                  <c:v>6.0080000000000022E-2</c:v>
                </c:pt>
                <c:pt idx="1503">
                  <c:v>6.0120000000000014E-2</c:v>
                </c:pt>
                <c:pt idx="1504">
                  <c:v>6.0160000000000033E-2</c:v>
                </c:pt>
                <c:pt idx="1505">
                  <c:v>6.0200000000000004E-2</c:v>
                </c:pt>
                <c:pt idx="1506">
                  <c:v>6.0239999999999995E-2</c:v>
                </c:pt>
                <c:pt idx="1507">
                  <c:v>6.0280000000000014E-2</c:v>
                </c:pt>
                <c:pt idx="1508">
                  <c:v>6.0320000000000012E-2</c:v>
                </c:pt>
                <c:pt idx="1509">
                  <c:v>6.0360000000000226E-2</c:v>
                </c:pt>
                <c:pt idx="1510">
                  <c:v>6.0400000000000023E-2</c:v>
                </c:pt>
                <c:pt idx="1511">
                  <c:v>6.0440000000000021E-2</c:v>
                </c:pt>
                <c:pt idx="1512">
                  <c:v>6.0480000000000013E-2</c:v>
                </c:pt>
                <c:pt idx="1513">
                  <c:v>6.0520000000000004E-2</c:v>
                </c:pt>
                <c:pt idx="1514">
                  <c:v>6.0560000000000024E-2</c:v>
                </c:pt>
                <c:pt idx="1515">
                  <c:v>6.0600000000000022E-2</c:v>
                </c:pt>
                <c:pt idx="1516">
                  <c:v>6.0640000000000006E-2</c:v>
                </c:pt>
                <c:pt idx="1517">
                  <c:v>6.0680000000000012E-2</c:v>
                </c:pt>
                <c:pt idx="1518">
                  <c:v>6.0720000000000024E-2</c:v>
                </c:pt>
                <c:pt idx="1519">
                  <c:v>6.0760000000000133E-2</c:v>
                </c:pt>
                <c:pt idx="1520">
                  <c:v>6.0800000000000014E-2</c:v>
                </c:pt>
                <c:pt idx="1521">
                  <c:v>6.0840000000000012E-2</c:v>
                </c:pt>
                <c:pt idx="1522">
                  <c:v>6.0880000000000024E-2</c:v>
                </c:pt>
                <c:pt idx="1523">
                  <c:v>6.0920000000000002E-2</c:v>
                </c:pt>
                <c:pt idx="1524">
                  <c:v>6.0960000000000014E-2</c:v>
                </c:pt>
                <c:pt idx="1525">
                  <c:v>6.1000000000000013E-2</c:v>
                </c:pt>
                <c:pt idx="1526">
                  <c:v>6.1039999999999997E-2</c:v>
                </c:pt>
                <c:pt idx="1527">
                  <c:v>6.1080000000000002E-2</c:v>
                </c:pt>
                <c:pt idx="1528">
                  <c:v>6.1120000000000008E-2</c:v>
                </c:pt>
                <c:pt idx="1529">
                  <c:v>6.1160000000000013E-2</c:v>
                </c:pt>
                <c:pt idx="1530">
                  <c:v>6.1199999999999997E-2</c:v>
                </c:pt>
                <c:pt idx="1531">
                  <c:v>6.1239999999999996E-2</c:v>
                </c:pt>
                <c:pt idx="1532">
                  <c:v>6.1280000000000008E-2</c:v>
                </c:pt>
                <c:pt idx="1533">
                  <c:v>6.1320000000000013E-2</c:v>
                </c:pt>
                <c:pt idx="1534">
                  <c:v>6.1360000000000033E-2</c:v>
                </c:pt>
                <c:pt idx="1535">
                  <c:v>6.1400000000000003E-2</c:v>
                </c:pt>
                <c:pt idx="1536">
                  <c:v>6.1440000000000008E-2</c:v>
                </c:pt>
                <c:pt idx="1537">
                  <c:v>6.1480000000000014E-2</c:v>
                </c:pt>
                <c:pt idx="1538">
                  <c:v>6.1520000000000005E-2</c:v>
                </c:pt>
                <c:pt idx="1539">
                  <c:v>6.1560000000000004E-2</c:v>
                </c:pt>
                <c:pt idx="1540">
                  <c:v>6.1600000000000002E-2</c:v>
                </c:pt>
                <c:pt idx="1541">
                  <c:v>6.1640000000000007E-2</c:v>
                </c:pt>
                <c:pt idx="1542">
                  <c:v>6.1680000000000006E-2</c:v>
                </c:pt>
                <c:pt idx="1543">
                  <c:v>6.1720000000000004E-2</c:v>
                </c:pt>
                <c:pt idx="1544">
                  <c:v>6.1760000000000023E-2</c:v>
                </c:pt>
                <c:pt idx="1545">
                  <c:v>6.1800000000000022E-2</c:v>
                </c:pt>
                <c:pt idx="1546">
                  <c:v>6.1840000000000006E-2</c:v>
                </c:pt>
                <c:pt idx="1547">
                  <c:v>6.1880000000000004E-2</c:v>
                </c:pt>
                <c:pt idx="1548">
                  <c:v>6.1920000000000003E-2</c:v>
                </c:pt>
                <c:pt idx="1549">
                  <c:v>6.1960000000000022E-2</c:v>
                </c:pt>
                <c:pt idx="1550">
                  <c:v>6.2000000000000034E-2</c:v>
                </c:pt>
                <c:pt idx="1551">
                  <c:v>6.2040000000000012E-2</c:v>
                </c:pt>
                <c:pt idx="1552">
                  <c:v>6.2080000000000024E-2</c:v>
                </c:pt>
                <c:pt idx="1553">
                  <c:v>6.2120000000000022E-2</c:v>
                </c:pt>
                <c:pt idx="1554">
                  <c:v>6.2160000000000104E-2</c:v>
                </c:pt>
                <c:pt idx="1555">
                  <c:v>6.2200000000000012E-2</c:v>
                </c:pt>
                <c:pt idx="1556">
                  <c:v>6.2239999999999997E-2</c:v>
                </c:pt>
                <c:pt idx="1557">
                  <c:v>6.2280000000000002E-2</c:v>
                </c:pt>
                <c:pt idx="1558">
                  <c:v>6.2320000000000104E-2</c:v>
                </c:pt>
                <c:pt idx="1559">
                  <c:v>6.2360000000000297E-2</c:v>
                </c:pt>
                <c:pt idx="1560">
                  <c:v>6.2400000000000122E-2</c:v>
                </c:pt>
                <c:pt idx="1561">
                  <c:v>6.2440000000000002E-2</c:v>
                </c:pt>
                <c:pt idx="1562">
                  <c:v>6.2480000000000133E-2</c:v>
                </c:pt>
                <c:pt idx="1563">
                  <c:v>6.252000000000002E-2</c:v>
                </c:pt>
                <c:pt idx="1564">
                  <c:v>6.2560000000000004E-2</c:v>
                </c:pt>
                <c:pt idx="1565">
                  <c:v>6.2600000000000003E-2</c:v>
                </c:pt>
                <c:pt idx="1566">
                  <c:v>6.2640000000000001E-2</c:v>
                </c:pt>
                <c:pt idx="1567">
                  <c:v>6.268E-2</c:v>
                </c:pt>
                <c:pt idx="1568">
                  <c:v>6.2720000000000012E-2</c:v>
                </c:pt>
                <c:pt idx="1569">
                  <c:v>6.2760000000000329E-2</c:v>
                </c:pt>
                <c:pt idx="1570">
                  <c:v>6.2800000000000022E-2</c:v>
                </c:pt>
                <c:pt idx="1571">
                  <c:v>6.2840000000000021E-2</c:v>
                </c:pt>
                <c:pt idx="1572">
                  <c:v>6.2880000000000033E-2</c:v>
                </c:pt>
                <c:pt idx="1573">
                  <c:v>6.2920000000000004E-2</c:v>
                </c:pt>
                <c:pt idx="1574">
                  <c:v>6.296000000000003E-2</c:v>
                </c:pt>
                <c:pt idx="1575">
                  <c:v>6.3E-2</c:v>
                </c:pt>
                <c:pt idx="1576">
                  <c:v>6.3039999999999999E-2</c:v>
                </c:pt>
                <c:pt idx="1577">
                  <c:v>6.3080000000000011E-2</c:v>
                </c:pt>
                <c:pt idx="1578">
                  <c:v>6.3120000000000009E-2</c:v>
                </c:pt>
                <c:pt idx="1579">
                  <c:v>6.3160000000000008E-2</c:v>
                </c:pt>
                <c:pt idx="1580">
                  <c:v>6.3200000000000006E-2</c:v>
                </c:pt>
                <c:pt idx="1581">
                  <c:v>6.3240000000000005E-2</c:v>
                </c:pt>
                <c:pt idx="1582">
                  <c:v>6.3280000000000003E-2</c:v>
                </c:pt>
                <c:pt idx="1583">
                  <c:v>6.3320000000000001E-2</c:v>
                </c:pt>
                <c:pt idx="1584">
                  <c:v>6.3360000000000014E-2</c:v>
                </c:pt>
                <c:pt idx="1585">
                  <c:v>6.3400000000000012E-2</c:v>
                </c:pt>
                <c:pt idx="1586">
                  <c:v>6.344000000000001E-2</c:v>
                </c:pt>
                <c:pt idx="1587">
                  <c:v>6.3480000000000009E-2</c:v>
                </c:pt>
                <c:pt idx="1588">
                  <c:v>6.3520000000000007E-2</c:v>
                </c:pt>
                <c:pt idx="1589">
                  <c:v>6.3560000000000019E-2</c:v>
                </c:pt>
                <c:pt idx="1590">
                  <c:v>6.3600000000000004E-2</c:v>
                </c:pt>
                <c:pt idx="1591">
                  <c:v>6.3640000000000002E-2</c:v>
                </c:pt>
                <c:pt idx="1592">
                  <c:v>6.368E-2</c:v>
                </c:pt>
                <c:pt idx="1593">
                  <c:v>6.3720000000000013E-2</c:v>
                </c:pt>
                <c:pt idx="1594">
                  <c:v>6.3760000000000094E-2</c:v>
                </c:pt>
                <c:pt idx="1595">
                  <c:v>6.3800000000000009E-2</c:v>
                </c:pt>
                <c:pt idx="1596">
                  <c:v>6.3840000000000008E-2</c:v>
                </c:pt>
                <c:pt idx="1597">
                  <c:v>6.388000000000002E-2</c:v>
                </c:pt>
                <c:pt idx="1598">
                  <c:v>6.3920000000000005E-2</c:v>
                </c:pt>
                <c:pt idx="1599">
                  <c:v>6.3960000000000003E-2</c:v>
                </c:pt>
                <c:pt idx="1600">
                  <c:v>6.4000000000000112E-2</c:v>
                </c:pt>
                <c:pt idx="1601">
                  <c:v>6.404E-2</c:v>
                </c:pt>
                <c:pt idx="1602">
                  <c:v>6.4080000000000123E-2</c:v>
                </c:pt>
                <c:pt idx="1603">
                  <c:v>6.412000000000001E-2</c:v>
                </c:pt>
                <c:pt idx="1604">
                  <c:v>6.4160000000000023E-2</c:v>
                </c:pt>
                <c:pt idx="1605">
                  <c:v>6.4200000000000021E-2</c:v>
                </c:pt>
                <c:pt idx="1606">
                  <c:v>6.4240000000000005E-2</c:v>
                </c:pt>
                <c:pt idx="1607">
                  <c:v>6.4280000000000004E-2</c:v>
                </c:pt>
                <c:pt idx="1608">
                  <c:v>6.4320000000000113E-2</c:v>
                </c:pt>
                <c:pt idx="1609">
                  <c:v>6.4360000000000334E-2</c:v>
                </c:pt>
                <c:pt idx="1610">
                  <c:v>6.4400000000000124E-2</c:v>
                </c:pt>
                <c:pt idx="1611">
                  <c:v>6.4440000000000011E-2</c:v>
                </c:pt>
                <c:pt idx="1612">
                  <c:v>6.4480000000000023E-2</c:v>
                </c:pt>
                <c:pt idx="1613">
                  <c:v>6.4520000000000022E-2</c:v>
                </c:pt>
                <c:pt idx="1614">
                  <c:v>6.4560000000000034E-2</c:v>
                </c:pt>
                <c:pt idx="1615">
                  <c:v>6.4600000000000019E-2</c:v>
                </c:pt>
                <c:pt idx="1616">
                  <c:v>6.4640000000000003E-2</c:v>
                </c:pt>
                <c:pt idx="1617">
                  <c:v>6.4680000000000001E-2</c:v>
                </c:pt>
                <c:pt idx="1618">
                  <c:v>6.4720000000000014E-2</c:v>
                </c:pt>
                <c:pt idx="1619">
                  <c:v>6.4760000000000345E-2</c:v>
                </c:pt>
                <c:pt idx="1620">
                  <c:v>6.4800000000000024E-2</c:v>
                </c:pt>
                <c:pt idx="1621">
                  <c:v>6.4840000000000023E-2</c:v>
                </c:pt>
                <c:pt idx="1622">
                  <c:v>6.4880000000000104E-2</c:v>
                </c:pt>
                <c:pt idx="1623">
                  <c:v>6.4920000000000019E-2</c:v>
                </c:pt>
                <c:pt idx="1624">
                  <c:v>6.4960000000000032E-2</c:v>
                </c:pt>
                <c:pt idx="1625">
                  <c:v>6.5000000000000002E-2</c:v>
                </c:pt>
                <c:pt idx="1626">
                  <c:v>6.5040000000000001E-2</c:v>
                </c:pt>
                <c:pt idx="1627">
                  <c:v>6.5079999999999999E-2</c:v>
                </c:pt>
                <c:pt idx="1628">
                  <c:v>6.5120000000000011E-2</c:v>
                </c:pt>
                <c:pt idx="1629">
                  <c:v>6.516000000000001E-2</c:v>
                </c:pt>
                <c:pt idx="1630">
                  <c:v>6.5200000000000008E-2</c:v>
                </c:pt>
                <c:pt idx="1631">
                  <c:v>6.5240000000000006E-2</c:v>
                </c:pt>
                <c:pt idx="1632">
                  <c:v>6.5280000000000019E-2</c:v>
                </c:pt>
                <c:pt idx="1633">
                  <c:v>6.5320000000000003E-2</c:v>
                </c:pt>
                <c:pt idx="1634">
                  <c:v>6.5360000000000112E-2</c:v>
                </c:pt>
                <c:pt idx="1635">
                  <c:v>6.5400000000000014E-2</c:v>
                </c:pt>
                <c:pt idx="1636">
                  <c:v>6.5440000000000012E-2</c:v>
                </c:pt>
                <c:pt idx="1637">
                  <c:v>6.548000000000001E-2</c:v>
                </c:pt>
                <c:pt idx="1638">
                  <c:v>6.5520000000000009E-2</c:v>
                </c:pt>
                <c:pt idx="1639">
                  <c:v>6.5560000000000021E-2</c:v>
                </c:pt>
                <c:pt idx="1640">
                  <c:v>6.5600000000000006E-2</c:v>
                </c:pt>
                <c:pt idx="1641">
                  <c:v>6.5640000000000004E-2</c:v>
                </c:pt>
                <c:pt idx="1642">
                  <c:v>6.5680000000000002E-2</c:v>
                </c:pt>
                <c:pt idx="1643">
                  <c:v>6.5720000000000028E-2</c:v>
                </c:pt>
                <c:pt idx="1644">
                  <c:v>6.5759999999999999E-2</c:v>
                </c:pt>
                <c:pt idx="1645">
                  <c:v>6.5800000000000011E-2</c:v>
                </c:pt>
                <c:pt idx="1646">
                  <c:v>6.584000000000001E-2</c:v>
                </c:pt>
                <c:pt idx="1647">
                  <c:v>6.5880000000000022E-2</c:v>
                </c:pt>
                <c:pt idx="1648">
                  <c:v>6.5920000000000006E-2</c:v>
                </c:pt>
                <c:pt idx="1649">
                  <c:v>6.5960000000000032E-2</c:v>
                </c:pt>
                <c:pt idx="1650">
                  <c:v>6.6000000000000003E-2</c:v>
                </c:pt>
                <c:pt idx="1651">
                  <c:v>6.6040000000000001E-2</c:v>
                </c:pt>
                <c:pt idx="1652">
                  <c:v>6.608E-2</c:v>
                </c:pt>
                <c:pt idx="1653">
                  <c:v>6.6120000000000012E-2</c:v>
                </c:pt>
                <c:pt idx="1654">
                  <c:v>6.616000000000001E-2</c:v>
                </c:pt>
                <c:pt idx="1655">
                  <c:v>6.6200000000000009E-2</c:v>
                </c:pt>
                <c:pt idx="1656">
                  <c:v>6.6240000000000007E-2</c:v>
                </c:pt>
                <c:pt idx="1657">
                  <c:v>6.6280000000000006E-2</c:v>
                </c:pt>
                <c:pt idx="1658">
                  <c:v>6.6320000000000004E-2</c:v>
                </c:pt>
                <c:pt idx="1659">
                  <c:v>6.6360000000000002E-2</c:v>
                </c:pt>
                <c:pt idx="1660">
                  <c:v>6.6400000000000001E-2</c:v>
                </c:pt>
                <c:pt idx="1661">
                  <c:v>6.6439999999999999E-2</c:v>
                </c:pt>
                <c:pt idx="1662">
                  <c:v>6.6480000000000011E-2</c:v>
                </c:pt>
                <c:pt idx="1663">
                  <c:v>6.652000000000001E-2</c:v>
                </c:pt>
                <c:pt idx="1664">
                  <c:v>6.6560000000000008E-2</c:v>
                </c:pt>
                <c:pt idx="1665">
                  <c:v>6.6600000000000006E-2</c:v>
                </c:pt>
                <c:pt idx="1666">
                  <c:v>6.6640000000000005E-2</c:v>
                </c:pt>
                <c:pt idx="1667">
                  <c:v>6.6680000000000003E-2</c:v>
                </c:pt>
                <c:pt idx="1668">
                  <c:v>6.6720000000000002E-2</c:v>
                </c:pt>
                <c:pt idx="1669">
                  <c:v>6.6760000000000014E-2</c:v>
                </c:pt>
                <c:pt idx="1670">
                  <c:v>6.6800000000000012E-2</c:v>
                </c:pt>
                <c:pt idx="1671">
                  <c:v>6.6840000000000011E-2</c:v>
                </c:pt>
                <c:pt idx="1672">
                  <c:v>6.6880000000000009E-2</c:v>
                </c:pt>
                <c:pt idx="1673">
                  <c:v>6.6920000000000007E-2</c:v>
                </c:pt>
                <c:pt idx="1674">
                  <c:v>6.696000000000002E-2</c:v>
                </c:pt>
                <c:pt idx="1675">
                  <c:v>6.7000000000000004E-2</c:v>
                </c:pt>
                <c:pt idx="1676">
                  <c:v>6.7040000000000002E-2</c:v>
                </c:pt>
                <c:pt idx="1677">
                  <c:v>6.7080000000000084E-2</c:v>
                </c:pt>
                <c:pt idx="1678">
                  <c:v>6.7119999999999999E-2</c:v>
                </c:pt>
                <c:pt idx="1679">
                  <c:v>6.7160000000000011E-2</c:v>
                </c:pt>
                <c:pt idx="1680">
                  <c:v>6.720000000000001E-2</c:v>
                </c:pt>
                <c:pt idx="1681">
                  <c:v>6.7240000000000008E-2</c:v>
                </c:pt>
                <c:pt idx="1682">
                  <c:v>6.728000000000002E-2</c:v>
                </c:pt>
                <c:pt idx="1683">
                  <c:v>6.7320000000000033E-2</c:v>
                </c:pt>
                <c:pt idx="1684">
                  <c:v>6.7360000000000114E-2</c:v>
                </c:pt>
                <c:pt idx="1685">
                  <c:v>6.7400000000000029E-2</c:v>
                </c:pt>
                <c:pt idx="1686">
                  <c:v>6.744E-2</c:v>
                </c:pt>
                <c:pt idx="1687">
                  <c:v>6.7480000000000012E-2</c:v>
                </c:pt>
                <c:pt idx="1688">
                  <c:v>6.7520000000000011E-2</c:v>
                </c:pt>
                <c:pt idx="1689">
                  <c:v>6.7560000000000023E-2</c:v>
                </c:pt>
                <c:pt idx="1690">
                  <c:v>6.7600000000000021E-2</c:v>
                </c:pt>
                <c:pt idx="1691">
                  <c:v>6.7640000000000006E-2</c:v>
                </c:pt>
                <c:pt idx="1692">
                  <c:v>6.7680000000000004E-2</c:v>
                </c:pt>
                <c:pt idx="1693">
                  <c:v>6.772000000000003E-2</c:v>
                </c:pt>
                <c:pt idx="1694">
                  <c:v>6.7760000000000306E-2</c:v>
                </c:pt>
                <c:pt idx="1695">
                  <c:v>6.7800000000000013E-2</c:v>
                </c:pt>
                <c:pt idx="1696">
                  <c:v>6.7840000000000011E-2</c:v>
                </c:pt>
                <c:pt idx="1697">
                  <c:v>6.7880000000000024E-2</c:v>
                </c:pt>
                <c:pt idx="1698">
                  <c:v>6.7920000000000008E-2</c:v>
                </c:pt>
                <c:pt idx="1699">
                  <c:v>6.7960000000000034E-2</c:v>
                </c:pt>
                <c:pt idx="1700">
                  <c:v>6.8000000000000019E-2</c:v>
                </c:pt>
                <c:pt idx="1701">
                  <c:v>6.8040000000000003E-2</c:v>
                </c:pt>
                <c:pt idx="1702">
                  <c:v>6.8080000000000002E-2</c:v>
                </c:pt>
                <c:pt idx="1703">
                  <c:v>6.812E-2</c:v>
                </c:pt>
                <c:pt idx="1704">
                  <c:v>6.8160000000000012E-2</c:v>
                </c:pt>
                <c:pt idx="1705">
                  <c:v>6.8200000000000011E-2</c:v>
                </c:pt>
                <c:pt idx="1706">
                  <c:v>6.8240000000000009E-2</c:v>
                </c:pt>
                <c:pt idx="1707">
                  <c:v>6.8280000000000007E-2</c:v>
                </c:pt>
                <c:pt idx="1708">
                  <c:v>6.832000000000002E-2</c:v>
                </c:pt>
                <c:pt idx="1709">
                  <c:v>6.8360000000000004E-2</c:v>
                </c:pt>
                <c:pt idx="1710">
                  <c:v>6.8400000000000002E-2</c:v>
                </c:pt>
                <c:pt idx="1711">
                  <c:v>6.8440000000000001E-2</c:v>
                </c:pt>
                <c:pt idx="1712">
                  <c:v>6.8479999999999999E-2</c:v>
                </c:pt>
                <c:pt idx="1713">
                  <c:v>6.8520000000000011E-2</c:v>
                </c:pt>
                <c:pt idx="1714">
                  <c:v>6.856000000000001E-2</c:v>
                </c:pt>
                <c:pt idx="1715">
                  <c:v>6.8600000000000008E-2</c:v>
                </c:pt>
                <c:pt idx="1716">
                  <c:v>6.8640000000000007E-2</c:v>
                </c:pt>
                <c:pt idx="1717">
                  <c:v>6.8680000000000005E-2</c:v>
                </c:pt>
                <c:pt idx="1718">
                  <c:v>6.8720000000000003E-2</c:v>
                </c:pt>
                <c:pt idx="1719">
                  <c:v>6.8760000000000113E-2</c:v>
                </c:pt>
                <c:pt idx="1720">
                  <c:v>6.88E-2</c:v>
                </c:pt>
                <c:pt idx="1721">
                  <c:v>6.8840000000000012E-2</c:v>
                </c:pt>
                <c:pt idx="1722">
                  <c:v>6.8880000000000011E-2</c:v>
                </c:pt>
                <c:pt idx="1723">
                  <c:v>6.8920000000000009E-2</c:v>
                </c:pt>
                <c:pt idx="1724">
                  <c:v>6.8960000000000021E-2</c:v>
                </c:pt>
                <c:pt idx="1725">
                  <c:v>6.9000000000000034E-2</c:v>
                </c:pt>
                <c:pt idx="1726">
                  <c:v>6.9040000000000004E-2</c:v>
                </c:pt>
                <c:pt idx="1727">
                  <c:v>6.9080000000000114E-2</c:v>
                </c:pt>
                <c:pt idx="1728">
                  <c:v>6.9120000000000001E-2</c:v>
                </c:pt>
                <c:pt idx="1729">
                  <c:v>6.9159999999999999E-2</c:v>
                </c:pt>
                <c:pt idx="1730">
                  <c:v>6.9200000000000012E-2</c:v>
                </c:pt>
                <c:pt idx="1731">
                  <c:v>6.924000000000001E-2</c:v>
                </c:pt>
                <c:pt idx="1732">
                  <c:v>6.9280000000000022E-2</c:v>
                </c:pt>
                <c:pt idx="1733">
                  <c:v>6.9320000000000034E-2</c:v>
                </c:pt>
                <c:pt idx="1734">
                  <c:v>6.9360000000000352E-2</c:v>
                </c:pt>
                <c:pt idx="1735">
                  <c:v>6.9400000000000114E-2</c:v>
                </c:pt>
                <c:pt idx="1736">
                  <c:v>6.9440000000000002E-2</c:v>
                </c:pt>
                <c:pt idx="1737">
                  <c:v>6.9480000000000014E-2</c:v>
                </c:pt>
                <c:pt idx="1738">
                  <c:v>6.9520000000000012E-2</c:v>
                </c:pt>
                <c:pt idx="1739">
                  <c:v>6.9560000000000094E-2</c:v>
                </c:pt>
                <c:pt idx="1740">
                  <c:v>6.9600000000000023E-2</c:v>
                </c:pt>
                <c:pt idx="1741">
                  <c:v>6.9640000000000007E-2</c:v>
                </c:pt>
                <c:pt idx="1742">
                  <c:v>6.968000000000002E-2</c:v>
                </c:pt>
                <c:pt idx="1743">
                  <c:v>6.9720000000000032E-2</c:v>
                </c:pt>
                <c:pt idx="1744">
                  <c:v>6.9760000000000336E-2</c:v>
                </c:pt>
                <c:pt idx="1745">
                  <c:v>6.9800000000000112E-2</c:v>
                </c:pt>
                <c:pt idx="1746">
                  <c:v>6.9840000000000013E-2</c:v>
                </c:pt>
                <c:pt idx="1747">
                  <c:v>6.9880000000000123E-2</c:v>
                </c:pt>
                <c:pt idx="1748">
                  <c:v>6.992000000000001E-2</c:v>
                </c:pt>
                <c:pt idx="1749">
                  <c:v>6.9960000000000133E-2</c:v>
                </c:pt>
                <c:pt idx="1750">
                  <c:v>7.0000000000000021E-2</c:v>
                </c:pt>
                <c:pt idx="1751">
                  <c:v>7.0040000000000019E-2</c:v>
                </c:pt>
                <c:pt idx="1752">
                  <c:v>7.0080000000000003E-2</c:v>
                </c:pt>
                <c:pt idx="1753">
                  <c:v>7.0120000000000002E-2</c:v>
                </c:pt>
                <c:pt idx="1754">
                  <c:v>7.0160000000000014E-2</c:v>
                </c:pt>
                <c:pt idx="1755">
                  <c:v>7.0200000000000012E-2</c:v>
                </c:pt>
                <c:pt idx="1756">
                  <c:v>7.0240000000000011E-2</c:v>
                </c:pt>
                <c:pt idx="1757">
                  <c:v>7.0280000000000009E-2</c:v>
                </c:pt>
                <c:pt idx="1758">
                  <c:v>7.0320000000000021E-2</c:v>
                </c:pt>
                <c:pt idx="1759">
                  <c:v>7.0360000000000034E-2</c:v>
                </c:pt>
                <c:pt idx="1760">
                  <c:v>7.0400000000000004E-2</c:v>
                </c:pt>
                <c:pt idx="1761">
                  <c:v>7.0440000000000003E-2</c:v>
                </c:pt>
                <c:pt idx="1762">
                  <c:v>7.0480000000000029E-2</c:v>
                </c:pt>
                <c:pt idx="1763">
                  <c:v>7.0519999999999999E-2</c:v>
                </c:pt>
                <c:pt idx="1764">
                  <c:v>7.0560000000000012E-2</c:v>
                </c:pt>
                <c:pt idx="1765">
                  <c:v>7.060000000000001E-2</c:v>
                </c:pt>
                <c:pt idx="1766">
                  <c:v>7.0640000000000008E-2</c:v>
                </c:pt>
                <c:pt idx="1767">
                  <c:v>7.0680000000000007E-2</c:v>
                </c:pt>
                <c:pt idx="1768">
                  <c:v>7.0720000000000033E-2</c:v>
                </c:pt>
                <c:pt idx="1769">
                  <c:v>7.0760000000000114E-2</c:v>
                </c:pt>
                <c:pt idx="1770">
                  <c:v>7.0800000000000002E-2</c:v>
                </c:pt>
                <c:pt idx="1771">
                  <c:v>7.084E-2</c:v>
                </c:pt>
                <c:pt idx="1772">
                  <c:v>7.0880000000000012E-2</c:v>
                </c:pt>
                <c:pt idx="1773">
                  <c:v>7.0920000000000011E-2</c:v>
                </c:pt>
                <c:pt idx="1774">
                  <c:v>7.0960000000000023E-2</c:v>
                </c:pt>
                <c:pt idx="1775">
                  <c:v>7.1000000000000008E-2</c:v>
                </c:pt>
                <c:pt idx="1776">
                  <c:v>7.1040000000000006E-2</c:v>
                </c:pt>
                <c:pt idx="1777">
                  <c:v>7.1080000000000004E-2</c:v>
                </c:pt>
                <c:pt idx="1778">
                  <c:v>7.1120000000000003E-2</c:v>
                </c:pt>
                <c:pt idx="1779">
                  <c:v>7.1160000000000001E-2</c:v>
                </c:pt>
                <c:pt idx="1780">
                  <c:v>7.1199999999999999E-2</c:v>
                </c:pt>
                <c:pt idx="1781">
                  <c:v>7.1239999999999998E-2</c:v>
                </c:pt>
                <c:pt idx="1782">
                  <c:v>7.128000000000001E-2</c:v>
                </c:pt>
                <c:pt idx="1783">
                  <c:v>7.1320000000000008E-2</c:v>
                </c:pt>
                <c:pt idx="1784">
                  <c:v>7.1360000000000021E-2</c:v>
                </c:pt>
                <c:pt idx="1785">
                  <c:v>7.1400000000000019E-2</c:v>
                </c:pt>
                <c:pt idx="1786">
                  <c:v>7.1440000000000003E-2</c:v>
                </c:pt>
                <c:pt idx="1787">
                  <c:v>7.1480000000000002E-2</c:v>
                </c:pt>
                <c:pt idx="1788">
                  <c:v>7.152E-2</c:v>
                </c:pt>
                <c:pt idx="1789">
                  <c:v>7.1560000000000012E-2</c:v>
                </c:pt>
                <c:pt idx="1790">
                  <c:v>7.1600000000000011E-2</c:v>
                </c:pt>
                <c:pt idx="1791">
                  <c:v>7.1640000000000009E-2</c:v>
                </c:pt>
                <c:pt idx="1792">
                  <c:v>7.1680000000000008E-2</c:v>
                </c:pt>
                <c:pt idx="1793">
                  <c:v>7.172000000000002E-2</c:v>
                </c:pt>
                <c:pt idx="1794">
                  <c:v>7.1760000000000004E-2</c:v>
                </c:pt>
                <c:pt idx="1795">
                  <c:v>7.1800000000000003E-2</c:v>
                </c:pt>
                <c:pt idx="1796">
                  <c:v>7.1840000000000001E-2</c:v>
                </c:pt>
                <c:pt idx="1797">
                  <c:v>7.1879999999999999E-2</c:v>
                </c:pt>
                <c:pt idx="1798">
                  <c:v>7.1920000000000012E-2</c:v>
                </c:pt>
                <c:pt idx="1799">
                  <c:v>7.196000000000001E-2</c:v>
                </c:pt>
                <c:pt idx="1800">
                  <c:v>7.2000000000000022E-2</c:v>
                </c:pt>
                <c:pt idx="1801">
                  <c:v>7.2040000000000021E-2</c:v>
                </c:pt>
                <c:pt idx="1802">
                  <c:v>7.2080000000000033E-2</c:v>
                </c:pt>
                <c:pt idx="1803">
                  <c:v>7.2120000000000004E-2</c:v>
                </c:pt>
                <c:pt idx="1804">
                  <c:v>7.216000000000003E-2</c:v>
                </c:pt>
                <c:pt idx="1805">
                  <c:v>7.22E-2</c:v>
                </c:pt>
                <c:pt idx="1806">
                  <c:v>7.2240000000000013E-2</c:v>
                </c:pt>
                <c:pt idx="1807">
                  <c:v>7.2280000000000011E-2</c:v>
                </c:pt>
                <c:pt idx="1808">
                  <c:v>7.2320000000000023E-2</c:v>
                </c:pt>
                <c:pt idx="1809">
                  <c:v>7.2360000000000133E-2</c:v>
                </c:pt>
                <c:pt idx="1810">
                  <c:v>7.2400000000000034E-2</c:v>
                </c:pt>
                <c:pt idx="1811">
                  <c:v>7.2440000000000004E-2</c:v>
                </c:pt>
                <c:pt idx="1812">
                  <c:v>7.2480000000000031E-2</c:v>
                </c:pt>
                <c:pt idx="1813">
                  <c:v>7.2520000000000001E-2</c:v>
                </c:pt>
                <c:pt idx="1814">
                  <c:v>7.2559999999999999E-2</c:v>
                </c:pt>
                <c:pt idx="1815">
                  <c:v>7.2600000000000012E-2</c:v>
                </c:pt>
                <c:pt idx="1816">
                  <c:v>7.264000000000001E-2</c:v>
                </c:pt>
                <c:pt idx="1817">
                  <c:v>7.2680000000000008E-2</c:v>
                </c:pt>
                <c:pt idx="1818">
                  <c:v>7.2720000000000104E-2</c:v>
                </c:pt>
                <c:pt idx="1819">
                  <c:v>7.2760000000000338E-2</c:v>
                </c:pt>
                <c:pt idx="1820">
                  <c:v>7.2800000000000031E-2</c:v>
                </c:pt>
                <c:pt idx="1821">
                  <c:v>7.2840000000000002E-2</c:v>
                </c:pt>
                <c:pt idx="1822">
                  <c:v>7.2880000000000014E-2</c:v>
                </c:pt>
                <c:pt idx="1823">
                  <c:v>7.2920000000000013E-2</c:v>
                </c:pt>
                <c:pt idx="1824">
                  <c:v>7.2960000000000094E-2</c:v>
                </c:pt>
                <c:pt idx="1825">
                  <c:v>7.3000000000000009E-2</c:v>
                </c:pt>
                <c:pt idx="1826">
                  <c:v>7.3040000000000008E-2</c:v>
                </c:pt>
                <c:pt idx="1827">
                  <c:v>7.308000000000002E-2</c:v>
                </c:pt>
                <c:pt idx="1828">
                  <c:v>7.3120000000000004E-2</c:v>
                </c:pt>
                <c:pt idx="1829">
                  <c:v>7.3160000000000003E-2</c:v>
                </c:pt>
                <c:pt idx="1830">
                  <c:v>7.3200000000000001E-2</c:v>
                </c:pt>
                <c:pt idx="1831">
                  <c:v>7.324E-2</c:v>
                </c:pt>
                <c:pt idx="1832">
                  <c:v>7.3280000000000012E-2</c:v>
                </c:pt>
                <c:pt idx="1833">
                  <c:v>7.332000000000001E-2</c:v>
                </c:pt>
                <c:pt idx="1834">
                  <c:v>7.3360000000000022E-2</c:v>
                </c:pt>
                <c:pt idx="1835">
                  <c:v>7.3400000000000021E-2</c:v>
                </c:pt>
                <c:pt idx="1836">
                  <c:v>7.3440000000000005E-2</c:v>
                </c:pt>
                <c:pt idx="1837">
                  <c:v>7.3480000000000004E-2</c:v>
                </c:pt>
                <c:pt idx="1838">
                  <c:v>7.3520000000000002E-2</c:v>
                </c:pt>
                <c:pt idx="1839">
                  <c:v>7.356E-2</c:v>
                </c:pt>
                <c:pt idx="1840">
                  <c:v>7.3600000000000013E-2</c:v>
                </c:pt>
                <c:pt idx="1841">
                  <c:v>7.3640000000000011E-2</c:v>
                </c:pt>
                <c:pt idx="1842">
                  <c:v>7.3680000000000009E-2</c:v>
                </c:pt>
                <c:pt idx="1843">
                  <c:v>7.3720000000000022E-2</c:v>
                </c:pt>
                <c:pt idx="1844">
                  <c:v>7.3760000000000034E-2</c:v>
                </c:pt>
                <c:pt idx="1845">
                  <c:v>7.3800000000000004E-2</c:v>
                </c:pt>
                <c:pt idx="1846">
                  <c:v>7.3840000000000003E-2</c:v>
                </c:pt>
                <c:pt idx="1847">
                  <c:v>7.3880000000000001E-2</c:v>
                </c:pt>
                <c:pt idx="1848">
                  <c:v>7.392E-2</c:v>
                </c:pt>
                <c:pt idx="1849">
                  <c:v>7.3960000000000012E-2</c:v>
                </c:pt>
                <c:pt idx="1850">
                  <c:v>7.4000000000000024E-2</c:v>
                </c:pt>
                <c:pt idx="1851">
                  <c:v>7.4040000000000022E-2</c:v>
                </c:pt>
                <c:pt idx="1852">
                  <c:v>7.4080000000000104E-2</c:v>
                </c:pt>
                <c:pt idx="1853">
                  <c:v>7.4120000000000019E-2</c:v>
                </c:pt>
                <c:pt idx="1854">
                  <c:v>7.4160000000000184E-2</c:v>
                </c:pt>
                <c:pt idx="1855">
                  <c:v>7.4200000000000002E-2</c:v>
                </c:pt>
                <c:pt idx="1856">
                  <c:v>7.424E-2</c:v>
                </c:pt>
                <c:pt idx="1857">
                  <c:v>7.4280000000000013E-2</c:v>
                </c:pt>
                <c:pt idx="1858">
                  <c:v>7.4320000000000094E-2</c:v>
                </c:pt>
                <c:pt idx="1859">
                  <c:v>7.4360000000000134E-2</c:v>
                </c:pt>
                <c:pt idx="1860">
                  <c:v>7.4400000000000133E-2</c:v>
                </c:pt>
                <c:pt idx="1861">
                  <c:v>7.444000000000002E-2</c:v>
                </c:pt>
                <c:pt idx="1862">
                  <c:v>7.4480000000000032E-2</c:v>
                </c:pt>
                <c:pt idx="1863">
                  <c:v>7.4520000000000003E-2</c:v>
                </c:pt>
                <c:pt idx="1864">
                  <c:v>7.4560000000000112E-2</c:v>
                </c:pt>
                <c:pt idx="1865">
                  <c:v>7.4600000000000014E-2</c:v>
                </c:pt>
                <c:pt idx="1866">
                  <c:v>7.4640000000000012E-2</c:v>
                </c:pt>
                <c:pt idx="1867">
                  <c:v>7.468000000000001E-2</c:v>
                </c:pt>
                <c:pt idx="1868">
                  <c:v>7.4720000000000134E-2</c:v>
                </c:pt>
                <c:pt idx="1869">
                  <c:v>7.4760000000000396E-2</c:v>
                </c:pt>
                <c:pt idx="1870">
                  <c:v>7.4800000000000033E-2</c:v>
                </c:pt>
                <c:pt idx="1871">
                  <c:v>7.4840000000000004E-2</c:v>
                </c:pt>
                <c:pt idx="1872">
                  <c:v>7.4880000000000113E-2</c:v>
                </c:pt>
                <c:pt idx="1873">
                  <c:v>7.4920000000000014E-2</c:v>
                </c:pt>
                <c:pt idx="1874">
                  <c:v>7.4960000000000124E-2</c:v>
                </c:pt>
                <c:pt idx="1875">
                  <c:v>7.5000000000000011E-2</c:v>
                </c:pt>
                <c:pt idx="1876">
                  <c:v>7.5040000000000009E-2</c:v>
                </c:pt>
                <c:pt idx="1877">
                  <c:v>7.5080000000000022E-2</c:v>
                </c:pt>
                <c:pt idx="1878">
                  <c:v>7.5120000000000006E-2</c:v>
                </c:pt>
                <c:pt idx="1879">
                  <c:v>7.5160000000000032E-2</c:v>
                </c:pt>
                <c:pt idx="1880">
                  <c:v>7.5200000000000003E-2</c:v>
                </c:pt>
                <c:pt idx="1881">
                  <c:v>7.5240000000000001E-2</c:v>
                </c:pt>
                <c:pt idx="1882">
                  <c:v>7.528E-2</c:v>
                </c:pt>
                <c:pt idx="1883">
                  <c:v>7.5320000000000012E-2</c:v>
                </c:pt>
                <c:pt idx="1884">
                  <c:v>7.5360000000000024E-2</c:v>
                </c:pt>
                <c:pt idx="1885">
                  <c:v>7.5400000000000023E-2</c:v>
                </c:pt>
                <c:pt idx="1886">
                  <c:v>7.5440000000000007E-2</c:v>
                </c:pt>
                <c:pt idx="1887">
                  <c:v>7.5480000000000033E-2</c:v>
                </c:pt>
                <c:pt idx="1888">
                  <c:v>7.5520000000000004E-2</c:v>
                </c:pt>
                <c:pt idx="1889">
                  <c:v>7.5560000000000002E-2</c:v>
                </c:pt>
                <c:pt idx="1890">
                  <c:v>7.5600000000000001E-2</c:v>
                </c:pt>
                <c:pt idx="1891">
                  <c:v>7.5640000000000013E-2</c:v>
                </c:pt>
                <c:pt idx="1892">
                  <c:v>7.5680000000000011E-2</c:v>
                </c:pt>
                <c:pt idx="1893">
                  <c:v>7.5720000000000023E-2</c:v>
                </c:pt>
                <c:pt idx="1894">
                  <c:v>7.5760000000000133E-2</c:v>
                </c:pt>
                <c:pt idx="1895">
                  <c:v>7.580000000000002E-2</c:v>
                </c:pt>
                <c:pt idx="1896">
                  <c:v>7.5840000000000019E-2</c:v>
                </c:pt>
                <c:pt idx="1897">
                  <c:v>7.5880000000000003E-2</c:v>
                </c:pt>
                <c:pt idx="1898">
                  <c:v>7.5920000000000001E-2</c:v>
                </c:pt>
                <c:pt idx="1899">
                  <c:v>7.5960000000000014E-2</c:v>
                </c:pt>
                <c:pt idx="1900">
                  <c:v>7.6000000000000012E-2</c:v>
                </c:pt>
                <c:pt idx="1901">
                  <c:v>7.604000000000001E-2</c:v>
                </c:pt>
                <c:pt idx="1902">
                  <c:v>7.6080000000000009E-2</c:v>
                </c:pt>
                <c:pt idx="1903">
                  <c:v>7.6120000000000007E-2</c:v>
                </c:pt>
                <c:pt idx="1904">
                  <c:v>7.6160000000000019E-2</c:v>
                </c:pt>
                <c:pt idx="1905">
                  <c:v>7.6200000000000004E-2</c:v>
                </c:pt>
                <c:pt idx="1906">
                  <c:v>7.6240000000000002E-2</c:v>
                </c:pt>
                <c:pt idx="1907">
                  <c:v>7.6280000000000001E-2</c:v>
                </c:pt>
                <c:pt idx="1908">
                  <c:v>7.6320000000000013E-2</c:v>
                </c:pt>
                <c:pt idx="1909">
                  <c:v>7.6360000000000039E-2</c:v>
                </c:pt>
                <c:pt idx="1910">
                  <c:v>7.640000000000001E-2</c:v>
                </c:pt>
                <c:pt idx="1911">
                  <c:v>7.6440000000000008E-2</c:v>
                </c:pt>
                <c:pt idx="1912">
                  <c:v>7.648000000000002E-2</c:v>
                </c:pt>
                <c:pt idx="1913">
                  <c:v>7.6520000000000005E-2</c:v>
                </c:pt>
                <c:pt idx="1914">
                  <c:v>7.6560000000000003E-2</c:v>
                </c:pt>
                <c:pt idx="1915">
                  <c:v>7.6600000000000001E-2</c:v>
                </c:pt>
                <c:pt idx="1916">
                  <c:v>7.664E-2</c:v>
                </c:pt>
                <c:pt idx="1917">
                  <c:v>7.6680000000000012E-2</c:v>
                </c:pt>
                <c:pt idx="1918">
                  <c:v>7.672000000000001E-2</c:v>
                </c:pt>
                <c:pt idx="1919">
                  <c:v>7.6760000000000023E-2</c:v>
                </c:pt>
                <c:pt idx="1920">
                  <c:v>7.6800000000000021E-2</c:v>
                </c:pt>
                <c:pt idx="1921">
                  <c:v>7.6840000000000006E-2</c:v>
                </c:pt>
                <c:pt idx="1922">
                  <c:v>7.6880000000000004E-2</c:v>
                </c:pt>
                <c:pt idx="1923">
                  <c:v>7.6920000000000002E-2</c:v>
                </c:pt>
                <c:pt idx="1924">
                  <c:v>7.6960000000000001E-2</c:v>
                </c:pt>
                <c:pt idx="1925">
                  <c:v>7.7000000000000013E-2</c:v>
                </c:pt>
                <c:pt idx="1926">
                  <c:v>7.7040000000000011E-2</c:v>
                </c:pt>
                <c:pt idx="1927">
                  <c:v>7.7080000000000023E-2</c:v>
                </c:pt>
                <c:pt idx="1928">
                  <c:v>7.7120000000000008E-2</c:v>
                </c:pt>
                <c:pt idx="1929">
                  <c:v>7.7160000000000034E-2</c:v>
                </c:pt>
                <c:pt idx="1930">
                  <c:v>7.7200000000000019E-2</c:v>
                </c:pt>
                <c:pt idx="1931">
                  <c:v>7.7240000000000003E-2</c:v>
                </c:pt>
                <c:pt idx="1932">
                  <c:v>7.7280000000000001E-2</c:v>
                </c:pt>
                <c:pt idx="1933">
                  <c:v>7.7320000000000014E-2</c:v>
                </c:pt>
                <c:pt idx="1934">
                  <c:v>7.7360000000000345E-2</c:v>
                </c:pt>
                <c:pt idx="1935">
                  <c:v>7.7400000000000024E-2</c:v>
                </c:pt>
                <c:pt idx="1936">
                  <c:v>7.7440000000000009E-2</c:v>
                </c:pt>
                <c:pt idx="1937">
                  <c:v>7.7480000000000104E-2</c:v>
                </c:pt>
                <c:pt idx="1938">
                  <c:v>7.7520000000000019E-2</c:v>
                </c:pt>
                <c:pt idx="1939">
                  <c:v>7.7560000000000032E-2</c:v>
                </c:pt>
                <c:pt idx="1940">
                  <c:v>7.7600000000000002E-2</c:v>
                </c:pt>
                <c:pt idx="1941">
                  <c:v>7.7640000000000001E-2</c:v>
                </c:pt>
                <c:pt idx="1942">
                  <c:v>7.7680000000000013E-2</c:v>
                </c:pt>
                <c:pt idx="1943">
                  <c:v>7.7720000000000122E-2</c:v>
                </c:pt>
                <c:pt idx="1944">
                  <c:v>7.7760000000000343E-2</c:v>
                </c:pt>
                <c:pt idx="1945">
                  <c:v>7.7800000000000133E-2</c:v>
                </c:pt>
                <c:pt idx="1946">
                  <c:v>7.784000000000002E-2</c:v>
                </c:pt>
                <c:pt idx="1947">
                  <c:v>7.7880000000000033E-2</c:v>
                </c:pt>
                <c:pt idx="1948">
                  <c:v>7.7920000000000003E-2</c:v>
                </c:pt>
                <c:pt idx="1949">
                  <c:v>7.7960000000000113E-2</c:v>
                </c:pt>
                <c:pt idx="1950">
                  <c:v>7.8000000000000014E-2</c:v>
                </c:pt>
                <c:pt idx="1951">
                  <c:v>7.8040000000000012E-2</c:v>
                </c:pt>
                <c:pt idx="1952">
                  <c:v>7.8080000000000011E-2</c:v>
                </c:pt>
                <c:pt idx="1953">
                  <c:v>7.8120000000000009E-2</c:v>
                </c:pt>
                <c:pt idx="1954">
                  <c:v>7.8160000000000021E-2</c:v>
                </c:pt>
                <c:pt idx="1955">
                  <c:v>7.8200000000000006E-2</c:v>
                </c:pt>
                <c:pt idx="1956">
                  <c:v>7.8240000000000004E-2</c:v>
                </c:pt>
                <c:pt idx="1957">
                  <c:v>7.8280000000000002E-2</c:v>
                </c:pt>
                <c:pt idx="1958">
                  <c:v>7.8320000000000001E-2</c:v>
                </c:pt>
                <c:pt idx="1959">
                  <c:v>7.8360000000000124E-2</c:v>
                </c:pt>
                <c:pt idx="1960">
                  <c:v>7.8400000000000011E-2</c:v>
                </c:pt>
                <c:pt idx="1961">
                  <c:v>7.844000000000001E-2</c:v>
                </c:pt>
                <c:pt idx="1962">
                  <c:v>7.8480000000000022E-2</c:v>
                </c:pt>
                <c:pt idx="1963">
                  <c:v>7.8520000000000006E-2</c:v>
                </c:pt>
                <c:pt idx="1964">
                  <c:v>7.8560000000000019E-2</c:v>
                </c:pt>
                <c:pt idx="1965">
                  <c:v>7.8600000000000003E-2</c:v>
                </c:pt>
                <c:pt idx="1966">
                  <c:v>7.8640000000000002E-2</c:v>
                </c:pt>
                <c:pt idx="1967">
                  <c:v>7.868E-2</c:v>
                </c:pt>
                <c:pt idx="1968">
                  <c:v>7.8720000000000012E-2</c:v>
                </c:pt>
                <c:pt idx="1969">
                  <c:v>7.8760000000000024E-2</c:v>
                </c:pt>
                <c:pt idx="1970">
                  <c:v>7.8800000000000023E-2</c:v>
                </c:pt>
                <c:pt idx="1971">
                  <c:v>7.8840000000000007E-2</c:v>
                </c:pt>
                <c:pt idx="1972">
                  <c:v>7.888000000000002E-2</c:v>
                </c:pt>
                <c:pt idx="1973">
                  <c:v>7.8920000000000004E-2</c:v>
                </c:pt>
                <c:pt idx="1974">
                  <c:v>7.8960000000000002E-2</c:v>
                </c:pt>
                <c:pt idx="1975">
                  <c:v>7.9000000000000292E-2</c:v>
                </c:pt>
                <c:pt idx="1976">
                  <c:v>7.9040000000000013E-2</c:v>
                </c:pt>
                <c:pt idx="1977">
                  <c:v>7.9080000000000122E-2</c:v>
                </c:pt>
                <c:pt idx="1978">
                  <c:v>7.9120000000000024E-2</c:v>
                </c:pt>
                <c:pt idx="1979">
                  <c:v>7.9160000000000133E-2</c:v>
                </c:pt>
                <c:pt idx="1980">
                  <c:v>7.920000000000002E-2</c:v>
                </c:pt>
                <c:pt idx="1981">
                  <c:v>7.9240000000000019E-2</c:v>
                </c:pt>
                <c:pt idx="1982">
                  <c:v>7.9280000000000003E-2</c:v>
                </c:pt>
                <c:pt idx="1983">
                  <c:v>7.9320000000000113E-2</c:v>
                </c:pt>
                <c:pt idx="1984">
                  <c:v>7.9360000000000375E-2</c:v>
                </c:pt>
                <c:pt idx="1985">
                  <c:v>7.9400000000000123E-2</c:v>
                </c:pt>
                <c:pt idx="1986">
                  <c:v>7.9440000000000011E-2</c:v>
                </c:pt>
                <c:pt idx="1987">
                  <c:v>7.9480000000000134E-2</c:v>
                </c:pt>
                <c:pt idx="1988">
                  <c:v>7.9520000000000021E-2</c:v>
                </c:pt>
                <c:pt idx="1989">
                  <c:v>7.9560000000000033E-2</c:v>
                </c:pt>
                <c:pt idx="1990">
                  <c:v>7.9600000000000004E-2</c:v>
                </c:pt>
                <c:pt idx="1991">
                  <c:v>7.9640000000000002E-2</c:v>
                </c:pt>
                <c:pt idx="1992">
                  <c:v>7.9680000000000029E-2</c:v>
                </c:pt>
                <c:pt idx="1993">
                  <c:v>7.9720000000000124E-2</c:v>
                </c:pt>
                <c:pt idx="1994">
                  <c:v>7.9760000000000372E-2</c:v>
                </c:pt>
                <c:pt idx="1995">
                  <c:v>7.9800000000000315E-2</c:v>
                </c:pt>
                <c:pt idx="1996">
                  <c:v>7.9840000000000022E-2</c:v>
                </c:pt>
                <c:pt idx="1997">
                  <c:v>7.9880000000000034E-2</c:v>
                </c:pt>
                <c:pt idx="1998">
                  <c:v>7.9920000000000033E-2</c:v>
                </c:pt>
                <c:pt idx="1999">
                  <c:v>7.9960000000000114E-2</c:v>
                </c:pt>
                <c:pt idx="2000">
                  <c:v>8.0000000000000043E-2</c:v>
                </c:pt>
                <c:pt idx="2001">
                  <c:v>8.004E-2</c:v>
                </c:pt>
                <c:pt idx="2002">
                  <c:v>8.0080000000000012E-2</c:v>
                </c:pt>
                <c:pt idx="2003">
                  <c:v>8.0120000000000025E-2</c:v>
                </c:pt>
                <c:pt idx="2004">
                  <c:v>8.0160000000000023E-2</c:v>
                </c:pt>
                <c:pt idx="2005">
                  <c:v>8.0200000000000007E-2</c:v>
                </c:pt>
                <c:pt idx="2006">
                  <c:v>8.0240000000000006E-2</c:v>
                </c:pt>
                <c:pt idx="2007">
                  <c:v>8.0280000000000018E-2</c:v>
                </c:pt>
                <c:pt idx="2008">
                  <c:v>8.0320000000000003E-2</c:v>
                </c:pt>
                <c:pt idx="2009">
                  <c:v>8.0360000000000001E-2</c:v>
                </c:pt>
                <c:pt idx="2010">
                  <c:v>8.0400000000000013E-2</c:v>
                </c:pt>
                <c:pt idx="2011">
                  <c:v>8.0440000000000011E-2</c:v>
                </c:pt>
                <c:pt idx="2012">
                  <c:v>8.048000000000001E-2</c:v>
                </c:pt>
                <c:pt idx="2013">
                  <c:v>8.0520000000000522E-2</c:v>
                </c:pt>
                <c:pt idx="2014">
                  <c:v>8.0560000000000048E-2</c:v>
                </c:pt>
                <c:pt idx="2015">
                  <c:v>8.0600000000000047E-2</c:v>
                </c:pt>
                <c:pt idx="2016">
                  <c:v>8.0640000000000003E-2</c:v>
                </c:pt>
                <c:pt idx="2017">
                  <c:v>8.0680000000000002E-2</c:v>
                </c:pt>
                <c:pt idx="2018">
                  <c:v>8.0720000000000208E-2</c:v>
                </c:pt>
                <c:pt idx="2019">
                  <c:v>8.0760000000000026E-2</c:v>
                </c:pt>
                <c:pt idx="2020">
                  <c:v>8.0800000000000025E-2</c:v>
                </c:pt>
                <c:pt idx="2021">
                  <c:v>8.0840000000000023E-2</c:v>
                </c:pt>
                <c:pt idx="2022">
                  <c:v>8.0880000000000007E-2</c:v>
                </c:pt>
                <c:pt idx="2023">
                  <c:v>8.0920000000000047E-2</c:v>
                </c:pt>
                <c:pt idx="2024">
                  <c:v>8.0960000000000004E-2</c:v>
                </c:pt>
                <c:pt idx="2025">
                  <c:v>8.1000000000000003E-2</c:v>
                </c:pt>
                <c:pt idx="2026">
                  <c:v>8.1040000000000001E-2</c:v>
                </c:pt>
                <c:pt idx="2027">
                  <c:v>8.1080000000000013E-2</c:v>
                </c:pt>
                <c:pt idx="2028">
                  <c:v>8.1120000000000025E-2</c:v>
                </c:pt>
                <c:pt idx="2029">
                  <c:v>8.1160000000000024E-2</c:v>
                </c:pt>
                <c:pt idx="2030">
                  <c:v>8.1200000000000022E-2</c:v>
                </c:pt>
                <c:pt idx="2031">
                  <c:v>8.1240000000000021E-2</c:v>
                </c:pt>
                <c:pt idx="2032">
                  <c:v>8.1279999999999991E-2</c:v>
                </c:pt>
                <c:pt idx="2033">
                  <c:v>8.1320000000000003E-2</c:v>
                </c:pt>
                <c:pt idx="2034">
                  <c:v>8.1360000000000002E-2</c:v>
                </c:pt>
                <c:pt idx="2035">
                  <c:v>8.14E-2</c:v>
                </c:pt>
                <c:pt idx="2036">
                  <c:v>8.1440000000000012E-2</c:v>
                </c:pt>
                <c:pt idx="2037">
                  <c:v>8.1480000000000011E-2</c:v>
                </c:pt>
                <c:pt idx="2038">
                  <c:v>8.1520000000000245E-2</c:v>
                </c:pt>
                <c:pt idx="2039">
                  <c:v>8.1560000000000063E-2</c:v>
                </c:pt>
                <c:pt idx="2040">
                  <c:v>8.1600000000000006E-2</c:v>
                </c:pt>
                <c:pt idx="2041">
                  <c:v>8.1640000000000004E-2</c:v>
                </c:pt>
                <c:pt idx="2042">
                  <c:v>8.1680000000000003E-2</c:v>
                </c:pt>
                <c:pt idx="2043">
                  <c:v>8.1720000000000098E-2</c:v>
                </c:pt>
                <c:pt idx="2044">
                  <c:v>8.1760000000000027E-2</c:v>
                </c:pt>
                <c:pt idx="2045">
                  <c:v>8.1800000000000025E-2</c:v>
                </c:pt>
                <c:pt idx="2046">
                  <c:v>8.1840000000000024E-2</c:v>
                </c:pt>
                <c:pt idx="2047">
                  <c:v>8.1879999999999994E-2</c:v>
                </c:pt>
                <c:pt idx="2048">
                  <c:v>8.1920000000000007E-2</c:v>
                </c:pt>
                <c:pt idx="2049">
                  <c:v>8.1960000000000005E-2</c:v>
                </c:pt>
                <c:pt idx="2050">
                  <c:v>8.2000000000000003E-2</c:v>
                </c:pt>
                <c:pt idx="2051">
                  <c:v>8.2040000000000002E-2</c:v>
                </c:pt>
                <c:pt idx="2052">
                  <c:v>8.2080000000000014E-2</c:v>
                </c:pt>
                <c:pt idx="2053">
                  <c:v>8.2120000000000026E-2</c:v>
                </c:pt>
                <c:pt idx="2054">
                  <c:v>8.2160000000000025E-2</c:v>
                </c:pt>
                <c:pt idx="2055">
                  <c:v>8.2200000000000009E-2</c:v>
                </c:pt>
                <c:pt idx="2056">
                  <c:v>8.2239999999999994E-2</c:v>
                </c:pt>
                <c:pt idx="2057">
                  <c:v>8.2279999999999992E-2</c:v>
                </c:pt>
                <c:pt idx="2058">
                  <c:v>8.2320000000000004E-2</c:v>
                </c:pt>
                <c:pt idx="2059">
                  <c:v>8.2360000000000003E-2</c:v>
                </c:pt>
                <c:pt idx="2060">
                  <c:v>8.2400000000000015E-2</c:v>
                </c:pt>
                <c:pt idx="2061">
                  <c:v>8.2440000000000013E-2</c:v>
                </c:pt>
                <c:pt idx="2062">
                  <c:v>8.2479999999999998E-2</c:v>
                </c:pt>
                <c:pt idx="2063">
                  <c:v>8.2520000000000066E-2</c:v>
                </c:pt>
                <c:pt idx="2064">
                  <c:v>8.2560000000000008E-2</c:v>
                </c:pt>
                <c:pt idx="2065">
                  <c:v>8.2600000000000007E-2</c:v>
                </c:pt>
                <c:pt idx="2066">
                  <c:v>8.2640000000000005E-2</c:v>
                </c:pt>
                <c:pt idx="2067">
                  <c:v>8.2680000000000003E-2</c:v>
                </c:pt>
                <c:pt idx="2068">
                  <c:v>8.2720000000000043E-2</c:v>
                </c:pt>
                <c:pt idx="2069">
                  <c:v>8.2760000000000028E-2</c:v>
                </c:pt>
                <c:pt idx="2070">
                  <c:v>8.2800000000000026E-2</c:v>
                </c:pt>
                <c:pt idx="2071">
                  <c:v>8.2840000000000011E-2</c:v>
                </c:pt>
                <c:pt idx="2072">
                  <c:v>8.2880000000000009E-2</c:v>
                </c:pt>
                <c:pt idx="2073">
                  <c:v>8.2920000000000008E-2</c:v>
                </c:pt>
                <c:pt idx="2074">
                  <c:v>8.2960000000000006E-2</c:v>
                </c:pt>
                <c:pt idx="2075">
                  <c:v>8.3000000000000046E-2</c:v>
                </c:pt>
                <c:pt idx="2076">
                  <c:v>8.3040000000000044E-2</c:v>
                </c:pt>
                <c:pt idx="2077">
                  <c:v>8.3080000000000001E-2</c:v>
                </c:pt>
                <c:pt idx="2078">
                  <c:v>8.3120000000000263E-2</c:v>
                </c:pt>
                <c:pt idx="2079">
                  <c:v>8.3160000000000067E-2</c:v>
                </c:pt>
                <c:pt idx="2080">
                  <c:v>8.3200000000000024E-2</c:v>
                </c:pt>
                <c:pt idx="2081">
                  <c:v>8.3240000000000008E-2</c:v>
                </c:pt>
                <c:pt idx="2082">
                  <c:v>8.3280000000000007E-2</c:v>
                </c:pt>
                <c:pt idx="2083">
                  <c:v>8.3320000000000047E-2</c:v>
                </c:pt>
                <c:pt idx="2084">
                  <c:v>8.3360000000000045E-2</c:v>
                </c:pt>
                <c:pt idx="2085">
                  <c:v>8.3400000000000002E-2</c:v>
                </c:pt>
                <c:pt idx="2086">
                  <c:v>8.344E-2</c:v>
                </c:pt>
                <c:pt idx="2087">
                  <c:v>8.3480000000000013E-2</c:v>
                </c:pt>
                <c:pt idx="2088">
                  <c:v>8.3520000000000719E-2</c:v>
                </c:pt>
                <c:pt idx="2089">
                  <c:v>8.3560000000000564E-2</c:v>
                </c:pt>
                <c:pt idx="2090">
                  <c:v>8.3600000000000452E-2</c:v>
                </c:pt>
                <c:pt idx="2091">
                  <c:v>8.3640000000000048E-2</c:v>
                </c:pt>
                <c:pt idx="2092">
                  <c:v>8.3680000000000046E-2</c:v>
                </c:pt>
                <c:pt idx="2093">
                  <c:v>8.3720000000000599E-2</c:v>
                </c:pt>
                <c:pt idx="2094">
                  <c:v>8.3760000000000265E-2</c:v>
                </c:pt>
                <c:pt idx="2095">
                  <c:v>8.3800000000000208E-2</c:v>
                </c:pt>
                <c:pt idx="2096">
                  <c:v>8.3840000000000026E-2</c:v>
                </c:pt>
                <c:pt idx="2097">
                  <c:v>8.3880000000000024E-2</c:v>
                </c:pt>
                <c:pt idx="2098">
                  <c:v>8.3920000000000411E-2</c:v>
                </c:pt>
                <c:pt idx="2099">
                  <c:v>8.3960000000000048E-2</c:v>
                </c:pt>
                <c:pt idx="2100">
                  <c:v>8.4000000000000047E-2</c:v>
                </c:pt>
                <c:pt idx="2101">
                  <c:v>8.4040000000000004E-2</c:v>
                </c:pt>
                <c:pt idx="2102">
                  <c:v>8.4080000000000002E-2</c:v>
                </c:pt>
                <c:pt idx="2103">
                  <c:v>8.4120000000000208E-2</c:v>
                </c:pt>
                <c:pt idx="2104">
                  <c:v>8.4160000000000026E-2</c:v>
                </c:pt>
                <c:pt idx="2105">
                  <c:v>8.4200000000000025E-2</c:v>
                </c:pt>
                <c:pt idx="2106">
                  <c:v>8.4240000000000023E-2</c:v>
                </c:pt>
                <c:pt idx="2107">
                  <c:v>8.4280000000000022E-2</c:v>
                </c:pt>
                <c:pt idx="2108">
                  <c:v>8.4320000000000048E-2</c:v>
                </c:pt>
                <c:pt idx="2109">
                  <c:v>8.4360000000000004E-2</c:v>
                </c:pt>
                <c:pt idx="2110">
                  <c:v>8.4400000000000003E-2</c:v>
                </c:pt>
                <c:pt idx="2111">
                  <c:v>8.4440000000000001E-2</c:v>
                </c:pt>
                <c:pt idx="2112">
                  <c:v>8.4480000000000013E-2</c:v>
                </c:pt>
                <c:pt idx="2113">
                  <c:v>8.452000000000065E-2</c:v>
                </c:pt>
                <c:pt idx="2114">
                  <c:v>8.4560000000000482E-2</c:v>
                </c:pt>
                <c:pt idx="2115">
                  <c:v>8.4600000000000244E-2</c:v>
                </c:pt>
                <c:pt idx="2116">
                  <c:v>8.4640000000000007E-2</c:v>
                </c:pt>
                <c:pt idx="2117">
                  <c:v>8.4680000000000005E-2</c:v>
                </c:pt>
                <c:pt idx="2118">
                  <c:v>8.4720000000000267E-2</c:v>
                </c:pt>
                <c:pt idx="2119">
                  <c:v>8.4760000000000266E-2</c:v>
                </c:pt>
                <c:pt idx="2120">
                  <c:v>8.4800000000000028E-2</c:v>
                </c:pt>
                <c:pt idx="2121">
                  <c:v>8.4840000000000027E-2</c:v>
                </c:pt>
                <c:pt idx="2122">
                  <c:v>8.4880000000000025E-2</c:v>
                </c:pt>
                <c:pt idx="2123">
                  <c:v>8.4920000000000065E-2</c:v>
                </c:pt>
                <c:pt idx="2124">
                  <c:v>8.4960000000000008E-2</c:v>
                </c:pt>
                <c:pt idx="2125">
                  <c:v>8.5000000000000006E-2</c:v>
                </c:pt>
                <c:pt idx="2126">
                  <c:v>8.5040000000000004E-2</c:v>
                </c:pt>
                <c:pt idx="2127">
                  <c:v>8.5080000000000003E-2</c:v>
                </c:pt>
                <c:pt idx="2128">
                  <c:v>8.5120000000000043E-2</c:v>
                </c:pt>
                <c:pt idx="2129">
                  <c:v>8.5160000000000027E-2</c:v>
                </c:pt>
                <c:pt idx="2130">
                  <c:v>8.5200000000000026E-2</c:v>
                </c:pt>
                <c:pt idx="2131">
                  <c:v>8.5240000000000024E-2</c:v>
                </c:pt>
                <c:pt idx="2132">
                  <c:v>8.5280000000000009E-2</c:v>
                </c:pt>
                <c:pt idx="2133">
                  <c:v>8.5320000000000007E-2</c:v>
                </c:pt>
                <c:pt idx="2134">
                  <c:v>8.5360000000000005E-2</c:v>
                </c:pt>
                <c:pt idx="2135">
                  <c:v>8.5400000000000004E-2</c:v>
                </c:pt>
                <c:pt idx="2136">
                  <c:v>8.5440000000000002E-2</c:v>
                </c:pt>
                <c:pt idx="2137">
                  <c:v>8.5480000000000014E-2</c:v>
                </c:pt>
                <c:pt idx="2138">
                  <c:v>8.552000000000054E-2</c:v>
                </c:pt>
                <c:pt idx="2139">
                  <c:v>8.5560000000000067E-2</c:v>
                </c:pt>
                <c:pt idx="2140">
                  <c:v>8.5600000000000065E-2</c:v>
                </c:pt>
                <c:pt idx="2141">
                  <c:v>8.5640000000000008E-2</c:v>
                </c:pt>
                <c:pt idx="2142">
                  <c:v>8.5680000000000006E-2</c:v>
                </c:pt>
                <c:pt idx="2143">
                  <c:v>8.5720000000000227E-2</c:v>
                </c:pt>
                <c:pt idx="2144">
                  <c:v>8.5760000000000045E-2</c:v>
                </c:pt>
                <c:pt idx="2145">
                  <c:v>8.5800000000000043E-2</c:v>
                </c:pt>
                <c:pt idx="2146">
                  <c:v>8.5840000000000027E-2</c:v>
                </c:pt>
                <c:pt idx="2147">
                  <c:v>8.5880000000000026E-2</c:v>
                </c:pt>
                <c:pt idx="2148">
                  <c:v>8.5920000000000066E-2</c:v>
                </c:pt>
                <c:pt idx="2149">
                  <c:v>8.5960000000000023E-2</c:v>
                </c:pt>
                <c:pt idx="2150">
                  <c:v>8.6000000000000007E-2</c:v>
                </c:pt>
                <c:pt idx="2151">
                  <c:v>8.6040000000000005E-2</c:v>
                </c:pt>
                <c:pt idx="2152">
                  <c:v>8.6080000000000004E-2</c:v>
                </c:pt>
                <c:pt idx="2153">
                  <c:v>8.6120000000000044E-2</c:v>
                </c:pt>
                <c:pt idx="2154">
                  <c:v>8.616E-2</c:v>
                </c:pt>
                <c:pt idx="2155">
                  <c:v>8.6200000000000013E-2</c:v>
                </c:pt>
                <c:pt idx="2156">
                  <c:v>8.6240000000000011E-2</c:v>
                </c:pt>
                <c:pt idx="2157">
                  <c:v>8.6280000000000009E-2</c:v>
                </c:pt>
                <c:pt idx="2158">
                  <c:v>8.6320000000000008E-2</c:v>
                </c:pt>
                <c:pt idx="2159">
                  <c:v>8.6360000000000006E-2</c:v>
                </c:pt>
                <c:pt idx="2160">
                  <c:v>8.6400000000000018E-2</c:v>
                </c:pt>
                <c:pt idx="2161">
                  <c:v>8.6440000000000031E-2</c:v>
                </c:pt>
                <c:pt idx="2162">
                  <c:v>8.6479999999999987E-2</c:v>
                </c:pt>
                <c:pt idx="2163">
                  <c:v>8.6520000000000263E-2</c:v>
                </c:pt>
                <c:pt idx="2164">
                  <c:v>8.6560000000000067E-2</c:v>
                </c:pt>
                <c:pt idx="2165">
                  <c:v>8.6600000000000024E-2</c:v>
                </c:pt>
                <c:pt idx="2166">
                  <c:v>8.6640000000000023E-2</c:v>
                </c:pt>
                <c:pt idx="2167">
                  <c:v>8.6680000000000007E-2</c:v>
                </c:pt>
                <c:pt idx="2168">
                  <c:v>8.6720000000000047E-2</c:v>
                </c:pt>
                <c:pt idx="2169">
                  <c:v>8.6760000000000045E-2</c:v>
                </c:pt>
                <c:pt idx="2170">
                  <c:v>8.6800000000000002E-2</c:v>
                </c:pt>
                <c:pt idx="2171">
                  <c:v>8.6840000000000001E-2</c:v>
                </c:pt>
                <c:pt idx="2172">
                  <c:v>8.6880000000000013E-2</c:v>
                </c:pt>
                <c:pt idx="2173">
                  <c:v>8.6920000000000025E-2</c:v>
                </c:pt>
                <c:pt idx="2174">
                  <c:v>8.6960000000000023E-2</c:v>
                </c:pt>
                <c:pt idx="2175">
                  <c:v>8.7000000000000008E-2</c:v>
                </c:pt>
                <c:pt idx="2176">
                  <c:v>8.704000000000002E-2</c:v>
                </c:pt>
                <c:pt idx="2177">
                  <c:v>8.7079999999999991E-2</c:v>
                </c:pt>
                <c:pt idx="2178">
                  <c:v>8.7120000000000003E-2</c:v>
                </c:pt>
                <c:pt idx="2179">
                  <c:v>8.7160000000000001E-2</c:v>
                </c:pt>
                <c:pt idx="2180">
                  <c:v>8.7200000000000014E-2</c:v>
                </c:pt>
                <c:pt idx="2181">
                  <c:v>8.7240000000000012E-2</c:v>
                </c:pt>
                <c:pt idx="2182">
                  <c:v>8.728000000000001E-2</c:v>
                </c:pt>
                <c:pt idx="2183">
                  <c:v>8.7320000000000023E-2</c:v>
                </c:pt>
                <c:pt idx="2184">
                  <c:v>8.7360000000000021E-2</c:v>
                </c:pt>
                <c:pt idx="2185">
                  <c:v>8.7399999999999992E-2</c:v>
                </c:pt>
                <c:pt idx="2186">
                  <c:v>8.743999999999999E-2</c:v>
                </c:pt>
                <c:pt idx="2187">
                  <c:v>8.7479999999999988E-2</c:v>
                </c:pt>
                <c:pt idx="2188">
                  <c:v>8.7520000000000028E-2</c:v>
                </c:pt>
                <c:pt idx="2189">
                  <c:v>8.7560000000000027E-2</c:v>
                </c:pt>
                <c:pt idx="2190">
                  <c:v>8.7600000000000025E-2</c:v>
                </c:pt>
                <c:pt idx="2191">
                  <c:v>8.7640000000000023E-2</c:v>
                </c:pt>
                <c:pt idx="2192">
                  <c:v>8.7680000000000022E-2</c:v>
                </c:pt>
                <c:pt idx="2193">
                  <c:v>8.7720000000000006E-2</c:v>
                </c:pt>
                <c:pt idx="2194">
                  <c:v>8.7760000000000005E-2</c:v>
                </c:pt>
                <c:pt idx="2195">
                  <c:v>8.7800000000000003E-2</c:v>
                </c:pt>
                <c:pt idx="2196">
                  <c:v>8.7840000000000001E-2</c:v>
                </c:pt>
                <c:pt idx="2197">
                  <c:v>8.7880000000000014E-2</c:v>
                </c:pt>
                <c:pt idx="2198">
                  <c:v>8.7920000000000026E-2</c:v>
                </c:pt>
                <c:pt idx="2199">
                  <c:v>8.7960000000000024E-2</c:v>
                </c:pt>
                <c:pt idx="2200">
                  <c:v>8.8000000000000064E-2</c:v>
                </c:pt>
                <c:pt idx="2201">
                  <c:v>8.8040000000000007E-2</c:v>
                </c:pt>
                <c:pt idx="2202">
                  <c:v>8.8080000000000006E-2</c:v>
                </c:pt>
                <c:pt idx="2203">
                  <c:v>8.8120000000000268E-2</c:v>
                </c:pt>
                <c:pt idx="2204">
                  <c:v>8.8160000000000224E-2</c:v>
                </c:pt>
                <c:pt idx="2205">
                  <c:v>8.8200000000000028E-2</c:v>
                </c:pt>
                <c:pt idx="2206">
                  <c:v>8.8240000000000027E-2</c:v>
                </c:pt>
                <c:pt idx="2207">
                  <c:v>8.8280000000000025E-2</c:v>
                </c:pt>
                <c:pt idx="2208">
                  <c:v>8.8320000000000065E-2</c:v>
                </c:pt>
                <c:pt idx="2209">
                  <c:v>8.8360000000000008E-2</c:v>
                </c:pt>
                <c:pt idx="2210">
                  <c:v>8.8400000000000006E-2</c:v>
                </c:pt>
                <c:pt idx="2211">
                  <c:v>8.8440000000000005E-2</c:v>
                </c:pt>
                <c:pt idx="2212">
                  <c:v>8.8480000000000003E-2</c:v>
                </c:pt>
                <c:pt idx="2213">
                  <c:v>8.8520000000000612E-2</c:v>
                </c:pt>
                <c:pt idx="2214">
                  <c:v>8.8560000000000555E-2</c:v>
                </c:pt>
                <c:pt idx="2215">
                  <c:v>8.8600000000000248E-2</c:v>
                </c:pt>
                <c:pt idx="2216">
                  <c:v>8.8640000000000066E-2</c:v>
                </c:pt>
                <c:pt idx="2217">
                  <c:v>8.8680000000000064E-2</c:v>
                </c:pt>
                <c:pt idx="2218">
                  <c:v>8.8720000000000548E-2</c:v>
                </c:pt>
                <c:pt idx="2219">
                  <c:v>8.8760000000000519E-2</c:v>
                </c:pt>
                <c:pt idx="2220">
                  <c:v>8.8800000000000226E-2</c:v>
                </c:pt>
                <c:pt idx="2221">
                  <c:v>8.8840000000000044E-2</c:v>
                </c:pt>
                <c:pt idx="2222">
                  <c:v>8.8880000000000028E-2</c:v>
                </c:pt>
                <c:pt idx="2223">
                  <c:v>8.892000000000054E-2</c:v>
                </c:pt>
                <c:pt idx="2224">
                  <c:v>8.8960000000000067E-2</c:v>
                </c:pt>
                <c:pt idx="2225">
                  <c:v>8.9000000000000065E-2</c:v>
                </c:pt>
                <c:pt idx="2226">
                  <c:v>8.9040000000000008E-2</c:v>
                </c:pt>
                <c:pt idx="2227">
                  <c:v>8.9080000000000006E-2</c:v>
                </c:pt>
                <c:pt idx="2228">
                  <c:v>8.9120000000000227E-2</c:v>
                </c:pt>
                <c:pt idx="2229">
                  <c:v>8.9160000000000045E-2</c:v>
                </c:pt>
                <c:pt idx="2230">
                  <c:v>8.9200000000000043E-2</c:v>
                </c:pt>
                <c:pt idx="2231">
                  <c:v>8.9240000000000028E-2</c:v>
                </c:pt>
                <c:pt idx="2232">
                  <c:v>8.9280000000000012E-2</c:v>
                </c:pt>
                <c:pt idx="2233">
                  <c:v>8.9320000000000066E-2</c:v>
                </c:pt>
                <c:pt idx="2234">
                  <c:v>8.9360000000000023E-2</c:v>
                </c:pt>
                <c:pt idx="2235">
                  <c:v>8.9400000000000007E-2</c:v>
                </c:pt>
                <c:pt idx="2236">
                  <c:v>8.9440000000000006E-2</c:v>
                </c:pt>
                <c:pt idx="2237">
                  <c:v>8.9480000000000018E-2</c:v>
                </c:pt>
                <c:pt idx="2238">
                  <c:v>8.9520000000000571E-2</c:v>
                </c:pt>
                <c:pt idx="2239">
                  <c:v>8.9560000000000473E-2</c:v>
                </c:pt>
                <c:pt idx="2240">
                  <c:v>8.9600000000000068E-2</c:v>
                </c:pt>
                <c:pt idx="2241">
                  <c:v>8.9640000000000025E-2</c:v>
                </c:pt>
                <c:pt idx="2242">
                  <c:v>8.9680000000000024E-2</c:v>
                </c:pt>
                <c:pt idx="2243">
                  <c:v>8.972000000000048E-2</c:v>
                </c:pt>
                <c:pt idx="2244">
                  <c:v>8.9760000000000048E-2</c:v>
                </c:pt>
                <c:pt idx="2245">
                  <c:v>8.9800000000000046E-2</c:v>
                </c:pt>
                <c:pt idx="2246">
                  <c:v>8.9840000000000003E-2</c:v>
                </c:pt>
                <c:pt idx="2247">
                  <c:v>8.9880000000000002E-2</c:v>
                </c:pt>
                <c:pt idx="2248">
                  <c:v>8.9920000000000208E-2</c:v>
                </c:pt>
                <c:pt idx="2249">
                  <c:v>8.9960000000000026E-2</c:v>
                </c:pt>
                <c:pt idx="2250">
                  <c:v>9.0000000000000024E-2</c:v>
                </c:pt>
                <c:pt idx="2251">
                  <c:v>9.0040000000000023E-2</c:v>
                </c:pt>
                <c:pt idx="2252">
                  <c:v>9.0080000000000007E-2</c:v>
                </c:pt>
                <c:pt idx="2253">
                  <c:v>9.0120000000000047E-2</c:v>
                </c:pt>
                <c:pt idx="2254">
                  <c:v>9.0160000000000004E-2</c:v>
                </c:pt>
                <c:pt idx="2255">
                  <c:v>9.0200000000000002E-2</c:v>
                </c:pt>
                <c:pt idx="2256">
                  <c:v>9.0240000000000001E-2</c:v>
                </c:pt>
                <c:pt idx="2257">
                  <c:v>9.0280000000000013E-2</c:v>
                </c:pt>
                <c:pt idx="2258">
                  <c:v>9.0320000000000025E-2</c:v>
                </c:pt>
                <c:pt idx="2259">
                  <c:v>9.0360000000000024E-2</c:v>
                </c:pt>
                <c:pt idx="2260">
                  <c:v>9.0400000000000008E-2</c:v>
                </c:pt>
                <c:pt idx="2261">
                  <c:v>9.044000000000002E-2</c:v>
                </c:pt>
                <c:pt idx="2262">
                  <c:v>9.0479999999999991E-2</c:v>
                </c:pt>
                <c:pt idx="2263">
                  <c:v>9.0520000000000267E-2</c:v>
                </c:pt>
                <c:pt idx="2264">
                  <c:v>9.0560000000000265E-2</c:v>
                </c:pt>
                <c:pt idx="2265">
                  <c:v>9.0600000000000028E-2</c:v>
                </c:pt>
                <c:pt idx="2266">
                  <c:v>9.0640000000000026E-2</c:v>
                </c:pt>
                <c:pt idx="2267">
                  <c:v>9.0680000000000024E-2</c:v>
                </c:pt>
                <c:pt idx="2268">
                  <c:v>9.0720000000000245E-2</c:v>
                </c:pt>
                <c:pt idx="2269">
                  <c:v>9.0760000000000063E-2</c:v>
                </c:pt>
                <c:pt idx="2270">
                  <c:v>9.0800000000000006E-2</c:v>
                </c:pt>
                <c:pt idx="2271">
                  <c:v>9.0840000000000004E-2</c:v>
                </c:pt>
                <c:pt idx="2272">
                  <c:v>9.0880000000000002E-2</c:v>
                </c:pt>
                <c:pt idx="2273">
                  <c:v>9.0920000000000098E-2</c:v>
                </c:pt>
                <c:pt idx="2274">
                  <c:v>9.0960000000000027E-2</c:v>
                </c:pt>
                <c:pt idx="2275">
                  <c:v>9.1000000000000025E-2</c:v>
                </c:pt>
                <c:pt idx="2276">
                  <c:v>9.1040000000000024E-2</c:v>
                </c:pt>
                <c:pt idx="2277">
                  <c:v>9.1080000000000022E-2</c:v>
                </c:pt>
                <c:pt idx="2278">
                  <c:v>9.1120000000000007E-2</c:v>
                </c:pt>
                <c:pt idx="2279">
                  <c:v>9.1160000000000005E-2</c:v>
                </c:pt>
                <c:pt idx="2280">
                  <c:v>9.1200000000000003E-2</c:v>
                </c:pt>
                <c:pt idx="2281">
                  <c:v>9.1240000000000002E-2</c:v>
                </c:pt>
                <c:pt idx="2282">
                  <c:v>9.1280000000000014E-2</c:v>
                </c:pt>
                <c:pt idx="2283">
                  <c:v>9.1320000000000026E-2</c:v>
                </c:pt>
                <c:pt idx="2284">
                  <c:v>9.1360000000000025E-2</c:v>
                </c:pt>
                <c:pt idx="2285">
                  <c:v>9.1400000000000009E-2</c:v>
                </c:pt>
                <c:pt idx="2286">
                  <c:v>9.1439999999999994E-2</c:v>
                </c:pt>
                <c:pt idx="2287">
                  <c:v>9.1479999999999992E-2</c:v>
                </c:pt>
                <c:pt idx="2288">
                  <c:v>9.1520000000000268E-2</c:v>
                </c:pt>
                <c:pt idx="2289">
                  <c:v>9.1560000000000225E-2</c:v>
                </c:pt>
                <c:pt idx="2290">
                  <c:v>9.1600000000000042E-2</c:v>
                </c:pt>
                <c:pt idx="2291">
                  <c:v>9.1640000000000027E-2</c:v>
                </c:pt>
                <c:pt idx="2292">
                  <c:v>9.1680000000000025E-2</c:v>
                </c:pt>
                <c:pt idx="2293">
                  <c:v>9.1720000000000065E-2</c:v>
                </c:pt>
                <c:pt idx="2294">
                  <c:v>9.1760000000000008E-2</c:v>
                </c:pt>
                <c:pt idx="2295">
                  <c:v>9.1800000000000007E-2</c:v>
                </c:pt>
                <c:pt idx="2296">
                  <c:v>9.1840000000000005E-2</c:v>
                </c:pt>
                <c:pt idx="2297">
                  <c:v>9.1880000000000003E-2</c:v>
                </c:pt>
                <c:pt idx="2298">
                  <c:v>9.1920000000000043E-2</c:v>
                </c:pt>
                <c:pt idx="2299">
                  <c:v>9.1960000000000028E-2</c:v>
                </c:pt>
                <c:pt idx="2300">
                  <c:v>9.2000000000000026E-2</c:v>
                </c:pt>
                <c:pt idx="2301">
                  <c:v>9.2040000000000011E-2</c:v>
                </c:pt>
                <c:pt idx="2302">
                  <c:v>9.2080000000000009E-2</c:v>
                </c:pt>
                <c:pt idx="2303">
                  <c:v>9.2120000000000007E-2</c:v>
                </c:pt>
                <c:pt idx="2304">
                  <c:v>9.2160000000000006E-2</c:v>
                </c:pt>
                <c:pt idx="2305">
                  <c:v>9.2200000000000004E-2</c:v>
                </c:pt>
                <c:pt idx="2306">
                  <c:v>9.224000000000003E-2</c:v>
                </c:pt>
                <c:pt idx="2307">
                  <c:v>9.2279999999999987E-2</c:v>
                </c:pt>
                <c:pt idx="2308">
                  <c:v>9.2320000000000027E-2</c:v>
                </c:pt>
                <c:pt idx="2309">
                  <c:v>9.2360000000000012E-2</c:v>
                </c:pt>
                <c:pt idx="2310">
                  <c:v>9.240000000000001E-2</c:v>
                </c:pt>
                <c:pt idx="2311">
                  <c:v>9.2439999999999994E-2</c:v>
                </c:pt>
                <c:pt idx="2312">
                  <c:v>9.2479999999999979E-2</c:v>
                </c:pt>
                <c:pt idx="2313">
                  <c:v>9.2520000000000047E-2</c:v>
                </c:pt>
                <c:pt idx="2314">
                  <c:v>9.2560000000000045E-2</c:v>
                </c:pt>
                <c:pt idx="2315">
                  <c:v>9.2600000000000002E-2</c:v>
                </c:pt>
                <c:pt idx="2316">
                  <c:v>9.2640000000000028E-2</c:v>
                </c:pt>
                <c:pt idx="2317">
                  <c:v>9.2680000000000012E-2</c:v>
                </c:pt>
                <c:pt idx="2318">
                  <c:v>9.2720000000000025E-2</c:v>
                </c:pt>
                <c:pt idx="2319">
                  <c:v>9.2760000000000023E-2</c:v>
                </c:pt>
                <c:pt idx="2320">
                  <c:v>9.2800000000000007E-2</c:v>
                </c:pt>
                <c:pt idx="2321">
                  <c:v>9.2840000000000006E-2</c:v>
                </c:pt>
                <c:pt idx="2322">
                  <c:v>9.2880000000000018E-2</c:v>
                </c:pt>
                <c:pt idx="2323">
                  <c:v>9.2920000000000003E-2</c:v>
                </c:pt>
                <c:pt idx="2324">
                  <c:v>9.2960000000000001E-2</c:v>
                </c:pt>
                <c:pt idx="2325">
                  <c:v>9.3000000000000208E-2</c:v>
                </c:pt>
                <c:pt idx="2326">
                  <c:v>9.3040000000000025E-2</c:v>
                </c:pt>
                <c:pt idx="2327">
                  <c:v>9.3080000000000024E-2</c:v>
                </c:pt>
                <c:pt idx="2328">
                  <c:v>9.312000000000048E-2</c:v>
                </c:pt>
                <c:pt idx="2329">
                  <c:v>9.3160000000000048E-2</c:v>
                </c:pt>
                <c:pt idx="2330">
                  <c:v>9.3200000000000047E-2</c:v>
                </c:pt>
                <c:pt idx="2331">
                  <c:v>9.3240000000000003E-2</c:v>
                </c:pt>
                <c:pt idx="2332">
                  <c:v>9.3280000000000002E-2</c:v>
                </c:pt>
                <c:pt idx="2333">
                  <c:v>9.3320000000000208E-2</c:v>
                </c:pt>
                <c:pt idx="2334">
                  <c:v>9.3360000000000026E-2</c:v>
                </c:pt>
                <c:pt idx="2335">
                  <c:v>9.3400000000000025E-2</c:v>
                </c:pt>
                <c:pt idx="2336">
                  <c:v>9.3440000000000023E-2</c:v>
                </c:pt>
                <c:pt idx="2337">
                  <c:v>9.3480000000000021E-2</c:v>
                </c:pt>
                <c:pt idx="2338">
                  <c:v>9.35200000000007E-2</c:v>
                </c:pt>
                <c:pt idx="2339">
                  <c:v>9.3560000000000601E-2</c:v>
                </c:pt>
                <c:pt idx="2340">
                  <c:v>9.3600000000000266E-2</c:v>
                </c:pt>
                <c:pt idx="2341">
                  <c:v>9.3640000000000265E-2</c:v>
                </c:pt>
                <c:pt idx="2342">
                  <c:v>9.3680000000000027E-2</c:v>
                </c:pt>
                <c:pt idx="2343">
                  <c:v>9.3720000000000664E-2</c:v>
                </c:pt>
                <c:pt idx="2344">
                  <c:v>9.3760000000000523E-2</c:v>
                </c:pt>
                <c:pt idx="2345">
                  <c:v>9.3800000000000244E-2</c:v>
                </c:pt>
                <c:pt idx="2346">
                  <c:v>9.3840000000000048E-2</c:v>
                </c:pt>
                <c:pt idx="2347">
                  <c:v>9.3880000000000005E-2</c:v>
                </c:pt>
                <c:pt idx="2348">
                  <c:v>9.3920000000000267E-2</c:v>
                </c:pt>
                <c:pt idx="2349">
                  <c:v>9.3960000000000266E-2</c:v>
                </c:pt>
                <c:pt idx="2350">
                  <c:v>9.4000000000000028E-2</c:v>
                </c:pt>
                <c:pt idx="2351">
                  <c:v>9.4040000000000026E-2</c:v>
                </c:pt>
                <c:pt idx="2352">
                  <c:v>9.4080000000000025E-2</c:v>
                </c:pt>
                <c:pt idx="2353">
                  <c:v>9.4120000000000245E-2</c:v>
                </c:pt>
                <c:pt idx="2354">
                  <c:v>9.4160000000000008E-2</c:v>
                </c:pt>
                <c:pt idx="2355">
                  <c:v>9.4200000000000006E-2</c:v>
                </c:pt>
                <c:pt idx="2356">
                  <c:v>9.4240000000000004E-2</c:v>
                </c:pt>
                <c:pt idx="2357">
                  <c:v>9.4280000000000003E-2</c:v>
                </c:pt>
                <c:pt idx="2358">
                  <c:v>9.4320000000000098E-2</c:v>
                </c:pt>
                <c:pt idx="2359">
                  <c:v>9.4360000000000027E-2</c:v>
                </c:pt>
                <c:pt idx="2360">
                  <c:v>9.4400000000000026E-2</c:v>
                </c:pt>
                <c:pt idx="2361">
                  <c:v>9.4440000000000024E-2</c:v>
                </c:pt>
                <c:pt idx="2362">
                  <c:v>9.4479999999999995E-2</c:v>
                </c:pt>
                <c:pt idx="2363">
                  <c:v>9.4520000000000576E-2</c:v>
                </c:pt>
                <c:pt idx="2364">
                  <c:v>9.4560000000000519E-2</c:v>
                </c:pt>
                <c:pt idx="2365">
                  <c:v>9.4600000000000226E-2</c:v>
                </c:pt>
                <c:pt idx="2366">
                  <c:v>9.4640000000000044E-2</c:v>
                </c:pt>
                <c:pt idx="2367">
                  <c:v>9.4680000000000028E-2</c:v>
                </c:pt>
                <c:pt idx="2368">
                  <c:v>9.4720000000000248E-2</c:v>
                </c:pt>
                <c:pt idx="2369">
                  <c:v>9.4760000000000066E-2</c:v>
                </c:pt>
                <c:pt idx="2370">
                  <c:v>9.4800000000000065E-2</c:v>
                </c:pt>
                <c:pt idx="2371">
                  <c:v>9.4840000000000008E-2</c:v>
                </c:pt>
                <c:pt idx="2372">
                  <c:v>9.4880000000000006E-2</c:v>
                </c:pt>
                <c:pt idx="2373">
                  <c:v>9.4920000000000226E-2</c:v>
                </c:pt>
                <c:pt idx="2374">
                  <c:v>9.4960000000000044E-2</c:v>
                </c:pt>
                <c:pt idx="2375">
                  <c:v>9.5000000000000043E-2</c:v>
                </c:pt>
                <c:pt idx="2376">
                  <c:v>9.5040000000000027E-2</c:v>
                </c:pt>
                <c:pt idx="2377">
                  <c:v>9.5080000000000026E-2</c:v>
                </c:pt>
                <c:pt idx="2378">
                  <c:v>9.5120000000000066E-2</c:v>
                </c:pt>
                <c:pt idx="2379">
                  <c:v>9.5160000000000008E-2</c:v>
                </c:pt>
                <c:pt idx="2380">
                  <c:v>9.5200000000000007E-2</c:v>
                </c:pt>
                <c:pt idx="2381">
                  <c:v>9.5240000000000005E-2</c:v>
                </c:pt>
                <c:pt idx="2382">
                  <c:v>9.5280000000000004E-2</c:v>
                </c:pt>
                <c:pt idx="2383">
                  <c:v>9.5320000000000044E-2</c:v>
                </c:pt>
                <c:pt idx="2384">
                  <c:v>9.5360000000000028E-2</c:v>
                </c:pt>
                <c:pt idx="2385">
                  <c:v>9.5400000000000026E-2</c:v>
                </c:pt>
                <c:pt idx="2386">
                  <c:v>9.5440000000000011E-2</c:v>
                </c:pt>
                <c:pt idx="2387">
                  <c:v>9.5480000000000009E-2</c:v>
                </c:pt>
                <c:pt idx="2388">
                  <c:v>9.5520000000000521E-2</c:v>
                </c:pt>
                <c:pt idx="2389">
                  <c:v>9.5560000000000228E-2</c:v>
                </c:pt>
                <c:pt idx="2390">
                  <c:v>9.5600000000000046E-2</c:v>
                </c:pt>
                <c:pt idx="2391">
                  <c:v>9.5640000000000044E-2</c:v>
                </c:pt>
                <c:pt idx="2392">
                  <c:v>9.5680000000000001E-2</c:v>
                </c:pt>
                <c:pt idx="2393">
                  <c:v>9.5720000000000263E-2</c:v>
                </c:pt>
                <c:pt idx="2394">
                  <c:v>9.5760000000000067E-2</c:v>
                </c:pt>
                <c:pt idx="2395">
                  <c:v>9.5800000000000024E-2</c:v>
                </c:pt>
                <c:pt idx="2396">
                  <c:v>9.5840000000000022E-2</c:v>
                </c:pt>
                <c:pt idx="2397">
                  <c:v>9.5880000000000007E-2</c:v>
                </c:pt>
                <c:pt idx="2398">
                  <c:v>9.5920000000000047E-2</c:v>
                </c:pt>
                <c:pt idx="2399">
                  <c:v>9.5960000000000045E-2</c:v>
                </c:pt>
                <c:pt idx="2400">
                  <c:v>9.6000000000000002E-2</c:v>
                </c:pt>
                <c:pt idx="2401">
                  <c:v>9.6040000000000014E-2</c:v>
                </c:pt>
                <c:pt idx="2402">
                  <c:v>9.6080000000000013E-2</c:v>
                </c:pt>
                <c:pt idx="2403">
                  <c:v>9.6120000000000025E-2</c:v>
                </c:pt>
                <c:pt idx="2404">
                  <c:v>9.6160000000000023E-2</c:v>
                </c:pt>
                <c:pt idx="2405">
                  <c:v>9.6200000000000008E-2</c:v>
                </c:pt>
                <c:pt idx="2406">
                  <c:v>9.624000000000002E-2</c:v>
                </c:pt>
                <c:pt idx="2407">
                  <c:v>9.6280000000000018E-2</c:v>
                </c:pt>
                <c:pt idx="2408">
                  <c:v>9.6320000000000003E-2</c:v>
                </c:pt>
                <c:pt idx="2409">
                  <c:v>9.6360000000000001E-2</c:v>
                </c:pt>
                <c:pt idx="2410">
                  <c:v>9.6400000000000013E-2</c:v>
                </c:pt>
                <c:pt idx="2411">
                  <c:v>9.6440000000000012E-2</c:v>
                </c:pt>
                <c:pt idx="2412">
                  <c:v>9.648000000000001E-2</c:v>
                </c:pt>
                <c:pt idx="2413">
                  <c:v>9.6520000000000411E-2</c:v>
                </c:pt>
                <c:pt idx="2414">
                  <c:v>9.6560000000000243E-2</c:v>
                </c:pt>
                <c:pt idx="2415">
                  <c:v>9.6600000000000005E-2</c:v>
                </c:pt>
                <c:pt idx="2416">
                  <c:v>9.6640000000000004E-2</c:v>
                </c:pt>
                <c:pt idx="2417">
                  <c:v>9.6680000000000002E-2</c:v>
                </c:pt>
                <c:pt idx="2418">
                  <c:v>9.6720000000000028E-2</c:v>
                </c:pt>
                <c:pt idx="2419">
                  <c:v>9.6760000000000027E-2</c:v>
                </c:pt>
                <c:pt idx="2420">
                  <c:v>9.6800000000000025E-2</c:v>
                </c:pt>
                <c:pt idx="2421">
                  <c:v>9.6840000000000023E-2</c:v>
                </c:pt>
                <c:pt idx="2422">
                  <c:v>9.6880000000000022E-2</c:v>
                </c:pt>
                <c:pt idx="2423">
                  <c:v>9.6920000000000006E-2</c:v>
                </c:pt>
                <c:pt idx="2424">
                  <c:v>9.6960000000000005E-2</c:v>
                </c:pt>
                <c:pt idx="2425">
                  <c:v>9.7000000000000003E-2</c:v>
                </c:pt>
                <c:pt idx="2426">
                  <c:v>9.7040000000000001E-2</c:v>
                </c:pt>
                <c:pt idx="2427">
                  <c:v>9.7080000000000014E-2</c:v>
                </c:pt>
                <c:pt idx="2428">
                  <c:v>9.7120000000000026E-2</c:v>
                </c:pt>
                <c:pt idx="2429">
                  <c:v>9.7160000000000024E-2</c:v>
                </c:pt>
                <c:pt idx="2430">
                  <c:v>9.7200000000000022E-2</c:v>
                </c:pt>
                <c:pt idx="2431">
                  <c:v>9.7239999999999993E-2</c:v>
                </c:pt>
                <c:pt idx="2432">
                  <c:v>9.7279999999999991E-2</c:v>
                </c:pt>
                <c:pt idx="2433">
                  <c:v>9.7320000000000004E-2</c:v>
                </c:pt>
                <c:pt idx="2434">
                  <c:v>9.7360000000000002E-2</c:v>
                </c:pt>
                <c:pt idx="2435">
                  <c:v>9.7400000000000014E-2</c:v>
                </c:pt>
                <c:pt idx="2436">
                  <c:v>9.7440000000000013E-2</c:v>
                </c:pt>
                <c:pt idx="2437">
                  <c:v>9.7480000000000011E-2</c:v>
                </c:pt>
                <c:pt idx="2438">
                  <c:v>9.7520000000000065E-2</c:v>
                </c:pt>
                <c:pt idx="2439">
                  <c:v>9.7560000000000008E-2</c:v>
                </c:pt>
                <c:pt idx="2440">
                  <c:v>9.7600000000000006E-2</c:v>
                </c:pt>
                <c:pt idx="2441">
                  <c:v>9.7640000000000005E-2</c:v>
                </c:pt>
                <c:pt idx="2442">
                  <c:v>9.7680000000000003E-2</c:v>
                </c:pt>
                <c:pt idx="2443">
                  <c:v>9.7720000000000043E-2</c:v>
                </c:pt>
                <c:pt idx="2444">
                  <c:v>9.7760000000000027E-2</c:v>
                </c:pt>
                <c:pt idx="2445">
                  <c:v>9.7800000000000026E-2</c:v>
                </c:pt>
                <c:pt idx="2446">
                  <c:v>9.7840000000000024E-2</c:v>
                </c:pt>
                <c:pt idx="2447">
                  <c:v>9.7880000000000009E-2</c:v>
                </c:pt>
                <c:pt idx="2448">
                  <c:v>9.7920000000000007E-2</c:v>
                </c:pt>
                <c:pt idx="2449">
                  <c:v>9.7960000000000005E-2</c:v>
                </c:pt>
                <c:pt idx="2450">
                  <c:v>9.8000000000000226E-2</c:v>
                </c:pt>
                <c:pt idx="2451">
                  <c:v>9.8040000000000044E-2</c:v>
                </c:pt>
                <c:pt idx="2452">
                  <c:v>9.8080000000000028E-2</c:v>
                </c:pt>
                <c:pt idx="2453">
                  <c:v>9.8120000000000526E-2</c:v>
                </c:pt>
                <c:pt idx="2454">
                  <c:v>9.8160000000000067E-2</c:v>
                </c:pt>
                <c:pt idx="2455">
                  <c:v>9.8200000000000065E-2</c:v>
                </c:pt>
                <c:pt idx="2456">
                  <c:v>9.8240000000000008E-2</c:v>
                </c:pt>
                <c:pt idx="2457">
                  <c:v>9.8280000000000006E-2</c:v>
                </c:pt>
                <c:pt idx="2458">
                  <c:v>9.8320000000000227E-2</c:v>
                </c:pt>
                <c:pt idx="2459">
                  <c:v>9.8360000000000045E-2</c:v>
                </c:pt>
                <c:pt idx="2460">
                  <c:v>9.8400000000000043E-2</c:v>
                </c:pt>
                <c:pt idx="2461">
                  <c:v>9.8440000000000027E-2</c:v>
                </c:pt>
                <c:pt idx="2462">
                  <c:v>9.8480000000000012E-2</c:v>
                </c:pt>
                <c:pt idx="2463">
                  <c:v>9.8520000000000718E-2</c:v>
                </c:pt>
                <c:pt idx="2464">
                  <c:v>9.8560000000000564E-2</c:v>
                </c:pt>
                <c:pt idx="2465">
                  <c:v>9.8600000000000479E-2</c:v>
                </c:pt>
                <c:pt idx="2466">
                  <c:v>9.8640000000000227E-2</c:v>
                </c:pt>
                <c:pt idx="2467">
                  <c:v>9.8680000000000045E-2</c:v>
                </c:pt>
                <c:pt idx="2468">
                  <c:v>9.8720000000000585E-2</c:v>
                </c:pt>
                <c:pt idx="2469">
                  <c:v>9.87600000000005E-2</c:v>
                </c:pt>
                <c:pt idx="2470">
                  <c:v>9.8800000000000068E-2</c:v>
                </c:pt>
                <c:pt idx="2471">
                  <c:v>9.8840000000000067E-2</c:v>
                </c:pt>
                <c:pt idx="2472">
                  <c:v>9.8880000000000023E-2</c:v>
                </c:pt>
                <c:pt idx="2473">
                  <c:v>9.8920000000000521E-2</c:v>
                </c:pt>
                <c:pt idx="2474">
                  <c:v>9.8960000000000048E-2</c:v>
                </c:pt>
                <c:pt idx="2475">
                  <c:v>9.9000000000000046E-2</c:v>
                </c:pt>
                <c:pt idx="2476">
                  <c:v>9.9040000000000045E-2</c:v>
                </c:pt>
                <c:pt idx="2477">
                  <c:v>9.9080000000000001E-2</c:v>
                </c:pt>
                <c:pt idx="2478">
                  <c:v>9.9120000000000208E-2</c:v>
                </c:pt>
                <c:pt idx="2479">
                  <c:v>9.9160000000000026E-2</c:v>
                </c:pt>
                <c:pt idx="2480">
                  <c:v>9.9200000000000024E-2</c:v>
                </c:pt>
                <c:pt idx="2481">
                  <c:v>9.9240000000000023E-2</c:v>
                </c:pt>
                <c:pt idx="2482">
                  <c:v>9.9280000000000007E-2</c:v>
                </c:pt>
                <c:pt idx="2483">
                  <c:v>9.9320000000000047E-2</c:v>
                </c:pt>
                <c:pt idx="2484">
                  <c:v>9.9360000000000004E-2</c:v>
                </c:pt>
                <c:pt idx="2485">
                  <c:v>9.9400000000000002E-2</c:v>
                </c:pt>
                <c:pt idx="2486">
                  <c:v>9.9440000000000014E-2</c:v>
                </c:pt>
                <c:pt idx="2487">
                  <c:v>9.9480000000000013E-2</c:v>
                </c:pt>
                <c:pt idx="2488">
                  <c:v>9.9520000000000691E-2</c:v>
                </c:pt>
                <c:pt idx="2489">
                  <c:v>9.9560000000000551E-2</c:v>
                </c:pt>
                <c:pt idx="2490">
                  <c:v>9.9600000000000244E-2</c:v>
                </c:pt>
                <c:pt idx="2491">
                  <c:v>9.9640000000000048E-2</c:v>
                </c:pt>
                <c:pt idx="2492">
                  <c:v>9.9680000000000005E-2</c:v>
                </c:pt>
                <c:pt idx="2493">
                  <c:v>9.9720000000000267E-2</c:v>
                </c:pt>
                <c:pt idx="2494">
                  <c:v>9.9760000000000265E-2</c:v>
                </c:pt>
                <c:pt idx="2495">
                  <c:v>9.9800000000000028E-2</c:v>
                </c:pt>
                <c:pt idx="2496">
                  <c:v>9.9840000000000026E-2</c:v>
                </c:pt>
                <c:pt idx="2497">
                  <c:v>9.9880000000000024E-2</c:v>
                </c:pt>
                <c:pt idx="2498">
                  <c:v>9.9920000000000245E-2</c:v>
                </c:pt>
                <c:pt idx="2499">
                  <c:v>9.9960000000000063E-2</c:v>
                </c:pt>
                <c:pt idx="2500">
                  <c:v>0.1</c:v>
                </c:pt>
                <c:pt idx="2501">
                  <c:v>0.10004</c:v>
                </c:pt>
                <c:pt idx="2502">
                  <c:v>0.10008</c:v>
                </c:pt>
                <c:pt idx="2503">
                  <c:v>0.10012000000000019</c:v>
                </c:pt>
                <c:pt idx="2504">
                  <c:v>0.10016000000000012</c:v>
                </c:pt>
                <c:pt idx="2505">
                  <c:v>0.10020000000000009</c:v>
                </c:pt>
                <c:pt idx="2506">
                  <c:v>0.10024000000000002</c:v>
                </c:pt>
                <c:pt idx="2507">
                  <c:v>0.10028000000000002</c:v>
                </c:pt>
                <c:pt idx="2508">
                  <c:v>0.10032000000000002</c:v>
                </c:pt>
                <c:pt idx="2509">
                  <c:v>0.10036</c:v>
                </c:pt>
                <c:pt idx="2510">
                  <c:v>0.1004</c:v>
                </c:pt>
                <c:pt idx="2511">
                  <c:v>0.10044</c:v>
                </c:pt>
                <c:pt idx="2512">
                  <c:v>0.10048000000000001</c:v>
                </c:pt>
                <c:pt idx="2513">
                  <c:v>0.10052000000000012</c:v>
                </c:pt>
                <c:pt idx="2514">
                  <c:v>0.10056000000000002</c:v>
                </c:pt>
                <c:pt idx="2515">
                  <c:v>0.10060000000000002</c:v>
                </c:pt>
                <c:pt idx="2516">
                  <c:v>0.10064000000000002</c:v>
                </c:pt>
                <c:pt idx="2517">
                  <c:v>0.10068000000000002</c:v>
                </c:pt>
                <c:pt idx="2518">
                  <c:v>0.10072000000000032</c:v>
                </c:pt>
                <c:pt idx="2519">
                  <c:v>0.10076000000000022</c:v>
                </c:pt>
                <c:pt idx="2520">
                  <c:v>0.10080000000000001</c:v>
                </c:pt>
                <c:pt idx="2521">
                  <c:v>0.10084000000000001</c:v>
                </c:pt>
                <c:pt idx="2522">
                  <c:v>0.10088000000000001</c:v>
                </c:pt>
                <c:pt idx="2523">
                  <c:v>0.10092000000000002</c:v>
                </c:pt>
                <c:pt idx="2524">
                  <c:v>0.10096000000000002</c:v>
                </c:pt>
                <c:pt idx="2525">
                  <c:v>0.10100000000000002</c:v>
                </c:pt>
                <c:pt idx="2526">
                  <c:v>0.10104</c:v>
                </c:pt>
                <c:pt idx="2527">
                  <c:v>0.10108</c:v>
                </c:pt>
                <c:pt idx="2528">
                  <c:v>0.10112000000000022</c:v>
                </c:pt>
                <c:pt idx="2529">
                  <c:v>0.10116000000000012</c:v>
                </c:pt>
                <c:pt idx="2530">
                  <c:v>0.10120000000000012</c:v>
                </c:pt>
                <c:pt idx="2531">
                  <c:v>0.10124000000000002</c:v>
                </c:pt>
                <c:pt idx="2532">
                  <c:v>0.10128000000000002</c:v>
                </c:pt>
                <c:pt idx="2533">
                  <c:v>0.10132000000000002</c:v>
                </c:pt>
                <c:pt idx="2534">
                  <c:v>0.10136000000000002</c:v>
                </c:pt>
                <c:pt idx="2535">
                  <c:v>0.1014</c:v>
                </c:pt>
                <c:pt idx="2536">
                  <c:v>0.10144</c:v>
                </c:pt>
                <c:pt idx="2537">
                  <c:v>0.10148000000000001</c:v>
                </c:pt>
                <c:pt idx="2538">
                  <c:v>0.10152000000000012</c:v>
                </c:pt>
                <c:pt idx="2539">
                  <c:v>0.10156000000000009</c:v>
                </c:pt>
                <c:pt idx="2540">
                  <c:v>0.10160000000000002</c:v>
                </c:pt>
                <c:pt idx="2541">
                  <c:v>0.10164000000000002</c:v>
                </c:pt>
                <c:pt idx="2542">
                  <c:v>0.10168000000000002</c:v>
                </c:pt>
                <c:pt idx="2543">
                  <c:v>0.10172000000000032</c:v>
                </c:pt>
                <c:pt idx="2544">
                  <c:v>0.10176000000000029</c:v>
                </c:pt>
                <c:pt idx="2545">
                  <c:v>0.1018</c:v>
                </c:pt>
                <c:pt idx="2546">
                  <c:v>0.10184000000000001</c:v>
                </c:pt>
                <c:pt idx="2547">
                  <c:v>0.10188000000000001</c:v>
                </c:pt>
                <c:pt idx="2548">
                  <c:v>0.10192000000000002</c:v>
                </c:pt>
                <c:pt idx="2549">
                  <c:v>0.10196000000000002</c:v>
                </c:pt>
                <c:pt idx="2550">
                  <c:v>0.10200000000000002</c:v>
                </c:pt>
                <c:pt idx="2551">
                  <c:v>0.10204000000000002</c:v>
                </c:pt>
                <c:pt idx="2552">
                  <c:v>0.10208</c:v>
                </c:pt>
                <c:pt idx="2553">
                  <c:v>0.10212000000000022</c:v>
                </c:pt>
                <c:pt idx="2554">
                  <c:v>0.10216000000000022</c:v>
                </c:pt>
                <c:pt idx="2555">
                  <c:v>0.10220000000000012</c:v>
                </c:pt>
                <c:pt idx="2556">
                  <c:v>0.10224000000000009</c:v>
                </c:pt>
                <c:pt idx="2557">
                  <c:v>0.10228000000000002</c:v>
                </c:pt>
                <c:pt idx="2558">
                  <c:v>0.10232000000000002</c:v>
                </c:pt>
                <c:pt idx="2559">
                  <c:v>0.10236000000000002</c:v>
                </c:pt>
                <c:pt idx="2560">
                  <c:v>0.1024</c:v>
                </c:pt>
                <c:pt idx="2561">
                  <c:v>0.10244</c:v>
                </c:pt>
                <c:pt idx="2562">
                  <c:v>0.10248</c:v>
                </c:pt>
                <c:pt idx="2563">
                  <c:v>0.10252000000000012</c:v>
                </c:pt>
                <c:pt idx="2564">
                  <c:v>0.10256000000000012</c:v>
                </c:pt>
                <c:pt idx="2565">
                  <c:v>0.10260000000000002</c:v>
                </c:pt>
                <c:pt idx="2566">
                  <c:v>0.10264000000000002</c:v>
                </c:pt>
                <c:pt idx="2567">
                  <c:v>0.10268000000000002</c:v>
                </c:pt>
                <c:pt idx="2568">
                  <c:v>0.10272000000000037</c:v>
                </c:pt>
                <c:pt idx="2569">
                  <c:v>0.10276000000000032</c:v>
                </c:pt>
                <c:pt idx="2570">
                  <c:v>0.1028</c:v>
                </c:pt>
                <c:pt idx="2571">
                  <c:v>0.10284000000000001</c:v>
                </c:pt>
                <c:pt idx="2572">
                  <c:v>0.10288000000000001</c:v>
                </c:pt>
                <c:pt idx="2573">
                  <c:v>0.10292000000000009</c:v>
                </c:pt>
                <c:pt idx="2574">
                  <c:v>0.10296000000000002</c:v>
                </c:pt>
                <c:pt idx="2575">
                  <c:v>0.10300000000000002</c:v>
                </c:pt>
                <c:pt idx="2576">
                  <c:v>0.10304000000000002</c:v>
                </c:pt>
                <c:pt idx="2577">
                  <c:v>0.10308</c:v>
                </c:pt>
                <c:pt idx="2578">
                  <c:v>0.10312000000000029</c:v>
                </c:pt>
                <c:pt idx="2579">
                  <c:v>0.10316000000000022</c:v>
                </c:pt>
                <c:pt idx="2580">
                  <c:v>0.10320000000000012</c:v>
                </c:pt>
                <c:pt idx="2581">
                  <c:v>0.10324000000000012</c:v>
                </c:pt>
                <c:pt idx="2582">
                  <c:v>0.10328000000000002</c:v>
                </c:pt>
                <c:pt idx="2583">
                  <c:v>0.10332000000000002</c:v>
                </c:pt>
                <c:pt idx="2584">
                  <c:v>0.10336000000000002</c:v>
                </c:pt>
                <c:pt idx="2585">
                  <c:v>0.10340000000000002</c:v>
                </c:pt>
                <c:pt idx="2586">
                  <c:v>0.10344</c:v>
                </c:pt>
                <c:pt idx="2587">
                  <c:v>0.10348</c:v>
                </c:pt>
                <c:pt idx="2588">
                  <c:v>0.10352000000000022</c:v>
                </c:pt>
                <c:pt idx="2589">
                  <c:v>0.10356000000000012</c:v>
                </c:pt>
                <c:pt idx="2590">
                  <c:v>0.10360000000000009</c:v>
                </c:pt>
                <c:pt idx="2591">
                  <c:v>0.10364000000000002</c:v>
                </c:pt>
                <c:pt idx="2592">
                  <c:v>0.10368000000000002</c:v>
                </c:pt>
                <c:pt idx="2593">
                  <c:v>0.10372000000000041</c:v>
                </c:pt>
                <c:pt idx="2594">
                  <c:v>0.10376000000000034</c:v>
                </c:pt>
                <c:pt idx="2595">
                  <c:v>0.1038</c:v>
                </c:pt>
                <c:pt idx="2596">
                  <c:v>0.10384</c:v>
                </c:pt>
                <c:pt idx="2597">
                  <c:v>0.10388000000000001</c:v>
                </c:pt>
                <c:pt idx="2598">
                  <c:v>0.10392000000000012</c:v>
                </c:pt>
                <c:pt idx="2599">
                  <c:v>0.10396000000000002</c:v>
                </c:pt>
                <c:pt idx="2600">
                  <c:v>0.10400000000000002</c:v>
                </c:pt>
                <c:pt idx="2601">
                  <c:v>0.10404000000000002</c:v>
                </c:pt>
                <c:pt idx="2602">
                  <c:v>0.10408000000000002</c:v>
                </c:pt>
                <c:pt idx="2603">
                  <c:v>0.10412000000000032</c:v>
                </c:pt>
                <c:pt idx="2604">
                  <c:v>0.10416000000000022</c:v>
                </c:pt>
                <c:pt idx="2605">
                  <c:v>0.10420000000000022</c:v>
                </c:pt>
                <c:pt idx="2606">
                  <c:v>0.10424000000000012</c:v>
                </c:pt>
                <c:pt idx="2607">
                  <c:v>0.10428000000000009</c:v>
                </c:pt>
                <c:pt idx="2608">
                  <c:v>0.10432000000000002</c:v>
                </c:pt>
                <c:pt idx="2609">
                  <c:v>0.10436000000000002</c:v>
                </c:pt>
                <c:pt idx="2610">
                  <c:v>0.10440000000000002</c:v>
                </c:pt>
                <c:pt idx="2611">
                  <c:v>0.10444000000000002</c:v>
                </c:pt>
                <c:pt idx="2612">
                  <c:v>0.10448</c:v>
                </c:pt>
                <c:pt idx="2613">
                  <c:v>0.10452000000000022</c:v>
                </c:pt>
                <c:pt idx="2614">
                  <c:v>0.10456000000000019</c:v>
                </c:pt>
                <c:pt idx="2615">
                  <c:v>0.10460000000000012</c:v>
                </c:pt>
                <c:pt idx="2616">
                  <c:v>0.10464000000000002</c:v>
                </c:pt>
                <c:pt idx="2617">
                  <c:v>0.10468000000000002</c:v>
                </c:pt>
                <c:pt idx="2618">
                  <c:v>0.10472000000000041</c:v>
                </c:pt>
                <c:pt idx="2619">
                  <c:v>0.10476000000000038</c:v>
                </c:pt>
                <c:pt idx="2620">
                  <c:v>0.1048</c:v>
                </c:pt>
                <c:pt idx="2621">
                  <c:v>0.10484</c:v>
                </c:pt>
                <c:pt idx="2622">
                  <c:v>0.10488000000000001</c:v>
                </c:pt>
                <c:pt idx="2623">
                  <c:v>0.10492000000000012</c:v>
                </c:pt>
                <c:pt idx="2624">
                  <c:v>0.10496000000000009</c:v>
                </c:pt>
                <c:pt idx="2625">
                  <c:v>0.10500000000000002</c:v>
                </c:pt>
                <c:pt idx="2626">
                  <c:v>0.10504000000000002</c:v>
                </c:pt>
                <c:pt idx="2627">
                  <c:v>0.10508000000000002</c:v>
                </c:pt>
                <c:pt idx="2628">
                  <c:v>0.10512000000000034</c:v>
                </c:pt>
                <c:pt idx="2629">
                  <c:v>0.10516000000000029</c:v>
                </c:pt>
                <c:pt idx="2630">
                  <c:v>0.10520000000000022</c:v>
                </c:pt>
                <c:pt idx="2631">
                  <c:v>0.10524000000000019</c:v>
                </c:pt>
                <c:pt idx="2632">
                  <c:v>0.10528000000000012</c:v>
                </c:pt>
                <c:pt idx="2633">
                  <c:v>0.10532000000000002</c:v>
                </c:pt>
                <c:pt idx="2634">
                  <c:v>0.10536000000000002</c:v>
                </c:pt>
                <c:pt idx="2635">
                  <c:v>0.10540000000000002</c:v>
                </c:pt>
                <c:pt idx="2636">
                  <c:v>0.10544000000000002</c:v>
                </c:pt>
                <c:pt idx="2637">
                  <c:v>0.10548</c:v>
                </c:pt>
                <c:pt idx="2638">
                  <c:v>0.10552000000000022</c:v>
                </c:pt>
                <c:pt idx="2639">
                  <c:v>0.10556000000000022</c:v>
                </c:pt>
                <c:pt idx="2640">
                  <c:v>0.10560000000000012</c:v>
                </c:pt>
                <c:pt idx="2641">
                  <c:v>0.10564000000000009</c:v>
                </c:pt>
                <c:pt idx="2642">
                  <c:v>0.10568000000000002</c:v>
                </c:pt>
                <c:pt idx="2643">
                  <c:v>0.10572000000000044</c:v>
                </c:pt>
                <c:pt idx="2644">
                  <c:v>0.10576000000000041</c:v>
                </c:pt>
                <c:pt idx="2645">
                  <c:v>0.10580000000000002</c:v>
                </c:pt>
                <c:pt idx="2646">
                  <c:v>0.10584</c:v>
                </c:pt>
                <c:pt idx="2647">
                  <c:v>0.10588</c:v>
                </c:pt>
                <c:pt idx="2648">
                  <c:v>0.10592000000000019</c:v>
                </c:pt>
                <c:pt idx="2649">
                  <c:v>0.10596000000000012</c:v>
                </c:pt>
                <c:pt idx="2650">
                  <c:v>0.10600000000000002</c:v>
                </c:pt>
                <c:pt idx="2651">
                  <c:v>0.10604000000000002</c:v>
                </c:pt>
                <c:pt idx="2652">
                  <c:v>0.10608000000000002</c:v>
                </c:pt>
                <c:pt idx="2653">
                  <c:v>0.10612000000000038</c:v>
                </c:pt>
                <c:pt idx="2654">
                  <c:v>0.10616000000000032</c:v>
                </c:pt>
                <c:pt idx="2655">
                  <c:v>0.10620000000000022</c:v>
                </c:pt>
                <c:pt idx="2656">
                  <c:v>0.10624000000000022</c:v>
                </c:pt>
                <c:pt idx="2657">
                  <c:v>0.10628000000000012</c:v>
                </c:pt>
                <c:pt idx="2658">
                  <c:v>0.10632000000000009</c:v>
                </c:pt>
                <c:pt idx="2659">
                  <c:v>0.10636000000000002</c:v>
                </c:pt>
                <c:pt idx="2660">
                  <c:v>0.10640000000000002</c:v>
                </c:pt>
                <c:pt idx="2661">
                  <c:v>0.10644000000000002</c:v>
                </c:pt>
                <c:pt idx="2662">
                  <c:v>0.10648000000000002</c:v>
                </c:pt>
                <c:pt idx="2663">
                  <c:v>0.10652000000000032</c:v>
                </c:pt>
                <c:pt idx="2664">
                  <c:v>0.10656000000000022</c:v>
                </c:pt>
                <c:pt idx="2665">
                  <c:v>0.10660000000000019</c:v>
                </c:pt>
                <c:pt idx="2666">
                  <c:v>0.10664000000000012</c:v>
                </c:pt>
                <c:pt idx="2667">
                  <c:v>0.10668000000000002</c:v>
                </c:pt>
                <c:pt idx="2668">
                  <c:v>0.1067200000000005</c:v>
                </c:pt>
                <c:pt idx="2669">
                  <c:v>0.10676000000000041</c:v>
                </c:pt>
                <c:pt idx="2670">
                  <c:v>0.10680000000000002</c:v>
                </c:pt>
                <c:pt idx="2671">
                  <c:v>0.10684</c:v>
                </c:pt>
                <c:pt idx="2672">
                  <c:v>0.10688</c:v>
                </c:pt>
                <c:pt idx="2673">
                  <c:v>0.10692000000000022</c:v>
                </c:pt>
                <c:pt idx="2674">
                  <c:v>0.10696000000000012</c:v>
                </c:pt>
                <c:pt idx="2675">
                  <c:v>0.10700000000000012</c:v>
                </c:pt>
                <c:pt idx="2676">
                  <c:v>0.10704000000000002</c:v>
                </c:pt>
                <c:pt idx="2677">
                  <c:v>0.10708000000000002</c:v>
                </c:pt>
                <c:pt idx="2678">
                  <c:v>0.10712000000000041</c:v>
                </c:pt>
                <c:pt idx="2679">
                  <c:v>0.10716000000000034</c:v>
                </c:pt>
                <c:pt idx="2680">
                  <c:v>0.10720000000000032</c:v>
                </c:pt>
                <c:pt idx="2681">
                  <c:v>0.10724000000000022</c:v>
                </c:pt>
                <c:pt idx="2682">
                  <c:v>0.10728000000000019</c:v>
                </c:pt>
                <c:pt idx="2683">
                  <c:v>0.10732000000000012</c:v>
                </c:pt>
                <c:pt idx="2684">
                  <c:v>0.10736000000000002</c:v>
                </c:pt>
                <c:pt idx="2685">
                  <c:v>0.10740000000000002</c:v>
                </c:pt>
                <c:pt idx="2686">
                  <c:v>0.10744000000000002</c:v>
                </c:pt>
                <c:pt idx="2687">
                  <c:v>0.10748000000000002</c:v>
                </c:pt>
                <c:pt idx="2688">
                  <c:v>0.10752000000000032</c:v>
                </c:pt>
                <c:pt idx="2689">
                  <c:v>0.10756000000000022</c:v>
                </c:pt>
                <c:pt idx="2690">
                  <c:v>0.10760000000000022</c:v>
                </c:pt>
                <c:pt idx="2691">
                  <c:v>0.10764000000000012</c:v>
                </c:pt>
                <c:pt idx="2692">
                  <c:v>0.10768000000000012</c:v>
                </c:pt>
                <c:pt idx="2693">
                  <c:v>0.1077200000000005</c:v>
                </c:pt>
                <c:pt idx="2694">
                  <c:v>0.10776000000000047</c:v>
                </c:pt>
                <c:pt idx="2695">
                  <c:v>0.10780000000000002</c:v>
                </c:pt>
                <c:pt idx="2696">
                  <c:v>0.10784000000000002</c:v>
                </c:pt>
                <c:pt idx="2697">
                  <c:v>0.10788</c:v>
                </c:pt>
                <c:pt idx="2698">
                  <c:v>0.10792000000000022</c:v>
                </c:pt>
                <c:pt idx="2699">
                  <c:v>0.10796000000000019</c:v>
                </c:pt>
                <c:pt idx="2700">
                  <c:v>0.10800000000000012</c:v>
                </c:pt>
                <c:pt idx="2701">
                  <c:v>0.10804000000000002</c:v>
                </c:pt>
                <c:pt idx="2702">
                  <c:v>0.10808000000000002</c:v>
                </c:pt>
                <c:pt idx="2703">
                  <c:v>0.10812000000000041</c:v>
                </c:pt>
                <c:pt idx="2704">
                  <c:v>0.10816000000000038</c:v>
                </c:pt>
                <c:pt idx="2705">
                  <c:v>0.10820000000000032</c:v>
                </c:pt>
                <c:pt idx="2706">
                  <c:v>0.10824000000000022</c:v>
                </c:pt>
                <c:pt idx="2707">
                  <c:v>0.10828000000000022</c:v>
                </c:pt>
                <c:pt idx="2708">
                  <c:v>0.10832000000000012</c:v>
                </c:pt>
                <c:pt idx="2709">
                  <c:v>0.10836000000000012</c:v>
                </c:pt>
                <c:pt idx="2710">
                  <c:v>0.10840000000000002</c:v>
                </c:pt>
                <c:pt idx="2711">
                  <c:v>0.10844000000000002</c:v>
                </c:pt>
                <c:pt idx="2712">
                  <c:v>0.10848000000000002</c:v>
                </c:pt>
                <c:pt idx="2713">
                  <c:v>0.10852000000000034</c:v>
                </c:pt>
                <c:pt idx="2714">
                  <c:v>0.10856000000000032</c:v>
                </c:pt>
                <c:pt idx="2715">
                  <c:v>0.10860000000000022</c:v>
                </c:pt>
                <c:pt idx="2716">
                  <c:v>0.10864000000000019</c:v>
                </c:pt>
                <c:pt idx="2717">
                  <c:v>0.10868000000000012</c:v>
                </c:pt>
                <c:pt idx="2718">
                  <c:v>0.10872000000000052</c:v>
                </c:pt>
                <c:pt idx="2719">
                  <c:v>0.1087600000000005</c:v>
                </c:pt>
                <c:pt idx="2720">
                  <c:v>0.10880000000000002</c:v>
                </c:pt>
                <c:pt idx="2721">
                  <c:v>0.10884000000000002</c:v>
                </c:pt>
                <c:pt idx="2722">
                  <c:v>0.10888</c:v>
                </c:pt>
                <c:pt idx="2723">
                  <c:v>0.10892000000000022</c:v>
                </c:pt>
                <c:pt idx="2724">
                  <c:v>0.10896000000000022</c:v>
                </c:pt>
                <c:pt idx="2725">
                  <c:v>0.10900000000000012</c:v>
                </c:pt>
                <c:pt idx="2726">
                  <c:v>0.10904000000000012</c:v>
                </c:pt>
                <c:pt idx="2727">
                  <c:v>0.10908000000000002</c:v>
                </c:pt>
                <c:pt idx="2728">
                  <c:v>0.10912000000000047</c:v>
                </c:pt>
                <c:pt idx="2729">
                  <c:v>0.10916000000000041</c:v>
                </c:pt>
                <c:pt idx="2730">
                  <c:v>0.10920000000000034</c:v>
                </c:pt>
                <c:pt idx="2731">
                  <c:v>0.10924000000000032</c:v>
                </c:pt>
                <c:pt idx="2732">
                  <c:v>0.10928000000000022</c:v>
                </c:pt>
                <c:pt idx="2733">
                  <c:v>0.10932000000000019</c:v>
                </c:pt>
                <c:pt idx="2734">
                  <c:v>0.10936000000000012</c:v>
                </c:pt>
                <c:pt idx="2735">
                  <c:v>0.10940000000000009</c:v>
                </c:pt>
                <c:pt idx="2736">
                  <c:v>0.10944000000000002</c:v>
                </c:pt>
                <c:pt idx="2737">
                  <c:v>0.10948000000000002</c:v>
                </c:pt>
                <c:pt idx="2738">
                  <c:v>0.10952000000000041</c:v>
                </c:pt>
                <c:pt idx="2739">
                  <c:v>0.10956000000000032</c:v>
                </c:pt>
                <c:pt idx="2740">
                  <c:v>0.10960000000000029</c:v>
                </c:pt>
                <c:pt idx="2741">
                  <c:v>0.10964000000000022</c:v>
                </c:pt>
                <c:pt idx="2742">
                  <c:v>0.10968000000000012</c:v>
                </c:pt>
                <c:pt idx="2743">
                  <c:v>0.10972000000000055</c:v>
                </c:pt>
                <c:pt idx="2744">
                  <c:v>0.1097600000000005</c:v>
                </c:pt>
                <c:pt idx="2745">
                  <c:v>0.10980000000000002</c:v>
                </c:pt>
                <c:pt idx="2746">
                  <c:v>0.10984000000000002</c:v>
                </c:pt>
                <c:pt idx="2747">
                  <c:v>0.10988000000000002</c:v>
                </c:pt>
                <c:pt idx="2748">
                  <c:v>0.10992000000000032</c:v>
                </c:pt>
                <c:pt idx="2749">
                  <c:v>0.10996000000000022</c:v>
                </c:pt>
                <c:pt idx="2750">
                  <c:v>0.11000000000000001</c:v>
                </c:pt>
                <c:pt idx="2751">
                  <c:v>0.11004000000000001</c:v>
                </c:pt>
                <c:pt idx="2752">
                  <c:v>0.11008000000000001</c:v>
                </c:pt>
                <c:pt idx="2753">
                  <c:v>0.11012000000000002</c:v>
                </c:pt>
                <c:pt idx="2754">
                  <c:v>0.11016000000000002</c:v>
                </c:pt>
                <c:pt idx="2755">
                  <c:v>0.11020000000000002</c:v>
                </c:pt>
                <c:pt idx="2756">
                  <c:v>0.11024</c:v>
                </c:pt>
                <c:pt idx="2757">
                  <c:v>0.11028</c:v>
                </c:pt>
                <c:pt idx="2758">
                  <c:v>0.11032000000000002</c:v>
                </c:pt>
                <c:pt idx="2759">
                  <c:v>0.11036000000000001</c:v>
                </c:pt>
                <c:pt idx="2760">
                  <c:v>0.11040000000000001</c:v>
                </c:pt>
                <c:pt idx="2761">
                  <c:v>0.11044000000000001</c:v>
                </c:pt>
                <c:pt idx="2762">
                  <c:v>0.11048000000000001</c:v>
                </c:pt>
                <c:pt idx="2763">
                  <c:v>0.11052000000000002</c:v>
                </c:pt>
                <c:pt idx="2764">
                  <c:v>0.11056000000000002</c:v>
                </c:pt>
                <c:pt idx="2765">
                  <c:v>0.1106</c:v>
                </c:pt>
                <c:pt idx="2766">
                  <c:v>0.11064</c:v>
                </c:pt>
                <c:pt idx="2767">
                  <c:v>0.11068000000000001</c:v>
                </c:pt>
                <c:pt idx="2768">
                  <c:v>0.11072000000000012</c:v>
                </c:pt>
                <c:pt idx="2769">
                  <c:v>0.11076000000000009</c:v>
                </c:pt>
                <c:pt idx="2770">
                  <c:v>0.11080000000000001</c:v>
                </c:pt>
                <c:pt idx="2771">
                  <c:v>0.11084000000000001</c:v>
                </c:pt>
                <c:pt idx="2772">
                  <c:v>0.11088000000000001</c:v>
                </c:pt>
                <c:pt idx="2773">
                  <c:v>0.11092</c:v>
                </c:pt>
                <c:pt idx="2774">
                  <c:v>0.11096</c:v>
                </c:pt>
                <c:pt idx="2775">
                  <c:v>0.11100000000000002</c:v>
                </c:pt>
                <c:pt idx="2776">
                  <c:v>0.11104000000000001</c:v>
                </c:pt>
                <c:pt idx="2777">
                  <c:v>0.11108000000000001</c:v>
                </c:pt>
                <c:pt idx="2778">
                  <c:v>0.11112000000000002</c:v>
                </c:pt>
                <c:pt idx="2779">
                  <c:v>0.11116000000000002</c:v>
                </c:pt>
                <c:pt idx="2780">
                  <c:v>0.11120000000000002</c:v>
                </c:pt>
                <c:pt idx="2781">
                  <c:v>0.11124000000000002</c:v>
                </c:pt>
                <c:pt idx="2782">
                  <c:v>0.11128</c:v>
                </c:pt>
                <c:pt idx="2783">
                  <c:v>0.11132</c:v>
                </c:pt>
                <c:pt idx="2784">
                  <c:v>0.11136000000000001</c:v>
                </c:pt>
                <c:pt idx="2785">
                  <c:v>0.11140000000000001</c:v>
                </c:pt>
                <c:pt idx="2786">
                  <c:v>0.11144000000000001</c:v>
                </c:pt>
                <c:pt idx="2787">
                  <c:v>0.11148000000000001</c:v>
                </c:pt>
                <c:pt idx="2788">
                  <c:v>0.11152000000000002</c:v>
                </c:pt>
                <c:pt idx="2789">
                  <c:v>0.11156000000000002</c:v>
                </c:pt>
                <c:pt idx="2790">
                  <c:v>0.1116</c:v>
                </c:pt>
                <c:pt idx="2791">
                  <c:v>0.11164</c:v>
                </c:pt>
                <c:pt idx="2792">
                  <c:v>0.11168000000000002</c:v>
                </c:pt>
                <c:pt idx="2793">
                  <c:v>0.11172000000000012</c:v>
                </c:pt>
                <c:pt idx="2794">
                  <c:v>0.11176000000000012</c:v>
                </c:pt>
                <c:pt idx="2795">
                  <c:v>0.11180000000000001</c:v>
                </c:pt>
                <c:pt idx="2796">
                  <c:v>0.11184000000000001</c:v>
                </c:pt>
                <c:pt idx="2797">
                  <c:v>0.11188000000000001</c:v>
                </c:pt>
                <c:pt idx="2798">
                  <c:v>0.11192000000000002</c:v>
                </c:pt>
                <c:pt idx="2799">
                  <c:v>0.11196</c:v>
                </c:pt>
                <c:pt idx="2800">
                  <c:v>0.112</c:v>
                </c:pt>
                <c:pt idx="2801">
                  <c:v>0.11204000000000001</c:v>
                </c:pt>
                <c:pt idx="2802">
                  <c:v>0.11208000000000001</c:v>
                </c:pt>
                <c:pt idx="2803">
                  <c:v>0.11212000000000009</c:v>
                </c:pt>
                <c:pt idx="2804">
                  <c:v>0.11216000000000002</c:v>
                </c:pt>
                <c:pt idx="2805">
                  <c:v>0.11220000000000002</c:v>
                </c:pt>
                <c:pt idx="2806">
                  <c:v>0.11224000000000002</c:v>
                </c:pt>
                <c:pt idx="2807">
                  <c:v>0.11228</c:v>
                </c:pt>
                <c:pt idx="2808">
                  <c:v>0.11232</c:v>
                </c:pt>
                <c:pt idx="2809">
                  <c:v>0.11236000000000002</c:v>
                </c:pt>
                <c:pt idx="2810">
                  <c:v>0.11240000000000001</c:v>
                </c:pt>
                <c:pt idx="2811">
                  <c:v>0.11244000000000001</c:v>
                </c:pt>
                <c:pt idx="2812">
                  <c:v>0.11248000000000001</c:v>
                </c:pt>
                <c:pt idx="2813">
                  <c:v>0.11252000000000002</c:v>
                </c:pt>
                <c:pt idx="2814">
                  <c:v>0.11256000000000002</c:v>
                </c:pt>
                <c:pt idx="2815">
                  <c:v>0.11260000000000002</c:v>
                </c:pt>
                <c:pt idx="2816">
                  <c:v>0.11264</c:v>
                </c:pt>
                <c:pt idx="2817">
                  <c:v>0.11268</c:v>
                </c:pt>
                <c:pt idx="2818">
                  <c:v>0.11272000000000022</c:v>
                </c:pt>
                <c:pt idx="2819">
                  <c:v>0.11276000000000012</c:v>
                </c:pt>
                <c:pt idx="2820">
                  <c:v>0.11280000000000001</c:v>
                </c:pt>
                <c:pt idx="2821">
                  <c:v>0.11284000000000001</c:v>
                </c:pt>
                <c:pt idx="2822">
                  <c:v>0.11288000000000001</c:v>
                </c:pt>
                <c:pt idx="2823">
                  <c:v>0.11292000000000002</c:v>
                </c:pt>
                <c:pt idx="2824">
                  <c:v>0.11296</c:v>
                </c:pt>
                <c:pt idx="2825">
                  <c:v>0.113</c:v>
                </c:pt>
                <c:pt idx="2826">
                  <c:v>0.11304000000000002</c:v>
                </c:pt>
                <c:pt idx="2827">
                  <c:v>0.11308000000000001</c:v>
                </c:pt>
                <c:pt idx="2828">
                  <c:v>0.11312000000000012</c:v>
                </c:pt>
                <c:pt idx="2829">
                  <c:v>0.11316000000000002</c:v>
                </c:pt>
                <c:pt idx="2830">
                  <c:v>0.11320000000000002</c:v>
                </c:pt>
                <c:pt idx="2831">
                  <c:v>0.11324000000000002</c:v>
                </c:pt>
                <c:pt idx="2832">
                  <c:v>0.11328000000000002</c:v>
                </c:pt>
                <c:pt idx="2833">
                  <c:v>0.11332</c:v>
                </c:pt>
                <c:pt idx="2834">
                  <c:v>0.11336</c:v>
                </c:pt>
                <c:pt idx="2835">
                  <c:v>0.11340000000000001</c:v>
                </c:pt>
                <c:pt idx="2836">
                  <c:v>0.11344000000000001</c:v>
                </c:pt>
                <c:pt idx="2837">
                  <c:v>0.11348000000000001</c:v>
                </c:pt>
                <c:pt idx="2838">
                  <c:v>0.11352000000000002</c:v>
                </c:pt>
                <c:pt idx="2839">
                  <c:v>0.11356000000000002</c:v>
                </c:pt>
                <c:pt idx="2840">
                  <c:v>0.11360000000000002</c:v>
                </c:pt>
                <c:pt idx="2841">
                  <c:v>0.11364</c:v>
                </c:pt>
                <c:pt idx="2842">
                  <c:v>0.11368</c:v>
                </c:pt>
                <c:pt idx="2843">
                  <c:v>0.11372000000000022</c:v>
                </c:pt>
                <c:pt idx="2844">
                  <c:v>0.11376000000000012</c:v>
                </c:pt>
                <c:pt idx="2845">
                  <c:v>0.11380000000000001</c:v>
                </c:pt>
                <c:pt idx="2846">
                  <c:v>0.11384000000000001</c:v>
                </c:pt>
                <c:pt idx="2847">
                  <c:v>0.11388000000000001</c:v>
                </c:pt>
                <c:pt idx="2848">
                  <c:v>0.11392000000000002</c:v>
                </c:pt>
                <c:pt idx="2849">
                  <c:v>0.11396000000000002</c:v>
                </c:pt>
                <c:pt idx="2850">
                  <c:v>0.114</c:v>
                </c:pt>
                <c:pt idx="2851">
                  <c:v>0.11404</c:v>
                </c:pt>
                <c:pt idx="2852">
                  <c:v>0.11408000000000001</c:v>
                </c:pt>
                <c:pt idx="2853">
                  <c:v>0.11412000000000012</c:v>
                </c:pt>
                <c:pt idx="2854">
                  <c:v>0.11416000000000009</c:v>
                </c:pt>
                <c:pt idx="2855">
                  <c:v>0.11420000000000002</c:v>
                </c:pt>
                <c:pt idx="2856">
                  <c:v>0.11424000000000002</c:v>
                </c:pt>
                <c:pt idx="2857">
                  <c:v>0.11428000000000002</c:v>
                </c:pt>
                <c:pt idx="2858">
                  <c:v>0.11432</c:v>
                </c:pt>
                <c:pt idx="2859">
                  <c:v>0.11436</c:v>
                </c:pt>
                <c:pt idx="2860">
                  <c:v>0.11440000000000002</c:v>
                </c:pt>
                <c:pt idx="2861">
                  <c:v>0.11444000000000001</c:v>
                </c:pt>
                <c:pt idx="2862">
                  <c:v>0.11448000000000001</c:v>
                </c:pt>
                <c:pt idx="2863">
                  <c:v>0.11452000000000002</c:v>
                </c:pt>
                <c:pt idx="2864">
                  <c:v>0.11456000000000002</c:v>
                </c:pt>
                <c:pt idx="2865">
                  <c:v>0.11460000000000002</c:v>
                </c:pt>
                <c:pt idx="2866">
                  <c:v>0.11464000000000002</c:v>
                </c:pt>
                <c:pt idx="2867">
                  <c:v>0.11468</c:v>
                </c:pt>
                <c:pt idx="2868">
                  <c:v>0.11472000000000022</c:v>
                </c:pt>
                <c:pt idx="2869">
                  <c:v>0.11476000000000022</c:v>
                </c:pt>
                <c:pt idx="2870">
                  <c:v>0.11480000000000001</c:v>
                </c:pt>
                <c:pt idx="2871">
                  <c:v>0.11484000000000001</c:v>
                </c:pt>
                <c:pt idx="2872">
                  <c:v>0.11488000000000001</c:v>
                </c:pt>
                <c:pt idx="2873">
                  <c:v>0.11492000000000002</c:v>
                </c:pt>
                <c:pt idx="2874">
                  <c:v>0.11496000000000002</c:v>
                </c:pt>
                <c:pt idx="2875">
                  <c:v>0.115</c:v>
                </c:pt>
                <c:pt idx="2876">
                  <c:v>0.11504</c:v>
                </c:pt>
                <c:pt idx="2877">
                  <c:v>0.11508000000000002</c:v>
                </c:pt>
                <c:pt idx="2878">
                  <c:v>0.11512000000000019</c:v>
                </c:pt>
                <c:pt idx="2879">
                  <c:v>0.11516000000000012</c:v>
                </c:pt>
                <c:pt idx="2880">
                  <c:v>0.11520000000000002</c:v>
                </c:pt>
                <c:pt idx="2881">
                  <c:v>0.11524000000000002</c:v>
                </c:pt>
                <c:pt idx="2882">
                  <c:v>0.11528000000000002</c:v>
                </c:pt>
                <c:pt idx="2883">
                  <c:v>0.11532000000000002</c:v>
                </c:pt>
                <c:pt idx="2884">
                  <c:v>0.11536</c:v>
                </c:pt>
                <c:pt idx="2885">
                  <c:v>0.1154</c:v>
                </c:pt>
                <c:pt idx="2886">
                  <c:v>0.11544000000000001</c:v>
                </c:pt>
                <c:pt idx="2887">
                  <c:v>0.11548000000000001</c:v>
                </c:pt>
                <c:pt idx="2888">
                  <c:v>0.11552000000000009</c:v>
                </c:pt>
                <c:pt idx="2889">
                  <c:v>0.11556000000000002</c:v>
                </c:pt>
                <c:pt idx="2890">
                  <c:v>0.11560000000000002</c:v>
                </c:pt>
                <c:pt idx="2891">
                  <c:v>0.11564000000000002</c:v>
                </c:pt>
                <c:pt idx="2892">
                  <c:v>0.11568000000000002</c:v>
                </c:pt>
                <c:pt idx="2893">
                  <c:v>0.11572000000000029</c:v>
                </c:pt>
                <c:pt idx="2894">
                  <c:v>0.11576000000000022</c:v>
                </c:pt>
                <c:pt idx="2895">
                  <c:v>0.11580000000000001</c:v>
                </c:pt>
                <c:pt idx="2896">
                  <c:v>0.11584000000000001</c:v>
                </c:pt>
                <c:pt idx="2897">
                  <c:v>0.11588000000000001</c:v>
                </c:pt>
                <c:pt idx="2898">
                  <c:v>0.11592000000000002</c:v>
                </c:pt>
                <c:pt idx="2899">
                  <c:v>0.11596000000000002</c:v>
                </c:pt>
                <c:pt idx="2900">
                  <c:v>0.11600000000000002</c:v>
                </c:pt>
                <c:pt idx="2901">
                  <c:v>0.11604</c:v>
                </c:pt>
                <c:pt idx="2902">
                  <c:v>0.11608</c:v>
                </c:pt>
                <c:pt idx="2903">
                  <c:v>0.11612000000000022</c:v>
                </c:pt>
                <c:pt idx="2904">
                  <c:v>0.11616000000000012</c:v>
                </c:pt>
                <c:pt idx="2905">
                  <c:v>0.11620000000000009</c:v>
                </c:pt>
                <c:pt idx="2906">
                  <c:v>0.11624000000000002</c:v>
                </c:pt>
                <c:pt idx="2907">
                  <c:v>0.11628000000000002</c:v>
                </c:pt>
                <c:pt idx="2908">
                  <c:v>0.11632000000000002</c:v>
                </c:pt>
                <c:pt idx="2909">
                  <c:v>0.11636000000000002</c:v>
                </c:pt>
                <c:pt idx="2910">
                  <c:v>0.1164</c:v>
                </c:pt>
                <c:pt idx="2911">
                  <c:v>0.11644000000000002</c:v>
                </c:pt>
                <c:pt idx="2912">
                  <c:v>0.11648000000000001</c:v>
                </c:pt>
                <c:pt idx="2913">
                  <c:v>0.11652000000000012</c:v>
                </c:pt>
                <c:pt idx="2914">
                  <c:v>0.11656000000000002</c:v>
                </c:pt>
                <c:pt idx="2915">
                  <c:v>0.11660000000000002</c:v>
                </c:pt>
                <c:pt idx="2916">
                  <c:v>0.11664000000000002</c:v>
                </c:pt>
                <c:pt idx="2917">
                  <c:v>0.11668000000000002</c:v>
                </c:pt>
                <c:pt idx="2918">
                  <c:v>0.11672000000000032</c:v>
                </c:pt>
                <c:pt idx="2919">
                  <c:v>0.11676000000000022</c:v>
                </c:pt>
                <c:pt idx="2920">
                  <c:v>0.11680000000000001</c:v>
                </c:pt>
                <c:pt idx="2921">
                  <c:v>0.11684000000000001</c:v>
                </c:pt>
                <c:pt idx="2922">
                  <c:v>0.11688000000000001</c:v>
                </c:pt>
                <c:pt idx="2923">
                  <c:v>0.11692000000000002</c:v>
                </c:pt>
                <c:pt idx="2924">
                  <c:v>0.11696000000000002</c:v>
                </c:pt>
                <c:pt idx="2925">
                  <c:v>0.11700000000000002</c:v>
                </c:pt>
                <c:pt idx="2926">
                  <c:v>0.11704000000000002</c:v>
                </c:pt>
                <c:pt idx="2927">
                  <c:v>0.11708</c:v>
                </c:pt>
                <c:pt idx="2928">
                  <c:v>0.11712000000000022</c:v>
                </c:pt>
                <c:pt idx="2929">
                  <c:v>0.11716000000000019</c:v>
                </c:pt>
                <c:pt idx="2930">
                  <c:v>0.11720000000000012</c:v>
                </c:pt>
                <c:pt idx="2931">
                  <c:v>0.11724000000000002</c:v>
                </c:pt>
                <c:pt idx="2932">
                  <c:v>0.11728000000000002</c:v>
                </c:pt>
                <c:pt idx="2933">
                  <c:v>0.11732000000000002</c:v>
                </c:pt>
                <c:pt idx="2934">
                  <c:v>0.11736000000000002</c:v>
                </c:pt>
                <c:pt idx="2935">
                  <c:v>0.1174</c:v>
                </c:pt>
                <c:pt idx="2936">
                  <c:v>0.11744</c:v>
                </c:pt>
                <c:pt idx="2937">
                  <c:v>0.11748000000000001</c:v>
                </c:pt>
                <c:pt idx="2938">
                  <c:v>0.11752000000000012</c:v>
                </c:pt>
                <c:pt idx="2939">
                  <c:v>0.11756000000000009</c:v>
                </c:pt>
                <c:pt idx="2940">
                  <c:v>0.11760000000000002</c:v>
                </c:pt>
                <c:pt idx="2941">
                  <c:v>0.11764000000000002</c:v>
                </c:pt>
                <c:pt idx="2942">
                  <c:v>0.11768000000000002</c:v>
                </c:pt>
                <c:pt idx="2943">
                  <c:v>0.11772000000000034</c:v>
                </c:pt>
                <c:pt idx="2944">
                  <c:v>0.11776000000000029</c:v>
                </c:pt>
                <c:pt idx="2945">
                  <c:v>0.11780000000000002</c:v>
                </c:pt>
                <c:pt idx="2946">
                  <c:v>0.11784000000000001</c:v>
                </c:pt>
                <c:pt idx="2947">
                  <c:v>0.11788000000000001</c:v>
                </c:pt>
                <c:pt idx="2948">
                  <c:v>0.11792000000000002</c:v>
                </c:pt>
                <c:pt idx="2949">
                  <c:v>0.11796000000000002</c:v>
                </c:pt>
                <c:pt idx="2950">
                  <c:v>0.11800000000000002</c:v>
                </c:pt>
                <c:pt idx="2951">
                  <c:v>0.11804000000000002</c:v>
                </c:pt>
                <c:pt idx="2952">
                  <c:v>0.11808</c:v>
                </c:pt>
                <c:pt idx="2953">
                  <c:v>0.11812000000000022</c:v>
                </c:pt>
                <c:pt idx="2954">
                  <c:v>0.11816000000000022</c:v>
                </c:pt>
                <c:pt idx="2955">
                  <c:v>0.11820000000000012</c:v>
                </c:pt>
                <c:pt idx="2956">
                  <c:v>0.11824000000000012</c:v>
                </c:pt>
                <c:pt idx="2957">
                  <c:v>0.11828000000000002</c:v>
                </c:pt>
                <c:pt idx="2958">
                  <c:v>0.11832000000000002</c:v>
                </c:pt>
                <c:pt idx="2959">
                  <c:v>0.11836000000000002</c:v>
                </c:pt>
                <c:pt idx="2960">
                  <c:v>0.11840000000000002</c:v>
                </c:pt>
                <c:pt idx="2961">
                  <c:v>0.11844</c:v>
                </c:pt>
                <c:pt idx="2962">
                  <c:v>0.11848000000000002</c:v>
                </c:pt>
                <c:pt idx="2963">
                  <c:v>0.11852000000000019</c:v>
                </c:pt>
                <c:pt idx="2964">
                  <c:v>0.11856000000000012</c:v>
                </c:pt>
                <c:pt idx="2965">
                  <c:v>0.11860000000000002</c:v>
                </c:pt>
                <c:pt idx="2966">
                  <c:v>0.11864000000000002</c:v>
                </c:pt>
                <c:pt idx="2967">
                  <c:v>0.11868000000000002</c:v>
                </c:pt>
                <c:pt idx="2968">
                  <c:v>0.11872000000000038</c:v>
                </c:pt>
                <c:pt idx="2969">
                  <c:v>0.11876000000000032</c:v>
                </c:pt>
                <c:pt idx="2970">
                  <c:v>0.1188</c:v>
                </c:pt>
                <c:pt idx="2971">
                  <c:v>0.11884000000000002</c:v>
                </c:pt>
                <c:pt idx="2972">
                  <c:v>0.11888000000000001</c:v>
                </c:pt>
                <c:pt idx="2973">
                  <c:v>0.11892000000000012</c:v>
                </c:pt>
                <c:pt idx="2974">
                  <c:v>0.11896000000000002</c:v>
                </c:pt>
                <c:pt idx="2975">
                  <c:v>0.11900000000000002</c:v>
                </c:pt>
                <c:pt idx="2976">
                  <c:v>0.11904000000000002</c:v>
                </c:pt>
                <c:pt idx="2977">
                  <c:v>0.11908000000000002</c:v>
                </c:pt>
                <c:pt idx="2978">
                  <c:v>0.11912000000000032</c:v>
                </c:pt>
                <c:pt idx="2979">
                  <c:v>0.11916000000000022</c:v>
                </c:pt>
                <c:pt idx="2980">
                  <c:v>0.11920000000000019</c:v>
                </c:pt>
                <c:pt idx="2981">
                  <c:v>0.11924000000000012</c:v>
                </c:pt>
                <c:pt idx="2982">
                  <c:v>0.11928000000000002</c:v>
                </c:pt>
                <c:pt idx="2983">
                  <c:v>0.11932000000000002</c:v>
                </c:pt>
                <c:pt idx="2984">
                  <c:v>0.11936000000000002</c:v>
                </c:pt>
                <c:pt idx="2985">
                  <c:v>0.11940000000000002</c:v>
                </c:pt>
                <c:pt idx="2986">
                  <c:v>0.11944</c:v>
                </c:pt>
                <c:pt idx="2987">
                  <c:v>0.11948</c:v>
                </c:pt>
                <c:pt idx="2988">
                  <c:v>0.11952000000000022</c:v>
                </c:pt>
                <c:pt idx="2989">
                  <c:v>0.11956000000000012</c:v>
                </c:pt>
                <c:pt idx="2990">
                  <c:v>0.11960000000000012</c:v>
                </c:pt>
                <c:pt idx="2991">
                  <c:v>0.11964000000000002</c:v>
                </c:pt>
                <c:pt idx="2992">
                  <c:v>0.11968000000000002</c:v>
                </c:pt>
                <c:pt idx="2993">
                  <c:v>0.11972000000000041</c:v>
                </c:pt>
                <c:pt idx="2994">
                  <c:v>0.11976000000000034</c:v>
                </c:pt>
                <c:pt idx="2995">
                  <c:v>0.1198</c:v>
                </c:pt>
                <c:pt idx="2996">
                  <c:v>0.11984000000000002</c:v>
                </c:pt>
                <c:pt idx="2997">
                  <c:v>0.11988000000000001</c:v>
                </c:pt>
                <c:pt idx="2998">
                  <c:v>0.11992000000000012</c:v>
                </c:pt>
                <c:pt idx="2999">
                  <c:v>0.11996000000000002</c:v>
                </c:pt>
                <c:pt idx="3000">
                  <c:v>0.12000000000000002</c:v>
                </c:pt>
                <c:pt idx="3001">
                  <c:v>0.12004000000000002</c:v>
                </c:pt>
                <c:pt idx="3002">
                  <c:v>0.12008000000000002</c:v>
                </c:pt>
                <c:pt idx="3003">
                  <c:v>0.12012000000000032</c:v>
                </c:pt>
                <c:pt idx="3004">
                  <c:v>0.12016000000000022</c:v>
                </c:pt>
                <c:pt idx="3005">
                  <c:v>0.12020000000000022</c:v>
                </c:pt>
                <c:pt idx="3006">
                  <c:v>0.12024000000000012</c:v>
                </c:pt>
                <c:pt idx="3007">
                  <c:v>0.12028000000000012</c:v>
                </c:pt>
                <c:pt idx="3008">
                  <c:v>0.12032000000000002</c:v>
                </c:pt>
                <c:pt idx="3009">
                  <c:v>0.12036000000000002</c:v>
                </c:pt>
                <c:pt idx="3010">
                  <c:v>0.12040000000000002</c:v>
                </c:pt>
                <c:pt idx="3011">
                  <c:v>0.12044000000000002</c:v>
                </c:pt>
                <c:pt idx="3012">
                  <c:v>0.12048</c:v>
                </c:pt>
                <c:pt idx="3013">
                  <c:v>0.12052000000000022</c:v>
                </c:pt>
                <c:pt idx="3014">
                  <c:v>0.12056000000000019</c:v>
                </c:pt>
                <c:pt idx="3015">
                  <c:v>0.12060000000000012</c:v>
                </c:pt>
                <c:pt idx="3016">
                  <c:v>0.12064000000000002</c:v>
                </c:pt>
                <c:pt idx="3017">
                  <c:v>0.12068000000000002</c:v>
                </c:pt>
                <c:pt idx="3018">
                  <c:v>0.12072000000000044</c:v>
                </c:pt>
                <c:pt idx="3019">
                  <c:v>0.12076000000000041</c:v>
                </c:pt>
                <c:pt idx="3020">
                  <c:v>0.1208</c:v>
                </c:pt>
                <c:pt idx="3021">
                  <c:v>0.12084</c:v>
                </c:pt>
                <c:pt idx="3022">
                  <c:v>0.12088000000000002</c:v>
                </c:pt>
                <c:pt idx="3023">
                  <c:v>0.12092000000000012</c:v>
                </c:pt>
                <c:pt idx="3024">
                  <c:v>0.12096000000000012</c:v>
                </c:pt>
                <c:pt idx="3025">
                  <c:v>0.12100000000000002</c:v>
                </c:pt>
                <c:pt idx="3026">
                  <c:v>0.12104000000000002</c:v>
                </c:pt>
                <c:pt idx="3027">
                  <c:v>0.12108000000000002</c:v>
                </c:pt>
                <c:pt idx="3028">
                  <c:v>0.12112000000000034</c:v>
                </c:pt>
                <c:pt idx="3029">
                  <c:v>0.12116000000000032</c:v>
                </c:pt>
                <c:pt idx="3030">
                  <c:v>0.12120000000000022</c:v>
                </c:pt>
                <c:pt idx="3031">
                  <c:v>0.12124000000000019</c:v>
                </c:pt>
                <c:pt idx="3032">
                  <c:v>0.12128000000000012</c:v>
                </c:pt>
                <c:pt idx="3033">
                  <c:v>0.12132000000000009</c:v>
                </c:pt>
                <c:pt idx="3034">
                  <c:v>0.12136000000000002</c:v>
                </c:pt>
                <c:pt idx="3035">
                  <c:v>0.12140000000000002</c:v>
                </c:pt>
                <c:pt idx="3036">
                  <c:v>0.12144000000000002</c:v>
                </c:pt>
                <c:pt idx="3037">
                  <c:v>0.12148</c:v>
                </c:pt>
                <c:pt idx="3038">
                  <c:v>0.12152000000000029</c:v>
                </c:pt>
                <c:pt idx="3039">
                  <c:v>0.12156000000000022</c:v>
                </c:pt>
                <c:pt idx="3040">
                  <c:v>0.12160000000000012</c:v>
                </c:pt>
                <c:pt idx="3041">
                  <c:v>0.12164000000000012</c:v>
                </c:pt>
                <c:pt idx="3042">
                  <c:v>0.12168000000000002</c:v>
                </c:pt>
                <c:pt idx="3043">
                  <c:v>0.12172000000000047</c:v>
                </c:pt>
                <c:pt idx="3044">
                  <c:v>0.12176000000000041</c:v>
                </c:pt>
                <c:pt idx="3045">
                  <c:v>0.12180000000000002</c:v>
                </c:pt>
                <c:pt idx="3046">
                  <c:v>0.12184</c:v>
                </c:pt>
                <c:pt idx="3047">
                  <c:v>0.12188000000000002</c:v>
                </c:pt>
                <c:pt idx="3048">
                  <c:v>0.12192000000000019</c:v>
                </c:pt>
                <c:pt idx="3049">
                  <c:v>0.12196000000000012</c:v>
                </c:pt>
                <c:pt idx="3050">
                  <c:v>0.12200000000000009</c:v>
                </c:pt>
                <c:pt idx="3051">
                  <c:v>0.12204000000000002</c:v>
                </c:pt>
                <c:pt idx="3052">
                  <c:v>0.12208000000000002</c:v>
                </c:pt>
                <c:pt idx="3053">
                  <c:v>0.12212000000000041</c:v>
                </c:pt>
                <c:pt idx="3054">
                  <c:v>0.12216000000000032</c:v>
                </c:pt>
                <c:pt idx="3055">
                  <c:v>0.12220000000000029</c:v>
                </c:pt>
                <c:pt idx="3056">
                  <c:v>0.12224000000000022</c:v>
                </c:pt>
                <c:pt idx="3057">
                  <c:v>0.12228000000000012</c:v>
                </c:pt>
                <c:pt idx="3058">
                  <c:v>0.12232000000000012</c:v>
                </c:pt>
                <c:pt idx="3059">
                  <c:v>0.12236000000000002</c:v>
                </c:pt>
                <c:pt idx="3060">
                  <c:v>0.12240000000000002</c:v>
                </c:pt>
                <c:pt idx="3061">
                  <c:v>0.12244000000000002</c:v>
                </c:pt>
                <c:pt idx="3062">
                  <c:v>0.12248000000000002</c:v>
                </c:pt>
                <c:pt idx="3063">
                  <c:v>0.12252000000000032</c:v>
                </c:pt>
                <c:pt idx="3064">
                  <c:v>0.12256000000000022</c:v>
                </c:pt>
                <c:pt idx="3065">
                  <c:v>0.12260000000000019</c:v>
                </c:pt>
                <c:pt idx="3066">
                  <c:v>0.12264000000000012</c:v>
                </c:pt>
                <c:pt idx="3067">
                  <c:v>0.12268000000000009</c:v>
                </c:pt>
                <c:pt idx="3068">
                  <c:v>0.1227200000000005</c:v>
                </c:pt>
                <c:pt idx="3069">
                  <c:v>0.12276000000000044</c:v>
                </c:pt>
                <c:pt idx="3070">
                  <c:v>0.12280000000000002</c:v>
                </c:pt>
                <c:pt idx="3071">
                  <c:v>0.12284</c:v>
                </c:pt>
                <c:pt idx="3072">
                  <c:v>0.12288000000000002</c:v>
                </c:pt>
                <c:pt idx="3073">
                  <c:v>0.12292000000000022</c:v>
                </c:pt>
                <c:pt idx="3074">
                  <c:v>0.12296000000000012</c:v>
                </c:pt>
                <c:pt idx="3075">
                  <c:v>0.12300000000000012</c:v>
                </c:pt>
                <c:pt idx="3076">
                  <c:v>0.12304000000000002</c:v>
                </c:pt>
                <c:pt idx="3077">
                  <c:v>0.12308000000000002</c:v>
                </c:pt>
                <c:pt idx="3078">
                  <c:v>0.12312000000000041</c:v>
                </c:pt>
                <c:pt idx="3079">
                  <c:v>0.12316000000000034</c:v>
                </c:pt>
                <c:pt idx="3080">
                  <c:v>0.12320000000000032</c:v>
                </c:pt>
                <c:pt idx="3081">
                  <c:v>0.12324000000000022</c:v>
                </c:pt>
                <c:pt idx="3082">
                  <c:v>0.12328000000000019</c:v>
                </c:pt>
                <c:pt idx="3083">
                  <c:v>0.12332000000000012</c:v>
                </c:pt>
                <c:pt idx="3084">
                  <c:v>0.12336000000000009</c:v>
                </c:pt>
                <c:pt idx="3085">
                  <c:v>0.12340000000000002</c:v>
                </c:pt>
                <c:pt idx="3086">
                  <c:v>0.12344000000000002</c:v>
                </c:pt>
                <c:pt idx="3087">
                  <c:v>0.12348000000000002</c:v>
                </c:pt>
                <c:pt idx="3088">
                  <c:v>0.12352000000000032</c:v>
                </c:pt>
                <c:pt idx="3089">
                  <c:v>0.12356000000000029</c:v>
                </c:pt>
                <c:pt idx="3090">
                  <c:v>0.12360000000000022</c:v>
                </c:pt>
                <c:pt idx="3091">
                  <c:v>0.12364000000000012</c:v>
                </c:pt>
                <c:pt idx="3092">
                  <c:v>0.12368000000000012</c:v>
                </c:pt>
                <c:pt idx="3093">
                  <c:v>0.1237200000000005</c:v>
                </c:pt>
                <c:pt idx="3094">
                  <c:v>0.12376000000000047</c:v>
                </c:pt>
                <c:pt idx="3095">
                  <c:v>0.12380000000000002</c:v>
                </c:pt>
                <c:pt idx="3096">
                  <c:v>0.12384000000000002</c:v>
                </c:pt>
                <c:pt idx="3097">
                  <c:v>0.12388</c:v>
                </c:pt>
                <c:pt idx="3098">
                  <c:v>0.12392000000000022</c:v>
                </c:pt>
                <c:pt idx="3099">
                  <c:v>0.12396000000000022</c:v>
                </c:pt>
                <c:pt idx="3100">
                  <c:v>0.12400000000000012</c:v>
                </c:pt>
                <c:pt idx="3101">
                  <c:v>0.12404000000000009</c:v>
                </c:pt>
                <c:pt idx="3102">
                  <c:v>0.12408000000000002</c:v>
                </c:pt>
                <c:pt idx="3103">
                  <c:v>0.12412000000000044</c:v>
                </c:pt>
                <c:pt idx="3104">
                  <c:v>0.12416000000000041</c:v>
                </c:pt>
                <c:pt idx="3105">
                  <c:v>0.12420000000000032</c:v>
                </c:pt>
                <c:pt idx="3106">
                  <c:v>0.12424000000000029</c:v>
                </c:pt>
                <c:pt idx="3107">
                  <c:v>0.12428000000000022</c:v>
                </c:pt>
                <c:pt idx="3108">
                  <c:v>0.12432000000000012</c:v>
                </c:pt>
                <c:pt idx="3109">
                  <c:v>0.12436000000000012</c:v>
                </c:pt>
                <c:pt idx="3110">
                  <c:v>0.12440000000000002</c:v>
                </c:pt>
                <c:pt idx="3111">
                  <c:v>0.12444000000000002</c:v>
                </c:pt>
                <c:pt idx="3112">
                  <c:v>0.12448000000000002</c:v>
                </c:pt>
                <c:pt idx="3113">
                  <c:v>0.12452000000000037</c:v>
                </c:pt>
                <c:pt idx="3114">
                  <c:v>0.12456000000000032</c:v>
                </c:pt>
                <c:pt idx="3115">
                  <c:v>0.12460000000000022</c:v>
                </c:pt>
                <c:pt idx="3116">
                  <c:v>0.12464000000000022</c:v>
                </c:pt>
                <c:pt idx="3117">
                  <c:v>0.12468000000000012</c:v>
                </c:pt>
                <c:pt idx="3118">
                  <c:v>0.12472000000000054</c:v>
                </c:pt>
                <c:pt idx="3119">
                  <c:v>0.1247600000000005</c:v>
                </c:pt>
                <c:pt idx="3120">
                  <c:v>0.12480000000000002</c:v>
                </c:pt>
                <c:pt idx="3121">
                  <c:v>0.12484000000000002</c:v>
                </c:pt>
                <c:pt idx="3122">
                  <c:v>0.12488</c:v>
                </c:pt>
                <c:pt idx="3123">
                  <c:v>0.12492000000000029</c:v>
                </c:pt>
                <c:pt idx="3124">
                  <c:v>0.12496000000000022</c:v>
                </c:pt>
                <c:pt idx="3125">
                  <c:v>0.125</c:v>
                </c:pt>
                <c:pt idx="3126">
                  <c:v>0.12504000000000001</c:v>
                </c:pt>
                <c:pt idx="3127">
                  <c:v>0.12508</c:v>
                </c:pt>
                <c:pt idx="3128">
                  <c:v>0.12511999999999998</c:v>
                </c:pt>
                <c:pt idx="3129">
                  <c:v>0.12516000000000002</c:v>
                </c:pt>
                <c:pt idx="3130">
                  <c:v>0.12520000000000001</c:v>
                </c:pt>
                <c:pt idx="3131">
                  <c:v>0.12524000000000021</c:v>
                </c:pt>
                <c:pt idx="3132">
                  <c:v>0.12528</c:v>
                </c:pt>
                <c:pt idx="3133">
                  <c:v>0.12531999999999999</c:v>
                </c:pt>
                <c:pt idx="3134">
                  <c:v>0.12536</c:v>
                </c:pt>
                <c:pt idx="3135">
                  <c:v>0.12540000000000001</c:v>
                </c:pt>
                <c:pt idx="3136">
                  <c:v>0.12544000000000041</c:v>
                </c:pt>
                <c:pt idx="3137">
                  <c:v>0.12548000000000001</c:v>
                </c:pt>
                <c:pt idx="3138">
                  <c:v>0.12552000000000002</c:v>
                </c:pt>
                <c:pt idx="3139">
                  <c:v>0.12556</c:v>
                </c:pt>
                <c:pt idx="3140">
                  <c:v>0.12560000000000002</c:v>
                </c:pt>
                <c:pt idx="3141">
                  <c:v>0.12564</c:v>
                </c:pt>
                <c:pt idx="3142">
                  <c:v>0.12567999999999988</c:v>
                </c:pt>
                <c:pt idx="3143">
                  <c:v>0.12572</c:v>
                </c:pt>
                <c:pt idx="3144">
                  <c:v>0.12576000000000001</c:v>
                </c:pt>
                <c:pt idx="3145">
                  <c:v>0.12580000000000002</c:v>
                </c:pt>
                <c:pt idx="3146">
                  <c:v>0.12584000000000001</c:v>
                </c:pt>
                <c:pt idx="3147">
                  <c:v>0.12588000000000002</c:v>
                </c:pt>
                <c:pt idx="3148">
                  <c:v>0.12592</c:v>
                </c:pt>
                <c:pt idx="3149">
                  <c:v>0.12596000000000004</c:v>
                </c:pt>
                <c:pt idx="3150">
                  <c:v>0.126</c:v>
                </c:pt>
                <c:pt idx="3151">
                  <c:v>0.12604000000000001</c:v>
                </c:pt>
                <c:pt idx="3152">
                  <c:v>0.12608</c:v>
                </c:pt>
                <c:pt idx="3153">
                  <c:v>0.12611999999999998</c:v>
                </c:pt>
                <c:pt idx="3154">
                  <c:v>0.12616000000000002</c:v>
                </c:pt>
                <c:pt idx="3155">
                  <c:v>0.12620000000000001</c:v>
                </c:pt>
                <c:pt idx="3156">
                  <c:v>0.12624000000000021</c:v>
                </c:pt>
                <c:pt idx="3157">
                  <c:v>0.12628</c:v>
                </c:pt>
                <c:pt idx="3158">
                  <c:v>0.12632000000000002</c:v>
                </c:pt>
                <c:pt idx="3159">
                  <c:v>0.12636</c:v>
                </c:pt>
                <c:pt idx="3160">
                  <c:v>0.12640000000000001</c:v>
                </c:pt>
                <c:pt idx="3161">
                  <c:v>0.12644000000000041</c:v>
                </c:pt>
                <c:pt idx="3162">
                  <c:v>0.12648000000000001</c:v>
                </c:pt>
                <c:pt idx="3163">
                  <c:v>0.12652000000000002</c:v>
                </c:pt>
                <c:pt idx="3164">
                  <c:v>0.12656000000000001</c:v>
                </c:pt>
                <c:pt idx="3165">
                  <c:v>0.12660000000000002</c:v>
                </c:pt>
                <c:pt idx="3166">
                  <c:v>0.12664</c:v>
                </c:pt>
                <c:pt idx="3167">
                  <c:v>0.12667999999999988</c:v>
                </c:pt>
                <c:pt idx="3168">
                  <c:v>0.12672</c:v>
                </c:pt>
                <c:pt idx="3169">
                  <c:v>0.12676000000000001</c:v>
                </c:pt>
                <c:pt idx="3170">
                  <c:v>0.12680000000000002</c:v>
                </c:pt>
                <c:pt idx="3171">
                  <c:v>0.12684000000000001</c:v>
                </c:pt>
                <c:pt idx="3172">
                  <c:v>0.12688000000000002</c:v>
                </c:pt>
                <c:pt idx="3173">
                  <c:v>0.12692000000000001</c:v>
                </c:pt>
                <c:pt idx="3174">
                  <c:v>0.12696000000000021</c:v>
                </c:pt>
                <c:pt idx="3175">
                  <c:v>0.127</c:v>
                </c:pt>
                <c:pt idx="3176">
                  <c:v>0.12704000000000001</c:v>
                </c:pt>
                <c:pt idx="3177">
                  <c:v>0.12708</c:v>
                </c:pt>
                <c:pt idx="3178">
                  <c:v>0.12711999999999998</c:v>
                </c:pt>
                <c:pt idx="3179">
                  <c:v>0.12716000000000002</c:v>
                </c:pt>
                <c:pt idx="3180">
                  <c:v>0.12720000000000001</c:v>
                </c:pt>
                <c:pt idx="3181">
                  <c:v>0.12724000000000021</c:v>
                </c:pt>
                <c:pt idx="3182">
                  <c:v>0.12728</c:v>
                </c:pt>
                <c:pt idx="3183">
                  <c:v>0.12732000000000002</c:v>
                </c:pt>
                <c:pt idx="3184">
                  <c:v>0.12736</c:v>
                </c:pt>
                <c:pt idx="3185">
                  <c:v>0.12740000000000001</c:v>
                </c:pt>
                <c:pt idx="3186">
                  <c:v>0.12744000000000041</c:v>
                </c:pt>
                <c:pt idx="3187">
                  <c:v>0.12748000000000001</c:v>
                </c:pt>
                <c:pt idx="3188">
                  <c:v>0.12752000000000002</c:v>
                </c:pt>
                <c:pt idx="3189">
                  <c:v>0.12756000000000001</c:v>
                </c:pt>
                <c:pt idx="3190">
                  <c:v>0.12760000000000002</c:v>
                </c:pt>
                <c:pt idx="3191">
                  <c:v>0.12764</c:v>
                </c:pt>
                <c:pt idx="3192">
                  <c:v>0.12768000000000002</c:v>
                </c:pt>
                <c:pt idx="3193">
                  <c:v>0.12772</c:v>
                </c:pt>
                <c:pt idx="3194">
                  <c:v>0.12776000000000001</c:v>
                </c:pt>
                <c:pt idx="3195">
                  <c:v>0.1278</c:v>
                </c:pt>
                <c:pt idx="3196">
                  <c:v>0.12784000000000001</c:v>
                </c:pt>
                <c:pt idx="3197">
                  <c:v>0.12788000000000002</c:v>
                </c:pt>
                <c:pt idx="3198">
                  <c:v>0.12792000000000001</c:v>
                </c:pt>
                <c:pt idx="3199">
                  <c:v>0.12796000000000021</c:v>
                </c:pt>
                <c:pt idx="3200">
                  <c:v>0.128</c:v>
                </c:pt>
                <c:pt idx="3201">
                  <c:v>0.12804000000000001</c:v>
                </c:pt>
                <c:pt idx="3202">
                  <c:v>0.12808</c:v>
                </c:pt>
                <c:pt idx="3203">
                  <c:v>0.12811999999999998</c:v>
                </c:pt>
                <c:pt idx="3204">
                  <c:v>0.12816000000000002</c:v>
                </c:pt>
                <c:pt idx="3205">
                  <c:v>0.12820000000000001</c:v>
                </c:pt>
                <c:pt idx="3206">
                  <c:v>0.12824000000000021</c:v>
                </c:pt>
                <c:pt idx="3207">
                  <c:v>0.12828000000000001</c:v>
                </c:pt>
                <c:pt idx="3208">
                  <c:v>0.12832000000000002</c:v>
                </c:pt>
                <c:pt idx="3209">
                  <c:v>0.12836</c:v>
                </c:pt>
                <c:pt idx="3210">
                  <c:v>0.12840000000000001</c:v>
                </c:pt>
                <c:pt idx="3211">
                  <c:v>0.12844000000000041</c:v>
                </c:pt>
                <c:pt idx="3212">
                  <c:v>0.12848000000000001</c:v>
                </c:pt>
                <c:pt idx="3213">
                  <c:v>0.12852000000000002</c:v>
                </c:pt>
                <c:pt idx="3214">
                  <c:v>0.12856000000000001</c:v>
                </c:pt>
                <c:pt idx="3215">
                  <c:v>0.12860000000000002</c:v>
                </c:pt>
                <c:pt idx="3216">
                  <c:v>0.12864</c:v>
                </c:pt>
                <c:pt idx="3217">
                  <c:v>0.12868000000000002</c:v>
                </c:pt>
                <c:pt idx="3218">
                  <c:v>0.12872</c:v>
                </c:pt>
                <c:pt idx="3219">
                  <c:v>0.12876000000000001</c:v>
                </c:pt>
                <c:pt idx="3220">
                  <c:v>0.1288</c:v>
                </c:pt>
                <c:pt idx="3221">
                  <c:v>0.12884000000000001</c:v>
                </c:pt>
                <c:pt idx="3222">
                  <c:v>0.12888000000000002</c:v>
                </c:pt>
                <c:pt idx="3223">
                  <c:v>0.12892000000000001</c:v>
                </c:pt>
                <c:pt idx="3224">
                  <c:v>0.12896000000000021</c:v>
                </c:pt>
                <c:pt idx="3225">
                  <c:v>0.129</c:v>
                </c:pt>
                <c:pt idx="3226">
                  <c:v>0.12904000000000004</c:v>
                </c:pt>
                <c:pt idx="3227">
                  <c:v>0.12908</c:v>
                </c:pt>
                <c:pt idx="3228">
                  <c:v>0.12911999999999998</c:v>
                </c:pt>
                <c:pt idx="3229">
                  <c:v>0.12916</c:v>
                </c:pt>
                <c:pt idx="3230">
                  <c:v>0.12920000000000001</c:v>
                </c:pt>
                <c:pt idx="3231">
                  <c:v>0.12924000000000024</c:v>
                </c:pt>
                <c:pt idx="3232">
                  <c:v>0.12928000000000001</c:v>
                </c:pt>
                <c:pt idx="3233">
                  <c:v>0.12932000000000002</c:v>
                </c:pt>
                <c:pt idx="3234">
                  <c:v>0.12936</c:v>
                </c:pt>
                <c:pt idx="3235">
                  <c:v>0.12940000000000004</c:v>
                </c:pt>
                <c:pt idx="3236">
                  <c:v>0.12944000000000044</c:v>
                </c:pt>
                <c:pt idx="3237">
                  <c:v>0.12948000000000001</c:v>
                </c:pt>
                <c:pt idx="3238">
                  <c:v>0.12952000000000002</c:v>
                </c:pt>
                <c:pt idx="3239">
                  <c:v>0.12956000000000001</c:v>
                </c:pt>
                <c:pt idx="3240">
                  <c:v>0.12960000000000002</c:v>
                </c:pt>
                <c:pt idx="3241">
                  <c:v>0.12964000000000001</c:v>
                </c:pt>
                <c:pt idx="3242">
                  <c:v>0.12968000000000002</c:v>
                </c:pt>
                <c:pt idx="3243">
                  <c:v>0.12972</c:v>
                </c:pt>
                <c:pt idx="3244">
                  <c:v>0.12976000000000001</c:v>
                </c:pt>
                <c:pt idx="3245">
                  <c:v>0.1298</c:v>
                </c:pt>
                <c:pt idx="3246">
                  <c:v>0.12984000000000001</c:v>
                </c:pt>
                <c:pt idx="3247">
                  <c:v>0.12988000000000002</c:v>
                </c:pt>
                <c:pt idx="3248">
                  <c:v>0.12992000000000001</c:v>
                </c:pt>
                <c:pt idx="3249">
                  <c:v>0.12996000000000021</c:v>
                </c:pt>
                <c:pt idx="3250">
                  <c:v>0.13</c:v>
                </c:pt>
                <c:pt idx="3251">
                  <c:v>0.13004000000000004</c:v>
                </c:pt>
                <c:pt idx="3252">
                  <c:v>0.13008</c:v>
                </c:pt>
                <c:pt idx="3253">
                  <c:v>0.13011999999999999</c:v>
                </c:pt>
                <c:pt idx="3254">
                  <c:v>0.13016</c:v>
                </c:pt>
                <c:pt idx="3255">
                  <c:v>0.13020000000000001</c:v>
                </c:pt>
                <c:pt idx="3256">
                  <c:v>0.13024000000000024</c:v>
                </c:pt>
                <c:pt idx="3257">
                  <c:v>0.13028000000000001</c:v>
                </c:pt>
                <c:pt idx="3258">
                  <c:v>0.13032000000000002</c:v>
                </c:pt>
                <c:pt idx="3259">
                  <c:v>0.13036</c:v>
                </c:pt>
                <c:pt idx="3260">
                  <c:v>0.13040000000000004</c:v>
                </c:pt>
                <c:pt idx="3261">
                  <c:v>0.13044000000000044</c:v>
                </c:pt>
                <c:pt idx="3262">
                  <c:v>0.13048000000000001</c:v>
                </c:pt>
                <c:pt idx="3263">
                  <c:v>0.13052</c:v>
                </c:pt>
                <c:pt idx="3264">
                  <c:v>0.13056000000000001</c:v>
                </c:pt>
                <c:pt idx="3265">
                  <c:v>0.13060000000000002</c:v>
                </c:pt>
                <c:pt idx="3266">
                  <c:v>0.13064000000000001</c:v>
                </c:pt>
                <c:pt idx="3267">
                  <c:v>0.13068000000000002</c:v>
                </c:pt>
                <c:pt idx="3268">
                  <c:v>0.13072</c:v>
                </c:pt>
                <c:pt idx="3269">
                  <c:v>0.13076000000000004</c:v>
                </c:pt>
                <c:pt idx="3270">
                  <c:v>0.1308</c:v>
                </c:pt>
                <c:pt idx="3271">
                  <c:v>0.13084000000000001</c:v>
                </c:pt>
                <c:pt idx="3272">
                  <c:v>0.13088000000000002</c:v>
                </c:pt>
                <c:pt idx="3273">
                  <c:v>0.13092000000000001</c:v>
                </c:pt>
                <c:pt idx="3274">
                  <c:v>0.13096000000000024</c:v>
                </c:pt>
                <c:pt idx="3275">
                  <c:v>0.13100000000000001</c:v>
                </c:pt>
                <c:pt idx="3276">
                  <c:v>0.13104000000000021</c:v>
                </c:pt>
                <c:pt idx="3277">
                  <c:v>0.13108</c:v>
                </c:pt>
                <c:pt idx="3278">
                  <c:v>0.13111999999999999</c:v>
                </c:pt>
                <c:pt idx="3279">
                  <c:v>0.13116</c:v>
                </c:pt>
                <c:pt idx="3280">
                  <c:v>0.13120000000000001</c:v>
                </c:pt>
                <c:pt idx="3281">
                  <c:v>0.13124000000000041</c:v>
                </c:pt>
                <c:pt idx="3282">
                  <c:v>0.13128000000000001</c:v>
                </c:pt>
                <c:pt idx="3283">
                  <c:v>0.13132000000000002</c:v>
                </c:pt>
                <c:pt idx="3284">
                  <c:v>0.13136</c:v>
                </c:pt>
                <c:pt idx="3285">
                  <c:v>0.13140000000000004</c:v>
                </c:pt>
                <c:pt idx="3286">
                  <c:v>0.13144000000000061</c:v>
                </c:pt>
                <c:pt idx="3287">
                  <c:v>0.13148000000000001</c:v>
                </c:pt>
                <c:pt idx="3288">
                  <c:v>0.13152</c:v>
                </c:pt>
                <c:pt idx="3289">
                  <c:v>0.13156000000000001</c:v>
                </c:pt>
                <c:pt idx="3290">
                  <c:v>0.13160000000000002</c:v>
                </c:pt>
                <c:pt idx="3291">
                  <c:v>0.13164000000000001</c:v>
                </c:pt>
                <c:pt idx="3292">
                  <c:v>0.13168000000000002</c:v>
                </c:pt>
                <c:pt idx="3293">
                  <c:v>0.13172</c:v>
                </c:pt>
                <c:pt idx="3294">
                  <c:v>0.13176000000000004</c:v>
                </c:pt>
                <c:pt idx="3295">
                  <c:v>0.1318</c:v>
                </c:pt>
                <c:pt idx="3296">
                  <c:v>0.13184000000000001</c:v>
                </c:pt>
                <c:pt idx="3297">
                  <c:v>0.13188</c:v>
                </c:pt>
                <c:pt idx="3298">
                  <c:v>0.13192000000000001</c:v>
                </c:pt>
                <c:pt idx="3299">
                  <c:v>0.13196000000000024</c:v>
                </c:pt>
                <c:pt idx="3300">
                  <c:v>0.13200000000000001</c:v>
                </c:pt>
                <c:pt idx="3301">
                  <c:v>0.13204000000000021</c:v>
                </c:pt>
                <c:pt idx="3302">
                  <c:v>0.13208</c:v>
                </c:pt>
                <c:pt idx="3303">
                  <c:v>0.13212000000000002</c:v>
                </c:pt>
                <c:pt idx="3304">
                  <c:v>0.13216</c:v>
                </c:pt>
                <c:pt idx="3305">
                  <c:v>0.13220000000000001</c:v>
                </c:pt>
                <c:pt idx="3306">
                  <c:v>0.13224000000000041</c:v>
                </c:pt>
                <c:pt idx="3307">
                  <c:v>0.13228000000000001</c:v>
                </c:pt>
                <c:pt idx="3308">
                  <c:v>0.13232000000000002</c:v>
                </c:pt>
                <c:pt idx="3309">
                  <c:v>0.13236000000000001</c:v>
                </c:pt>
                <c:pt idx="3310">
                  <c:v>0.13240000000000021</c:v>
                </c:pt>
                <c:pt idx="3311">
                  <c:v>0.13244000000000061</c:v>
                </c:pt>
                <c:pt idx="3312">
                  <c:v>0.13248000000000001</c:v>
                </c:pt>
                <c:pt idx="3313">
                  <c:v>0.13252</c:v>
                </c:pt>
                <c:pt idx="3314">
                  <c:v>0.13256000000000001</c:v>
                </c:pt>
                <c:pt idx="3315">
                  <c:v>0.13260000000000002</c:v>
                </c:pt>
                <c:pt idx="3316">
                  <c:v>0.13264000000000001</c:v>
                </c:pt>
                <c:pt idx="3317">
                  <c:v>0.13268000000000002</c:v>
                </c:pt>
                <c:pt idx="3318">
                  <c:v>0.13272</c:v>
                </c:pt>
                <c:pt idx="3319">
                  <c:v>0.13276000000000004</c:v>
                </c:pt>
                <c:pt idx="3320">
                  <c:v>0.1328</c:v>
                </c:pt>
                <c:pt idx="3321">
                  <c:v>0.13284000000000001</c:v>
                </c:pt>
                <c:pt idx="3322">
                  <c:v>0.13288</c:v>
                </c:pt>
                <c:pt idx="3323">
                  <c:v>0.13292000000000001</c:v>
                </c:pt>
                <c:pt idx="3324">
                  <c:v>0.13296000000000024</c:v>
                </c:pt>
                <c:pt idx="3325">
                  <c:v>0.13300000000000001</c:v>
                </c:pt>
                <c:pt idx="3326">
                  <c:v>0.13304000000000021</c:v>
                </c:pt>
                <c:pt idx="3327">
                  <c:v>0.13308</c:v>
                </c:pt>
                <c:pt idx="3328">
                  <c:v>0.13312000000000002</c:v>
                </c:pt>
                <c:pt idx="3329">
                  <c:v>0.13316</c:v>
                </c:pt>
                <c:pt idx="3330">
                  <c:v>0.13320000000000001</c:v>
                </c:pt>
                <c:pt idx="3331">
                  <c:v>0.13324000000000041</c:v>
                </c:pt>
                <c:pt idx="3332">
                  <c:v>0.13328000000000001</c:v>
                </c:pt>
                <c:pt idx="3333">
                  <c:v>0.13332000000000002</c:v>
                </c:pt>
                <c:pt idx="3334">
                  <c:v>0.13336000000000001</c:v>
                </c:pt>
                <c:pt idx="3335">
                  <c:v>0.13340000000000021</c:v>
                </c:pt>
                <c:pt idx="3336">
                  <c:v>0.13344000000000061</c:v>
                </c:pt>
                <c:pt idx="3337">
                  <c:v>0.13348000000000004</c:v>
                </c:pt>
                <c:pt idx="3338">
                  <c:v>0.13352</c:v>
                </c:pt>
                <c:pt idx="3339">
                  <c:v>0.13356000000000001</c:v>
                </c:pt>
                <c:pt idx="3340">
                  <c:v>0.13360000000000002</c:v>
                </c:pt>
                <c:pt idx="3341">
                  <c:v>0.13364000000000001</c:v>
                </c:pt>
                <c:pt idx="3342">
                  <c:v>0.13368000000000002</c:v>
                </c:pt>
                <c:pt idx="3343">
                  <c:v>0.13372000000000001</c:v>
                </c:pt>
                <c:pt idx="3344">
                  <c:v>0.13376000000000021</c:v>
                </c:pt>
                <c:pt idx="3345">
                  <c:v>0.1338</c:v>
                </c:pt>
                <c:pt idx="3346">
                  <c:v>0.13384000000000001</c:v>
                </c:pt>
                <c:pt idx="3347">
                  <c:v>0.13388</c:v>
                </c:pt>
                <c:pt idx="3348">
                  <c:v>0.13392000000000001</c:v>
                </c:pt>
                <c:pt idx="3349">
                  <c:v>0.13396000000000041</c:v>
                </c:pt>
                <c:pt idx="3350">
                  <c:v>0.13400000000000001</c:v>
                </c:pt>
                <c:pt idx="3351">
                  <c:v>0.13404000000000021</c:v>
                </c:pt>
                <c:pt idx="3352">
                  <c:v>0.13408</c:v>
                </c:pt>
                <c:pt idx="3353">
                  <c:v>0.13412000000000002</c:v>
                </c:pt>
                <c:pt idx="3354">
                  <c:v>0.13416</c:v>
                </c:pt>
                <c:pt idx="3355">
                  <c:v>0.13420000000000001</c:v>
                </c:pt>
                <c:pt idx="3356">
                  <c:v>0.13424000000000041</c:v>
                </c:pt>
                <c:pt idx="3357">
                  <c:v>0.13428000000000001</c:v>
                </c:pt>
                <c:pt idx="3358">
                  <c:v>0.13432000000000002</c:v>
                </c:pt>
                <c:pt idx="3359">
                  <c:v>0.13436000000000001</c:v>
                </c:pt>
                <c:pt idx="3360">
                  <c:v>0.13440000000000021</c:v>
                </c:pt>
                <c:pt idx="3361">
                  <c:v>0.13444000000000061</c:v>
                </c:pt>
                <c:pt idx="3362">
                  <c:v>0.13448000000000004</c:v>
                </c:pt>
                <c:pt idx="3363">
                  <c:v>0.13452</c:v>
                </c:pt>
                <c:pt idx="3364">
                  <c:v>0.13456000000000001</c:v>
                </c:pt>
                <c:pt idx="3365">
                  <c:v>0.1346</c:v>
                </c:pt>
                <c:pt idx="3366">
                  <c:v>0.13464000000000001</c:v>
                </c:pt>
                <c:pt idx="3367">
                  <c:v>0.13468000000000002</c:v>
                </c:pt>
                <c:pt idx="3368">
                  <c:v>0.13472000000000001</c:v>
                </c:pt>
                <c:pt idx="3369">
                  <c:v>0.13476000000000021</c:v>
                </c:pt>
                <c:pt idx="3370">
                  <c:v>0.1348</c:v>
                </c:pt>
                <c:pt idx="3371">
                  <c:v>0.13484000000000004</c:v>
                </c:pt>
                <c:pt idx="3372">
                  <c:v>0.13488</c:v>
                </c:pt>
                <c:pt idx="3373">
                  <c:v>0.13492000000000001</c:v>
                </c:pt>
                <c:pt idx="3374">
                  <c:v>0.13496000000000041</c:v>
                </c:pt>
                <c:pt idx="3375">
                  <c:v>0.13500000000000001</c:v>
                </c:pt>
                <c:pt idx="3376">
                  <c:v>0.13504000000000024</c:v>
                </c:pt>
                <c:pt idx="3377">
                  <c:v>0.13508000000000001</c:v>
                </c:pt>
                <c:pt idx="3378">
                  <c:v>0.13512000000000002</c:v>
                </c:pt>
                <c:pt idx="3379">
                  <c:v>0.13516</c:v>
                </c:pt>
                <c:pt idx="3380">
                  <c:v>0.13520000000000001</c:v>
                </c:pt>
                <c:pt idx="3381">
                  <c:v>0.13524000000000044</c:v>
                </c:pt>
                <c:pt idx="3382">
                  <c:v>0.13528000000000001</c:v>
                </c:pt>
                <c:pt idx="3383">
                  <c:v>0.13532000000000002</c:v>
                </c:pt>
                <c:pt idx="3384">
                  <c:v>0.13536000000000001</c:v>
                </c:pt>
                <c:pt idx="3385">
                  <c:v>0.13540000000000021</c:v>
                </c:pt>
                <c:pt idx="3386">
                  <c:v>0.13544000000000073</c:v>
                </c:pt>
                <c:pt idx="3387">
                  <c:v>0.13548000000000004</c:v>
                </c:pt>
                <c:pt idx="3388">
                  <c:v>0.13552</c:v>
                </c:pt>
                <c:pt idx="3389">
                  <c:v>0.13556000000000001</c:v>
                </c:pt>
                <c:pt idx="3390">
                  <c:v>0.1356</c:v>
                </c:pt>
                <c:pt idx="3391">
                  <c:v>0.13564000000000001</c:v>
                </c:pt>
                <c:pt idx="3392">
                  <c:v>0.13568000000000002</c:v>
                </c:pt>
                <c:pt idx="3393">
                  <c:v>0.13572000000000001</c:v>
                </c:pt>
                <c:pt idx="3394">
                  <c:v>0.13576000000000021</c:v>
                </c:pt>
                <c:pt idx="3395">
                  <c:v>0.1358</c:v>
                </c:pt>
                <c:pt idx="3396">
                  <c:v>0.13584000000000004</c:v>
                </c:pt>
                <c:pt idx="3397">
                  <c:v>0.13588</c:v>
                </c:pt>
                <c:pt idx="3398">
                  <c:v>0.13592000000000001</c:v>
                </c:pt>
                <c:pt idx="3399">
                  <c:v>0.13596000000000041</c:v>
                </c:pt>
                <c:pt idx="3400">
                  <c:v>0.13600000000000001</c:v>
                </c:pt>
                <c:pt idx="3401">
                  <c:v>0.13604000000000024</c:v>
                </c:pt>
                <c:pt idx="3402">
                  <c:v>0.13608000000000001</c:v>
                </c:pt>
                <c:pt idx="3403">
                  <c:v>0.13612000000000002</c:v>
                </c:pt>
                <c:pt idx="3404">
                  <c:v>0.13616</c:v>
                </c:pt>
                <c:pt idx="3405">
                  <c:v>0.13620000000000004</c:v>
                </c:pt>
                <c:pt idx="3406">
                  <c:v>0.13624000000000044</c:v>
                </c:pt>
                <c:pt idx="3407">
                  <c:v>0.13628000000000001</c:v>
                </c:pt>
                <c:pt idx="3408">
                  <c:v>0.13632000000000002</c:v>
                </c:pt>
                <c:pt idx="3409">
                  <c:v>0.13636000000000001</c:v>
                </c:pt>
                <c:pt idx="3410">
                  <c:v>0.13640000000000024</c:v>
                </c:pt>
                <c:pt idx="3411">
                  <c:v>0.13644000000000073</c:v>
                </c:pt>
                <c:pt idx="3412">
                  <c:v>0.13648000000000021</c:v>
                </c:pt>
                <c:pt idx="3413">
                  <c:v>0.13652</c:v>
                </c:pt>
                <c:pt idx="3414">
                  <c:v>0.13656000000000001</c:v>
                </c:pt>
                <c:pt idx="3415">
                  <c:v>0.1366</c:v>
                </c:pt>
                <c:pt idx="3416">
                  <c:v>0.13664000000000001</c:v>
                </c:pt>
                <c:pt idx="3417">
                  <c:v>0.13668000000000002</c:v>
                </c:pt>
                <c:pt idx="3418">
                  <c:v>0.13672000000000001</c:v>
                </c:pt>
                <c:pt idx="3419">
                  <c:v>0.13676000000000021</c:v>
                </c:pt>
                <c:pt idx="3420">
                  <c:v>0.1368</c:v>
                </c:pt>
                <c:pt idx="3421">
                  <c:v>0.13684000000000004</c:v>
                </c:pt>
                <c:pt idx="3422">
                  <c:v>0.13688</c:v>
                </c:pt>
                <c:pt idx="3423">
                  <c:v>0.13692000000000001</c:v>
                </c:pt>
                <c:pt idx="3424">
                  <c:v>0.13696000000000041</c:v>
                </c:pt>
                <c:pt idx="3425">
                  <c:v>0.13700000000000001</c:v>
                </c:pt>
                <c:pt idx="3426">
                  <c:v>0.13704000000000024</c:v>
                </c:pt>
                <c:pt idx="3427">
                  <c:v>0.13708000000000001</c:v>
                </c:pt>
                <c:pt idx="3428">
                  <c:v>0.13712000000000002</c:v>
                </c:pt>
                <c:pt idx="3429">
                  <c:v>0.13716</c:v>
                </c:pt>
                <c:pt idx="3430">
                  <c:v>0.13720000000000004</c:v>
                </c:pt>
                <c:pt idx="3431">
                  <c:v>0.13724000000000044</c:v>
                </c:pt>
                <c:pt idx="3432">
                  <c:v>0.13728000000000001</c:v>
                </c:pt>
                <c:pt idx="3433">
                  <c:v>0.13732</c:v>
                </c:pt>
                <c:pt idx="3434">
                  <c:v>0.13736000000000001</c:v>
                </c:pt>
                <c:pt idx="3435">
                  <c:v>0.13740000000000024</c:v>
                </c:pt>
                <c:pt idx="3436">
                  <c:v>0.13744000000000073</c:v>
                </c:pt>
                <c:pt idx="3437">
                  <c:v>0.13748000000000021</c:v>
                </c:pt>
                <c:pt idx="3438">
                  <c:v>0.13752</c:v>
                </c:pt>
                <c:pt idx="3439">
                  <c:v>0.13756000000000004</c:v>
                </c:pt>
                <c:pt idx="3440">
                  <c:v>0.1376</c:v>
                </c:pt>
                <c:pt idx="3441">
                  <c:v>0.13764000000000001</c:v>
                </c:pt>
                <c:pt idx="3442">
                  <c:v>0.13768000000000002</c:v>
                </c:pt>
                <c:pt idx="3443">
                  <c:v>0.13772000000000001</c:v>
                </c:pt>
                <c:pt idx="3444">
                  <c:v>0.13776000000000024</c:v>
                </c:pt>
                <c:pt idx="3445">
                  <c:v>0.13780000000000001</c:v>
                </c:pt>
                <c:pt idx="3446">
                  <c:v>0.13784000000000021</c:v>
                </c:pt>
                <c:pt idx="3447">
                  <c:v>0.13788</c:v>
                </c:pt>
                <c:pt idx="3448">
                  <c:v>0.13792000000000001</c:v>
                </c:pt>
                <c:pt idx="3449">
                  <c:v>0.13796000000000044</c:v>
                </c:pt>
                <c:pt idx="3450">
                  <c:v>0.13800000000000001</c:v>
                </c:pt>
                <c:pt idx="3451">
                  <c:v>0.13804000000000041</c:v>
                </c:pt>
                <c:pt idx="3452">
                  <c:v>0.13808000000000001</c:v>
                </c:pt>
                <c:pt idx="3453">
                  <c:v>0.13812000000000002</c:v>
                </c:pt>
                <c:pt idx="3454">
                  <c:v>0.13816000000000001</c:v>
                </c:pt>
                <c:pt idx="3455">
                  <c:v>0.13820000000000021</c:v>
                </c:pt>
                <c:pt idx="3456">
                  <c:v>0.13824000000000061</c:v>
                </c:pt>
                <c:pt idx="3457">
                  <c:v>0.13828000000000001</c:v>
                </c:pt>
                <c:pt idx="3458">
                  <c:v>0.13832</c:v>
                </c:pt>
                <c:pt idx="3459">
                  <c:v>0.13836000000000001</c:v>
                </c:pt>
                <c:pt idx="3460">
                  <c:v>0.13840000000000041</c:v>
                </c:pt>
                <c:pt idx="3461">
                  <c:v>0.13844000000000073</c:v>
                </c:pt>
                <c:pt idx="3462">
                  <c:v>0.13848000000000021</c:v>
                </c:pt>
                <c:pt idx="3463">
                  <c:v>0.13852</c:v>
                </c:pt>
                <c:pt idx="3464">
                  <c:v>0.13856000000000004</c:v>
                </c:pt>
                <c:pt idx="3465">
                  <c:v>0.1386</c:v>
                </c:pt>
                <c:pt idx="3466">
                  <c:v>0.13864000000000001</c:v>
                </c:pt>
                <c:pt idx="3467">
                  <c:v>0.13868</c:v>
                </c:pt>
                <c:pt idx="3468">
                  <c:v>0.13872000000000001</c:v>
                </c:pt>
                <c:pt idx="3469">
                  <c:v>0.13876000000000024</c:v>
                </c:pt>
                <c:pt idx="3470">
                  <c:v>0.13880000000000001</c:v>
                </c:pt>
                <c:pt idx="3471">
                  <c:v>0.13884000000000021</c:v>
                </c:pt>
                <c:pt idx="3472">
                  <c:v>0.13888</c:v>
                </c:pt>
                <c:pt idx="3473">
                  <c:v>0.13892000000000004</c:v>
                </c:pt>
                <c:pt idx="3474">
                  <c:v>0.13896000000000044</c:v>
                </c:pt>
                <c:pt idx="3475">
                  <c:v>0.13900000000000001</c:v>
                </c:pt>
                <c:pt idx="3476">
                  <c:v>0.13904000000000041</c:v>
                </c:pt>
                <c:pt idx="3477">
                  <c:v>0.13908000000000001</c:v>
                </c:pt>
                <c:pt idx="3478">
                  <c:v>0.13912000000000002</c:v>
                </c:pt>
                <c:pt idx="3479">
                  <c:v>0.13916000000000001</c:v>
                </c:pt>
                <c:pt idx="3480">
                  <c:v>0.13920000000000021</c:v>
                </c:pt>
                <c:pt idx="3481">
                  <c:v>0.13924000000000061</c:v>
                </c:pt>
                <c:pt idx="3482">
                  <c:v>0.13928000000000001</c:v>
                </c:pt>
                <c:pt idx="3483">
                  <c:v>0.13932</c:v>
                </c:pt>
                <c:pt idx="3484">
                  <c:v>0.13936000000000001</c:v>
                </c:pt>
                <c:pt idx="3485">
                  <c:v>0.13940000000000041</c:v>
                </c:pt>
                <c:pt idx="3486">
                  <c:v>0.13944000000000073</c:v>
                </c:pt>
                <c:pt idx="3487">
                  <c:v>0.13948000000000021</c:v>
                </c:pt>
                <c:pt idx="3488">
                  <c:v>0.13952000000000001</c:v>
                </c:pt>
                <c:pt idx="3489">
                  <c:v>0.13956000000000021</c:v>
                </c:pt>
                <c:pt idx="3490">
                  <c:v>0.1396</c:v>
                </c:pt>
                <c:pt idx="3491">
                  <c:v>0.13964000000000001</c:v>
                </c:pt>
                <c:pt idx="3492">
                  <c:v>0.13968</c:v>
                </c:pt>
                <c:pt idx="3493">
                  <c:v>0.13972000000000001</c:v>
                </c:pt>
                <c:pt idx="3494">
                  <c:v>0.13976000000000041</c:v>
                </c:pt>
                <c:pt idx="3495">
                  <c:v>0.13980000000000001</c:v>
                </c:pt>
                <c:pt idx="3496">
                  <c:v>0.13984000000000021</c:v>
                </c:pt>
                <c:pt idx="3497">
                  <c:v>0.13988</c:v>
                </c:pt>
                <c:pt idx="3498">
                  <c:v>0.13992000000000004</c:v>
                </c:pt>
                <c:pt idx="3499">
                  <c:v>0.13996000000000061</c:v>
                </c:pt>
                <c:pt idx="3500">
                  <c:v>0.14000000000000001</c:v>
                </c:pt>
                <c:pt idx="3501">
                  <c:v>0.14004000000000041</c:v>
                </c:pt>
                <c:pt idx="3502">
                  <c:v>0.14008000000000001</c:v>
                </c:pt>
                <c:pt idx="3503">
                  <c:v>0.14012000000000002</c:v>
                </c:pt>
                <c:pt idx="3504">
                  <c:v>0.14016000000000001</c:v>
                </c:pt>
                <c:pt idx="3505">
                  <c:v>0.14020000000000021</c:v>
                </c:pt>
                <c:pt idx="3506">
                  <c:v>0.14024000000000061</c:v>
                </c:pt>
                <c:pt idx="3507">
                  <c:v>0.14028000000000004</c:v>
                </c:pt>
                <c:pt idx="3508">
                  <c:v>0.14032</c:v>
                </c:pt>
                <c:pt idx="3509">
                  <c:v>0.14036000000000001</c:v>
                </c:pt>
                <c:pt idx="3510">
                  <c:v>0.14040000000000041</c:v>
                </c:pt>
                <c:pt idx="3511">
                  <c:v>0.14044000000000073</c:v>
                </c:pt>
                <c:pt idx="3512">
                  <c:v>0.14048000000000024</c:v>
                </c:pt>
                <c:pt idx="3513">
                  <c:v>0.14052000000000001</c:v>
                </c:pt>
                <c:pt idx="3514">
                  <c:v>0.14056000000000021</c:v>
                </c:pt>
                <c:pt idx="3515">
                  <c:v>0.1406</c:v>
                </c:pt>
                <c:pt idx="3516">
                  <c:v>0.14064000000000004</c:v>
                </c:pt>
                <c:pt idx="3517">
                  <c:v>0.14068</c:v>
                </c:pt>
                <c:pt idx="3518">
                  <c:v>0.14072000000000001</c:v>
                </c:pt>
                <c:pt idx="3519">
                  <c:v>0.14076000000000041</c:v>
                </c:pt>
                <c:pt idx="3520">
                  <c:v>0.14080000000000001</c:v>
                </c:pt>
                <c:pt idx="3521">
                  <c:v>0.14084000000000024</c:v>
                </c:pt>
                <c:pt idx="3522">
                  <c:v>0.14088000000000001</c:v>
                </c:pt>
                <c:pt idx="3523">
                  <c:v>0.14092000000000021</c:v>
                </c:pt>
                <c:pt idx="3524">
                  <c:v>0.14096000000000061</c:v>
                </c:pt>
                <c:pt idx="3525">
                  <c:v>0.14100000000000001</c:v>
                </c:pt>
                <c:pt idx="3526">
                  <c:v>0.14104000000000044</c:v>
                </c:pt>
                <c:pt idx="3527">
                  <c:v>0.14108000000000001</c:v>
                </c:pt>
                <c:pt idx="3528">
                  <c:v>0.14112000000000002</c:v>
                </c:pt>
                <c:pt idx="3529">
                  <c:v>0.14116000000000001</c:v>
                </c:pt>
                <c:pt idx="3530">
                  <c:v>0.14120000000000021</c:v>
                </c:pt>
                <c:pt idx="3531">
                  <c:v>0.14124000000000073</c:v>
                </c:pt>
                <c:pt idx="3532">
                  <c:v>0.14128000000000004</c:v>
                </c:pt>
                <c:pt idx="3533">
                  <c:v>0.14132</c:v>
                </c:pt>
                <c:pt idx="3534">
                  <c:v>0.14136000000000001</c:v>
                </c:pt>
                <c:pt idx="3535">
                  <c:v>0.14140000000000041</c:v>
                </c:pt>
                <c:pt idx="3536">
                  <c:v>0.14144000000000082</c:v>
                </c:pt>
                <c:pt idx="3537">
                  <c:v>0.14148000000000024</c:v>
                </c:pt>
                <c:pt idx="3538">
                  <c:v>0.14152000000000001</c:v>
                </c:pt>
                <c:pt idx="3539">
                  <c:v>0.14156000000000021</c:v>
                </c:pt>
                <c:pt idx="3540">
                  <c:v>0.1416</c:v>
                </c:pt>
                <c:pt idx="3541">
                  <c:v>0.14164000000000004</c:v>
                </c:pt>
                <c:pt idx="3542">
                  <c:v>0.14168</c:v>
                </c:pt>
                <c:pt idx="3543">
                  <c:v>0.14172000000000001</c:v>
                </c:pt>
                <c:pt idx="3544">
                  <c:v>0.14176000000000041</c:v>
                </c:pt>
                <c:pt idx="3545">
                  <c:v>0.14180000000000001</c:v>
                </c:pt>
                <c:pt idx="3546">
                  <c:v>0.14184000000000024</c:v>
                </c:pt>
                <c:pt idx="3547">
                  <c:v>0.14188000000000001</c:v>
                </c:pt>
                <c:pt idx="3548">
                  <c:v>0.14192000000000021</c:v>
                </c:pt>
                <c:pt idx="3549">
                  <c:v>0.14196000000000061</c:v>
                </c:pt>
                <c:pt idx="3550">
                  <c:v>0.14200000000000004</c:v>
                </c:pt>
                <c:pt idx="3551">
                  <c:v>0.14204000000000044</c:v>
                </c:pt>
                <c:pt idx="3552">
                  <c:v>0.14208000000000001</c:v>
                </c:pt>
                <c:pt idx="3553">
                  <c:v>0.14212000000000002</c:v>
                </c:pt>
                <c:pt idx="3554">
                  <c:v>0.14216000000000001</c:v>
                </c:pt>
                <c:pt idx="3555">
                  <c:v>0.14220000000000024</c:v>
                </c:pt>
                <c:pt idx="3556">
                  <c:v>0.14224000000000073</c:v>
                </c:pt>
                <c:pt idx="3557">
                  <c:v>0.14228000000000021</c:v>
                </c:pt>
                <c:pt idx="3558">
                  <c:v>0.14232</c:v>
                </c:pt>
                <c:pt idx="3559">
                  <c:v>0.14236000000000001</c:v>
                </c:pt>
                <c:pt idx="3560">
                  <c:v>0.14240000000000044</c:v>
                </c:pt>
                <c:pt idx="3561">
                  <c:v>0.14244000000000082</c:v>
                </c:pt>
                <c:pt idx="3562">
                  <c:v>0.14248000000000041</c:v>
                </c:pt>
                <c:pt idx="3563">
                  <c:v>0.14252000000000001</c:v>
                </c:pt>
                <c:pt idx="3564">
                  <c:v>0.14256000000000021</c:v>
                </c:pt>
                <c:pt idx="3565">
                  <c:v>0.1426</c:v>
                </c:pt>
                <c:pt idx="3566">
                  <c:v>0.14264000000000004</c:v>
                </c:pt>
                <c:pt idx="3567">
                  <c:v>0.14268</c:v>
                </c:pt>
                <c:pt idx="3568">
                  <c:v>0.14272000000000001</c:v>
                </c:pt>
                <c:pt idx="3569">
                  <c:v>0.14276000000000041</c:v>
                </c:pt>
                <c:pt idx="3570">
                  <c:v>0.14280000000000001</c:v>
                </c:pt>
                <c:pt idx="3571">
                  <c:v>0.14284000000000024</c:v>
                </c:pt>
                <c:pt idx="3572">
                  <c:v>0.14288000000000001</c:v>
                </c:pt>
                <c:pt idx="3573">
                  <c:v>0.14292000000000021</c:v>
                </c:pt>
                <c:pt idx="3574">
                  <c:v>0.14296000000000061</c:v>
                </c:pt>
                <c:pt idx="3575">
                  <c:v>0.14300000000000004</c:v>
                </c:pt>
                <c:pt idx="3576">
                  <c:v>0.14304000000000044</c:v>
                </c:pt>
                <c:pt idx="3577">
                  <c:v>0.14308000000000001</c:v>
                </c:pt>
                <c:pt idx="3578">
                  <c:v>0.14312000000000002</c:v>
                </c:pt>
                <c:pt idx="3579">
                  <c:v>0.14316000000000001</c:v>
                </c:pt>
                <c:pt idx="3580">
                  <c:v>0.14320000000000024</c:v>
                </c:pt>
                <c:pt idx="3581">
                  <c:v>0.14324000000000073</c:v>
                </c:pt>
                <c:pt idx="3582">
                  <c:v>0.14328000000000021</c:v>
                </c:pt>
                <c:pt idx="3583">
                  <c:v>0.14332</c:v>
                </c:pt>
                <c:pt idx="3584">
                  <c:v>0.14336000000000004</c:v>
                </c:pt>
                <c:pt idx="3585">
                  <c:v>0.14340000000000044</c:v>
                </c:pt>
                <c:pt idx="3586">
                  <c:v>0.14344000000000082</c:v>
                </c:pt>
                <c:pt idx="3587">
                  <c:v>0.14348000000000041</c:v>
                </c:pt>
                <c:pt idx="3588">
                  <c:v>0.14352000000000001</c:v>
                </c:pt>
                <c:pt idx="3589">
                  <c:v>0.14356000000000024</c:v>
                </c:pt>
                <c:pt idx="3590">
                  <c:v>0.14360000000000001</c:v>
                </c:pt>
                <c:pt idx="3591">
                  <c:v>0.14364000000000021</c:v>
                </c:pt>
                <c:pt idx="3592">
                  <c:v>0.14368</c:v>
                </c:pt>
                <c:pt idx="3593">
                  <c:v>0.14372000000000001</c:v>
                </c:pt>
                <c:pt idx="3594">
                  <c:v>0.14376000000000044</c:v>
                </c:pt>
                <c:pt idx="3595">
                  <c:v>0.14380000000000001</c:v>
                </c:pt>
                <c:pt idx="3596">
                  <c:v>0.14384000000000041</c:v>
                </c:pt>
                <c:pt idx="3597">
                  <c:v>0.14388000000000001</c:v>
                </c:pt>
                <c:pt idx="3598">
                  <c:v>0.14392000000000021</c:v>
                </c:pt>
                <c:pt idx="3599">
                  <c:v>0.14396000000000073</c:v>
                </c:pt>
                <c:pt idx="3600">
                  <c:v>0.14400000000000004</c:v>
                </c:pt>
                <c:pt idx="3601">
                  <c:v>0.14404000000000061</c:v>
                </c:pt>
                <c:pt idx="3602">
                  <c:v>0.14408000000000001</c:v>
                </c:pt>
                <c:pt idx="3603">
                  <c:v>0.14412</c:v>
                </c:pt>
                <c:pt idx="3604">
                  <c:v>0.14416000000000001</c:v>
                </c:pt>
                <c:pt idx="3605">
                  <c:v>0.14420000000000024</c:v>
                </c:pt>
                <c:pt idx="3606">
                  <c:v>0.14424000000000073</c:v>
                </c:pt>
                <c:pt idx="3607">
                  <c:v>0.14428000000000021</c:v>
                </c:pt>
                <c:pt idx="3608">
                  <c:v>0.14432</c:v>
                </c:pt>
                <c:pt idx="3609">
                  <c:v>0.14436000000000004</c:v>
                </c:pt>
                <c:pt idx="3610">
                  <c:v>0.14440000000000044</c:v>
                </c:pt>
                <c:pt idx="3611">
                  <c:v>0.14444000000000082</c:v>
                </c:pt>
                <c:pt idx="3612">
                  <c:v>0.14448000000000041</c:v>
                </c:pt>
                <c:pt idx="3613">
                  <c:v>0.14452000000000001</c:v>
                </c:pt>
                <c:pt idx="3614">
                  <c:v>0.14456000000000024</c:v>
                </c:pt>
                <c:pt idx="3615">
                  <c:v>0.14460000000000001</c:v>
                </c:pt>
                <c:pt idx="3616">
                  <c:v>0.14464000000000021</c:v>
                </c:pt>
                <c:pt idx="3617">
                  <c:v>0.14468</c:v>
                </c:pt>
                <c:pt idx="3618">
                  <c:v>0.14472000000000004</c:v>
                </c:pt>
                <c:pt idx="3619">
                  <c:v>0.14476000000000044</c:v>
                </c:pt>
                <c:pt idx="3620">
                  <c:v>0.14480000000000001</c:v>
                </c:pt>
                <c:pt idx="3621">
                  <c:v>0.14484000000000041</c:v>
                </c:pt>
                <c:pt idx="3622">
                  <c:v>0.14488000000000001</c:v>
                </c:pt>
                <c:pt idx="3623">
                  <c:v>0.14492000000000024</c:v>
                </c:pt>
                <c:pt idx="3624">
                  <c:v>0.14496000000000073</c:v>
                </c:pt>
                <c:pt idx="3625">
                  <c:v>0.14500000000000021</c:v>
                </c:pt>
                <c:pt idx="3626">
                  <c:v>0.14504000000000061</c:v>
                </c:pt>
                <c:pt idx="3627">
                  <c:v>0.14508000000000001</c:v>
                </c:pt>
                <c:pt idx="3628">
                  <c:v>0.14512</c:v>
                </c:pt>
                <c:pt idx="3629">
                  <c:v>0.14516000000000001</c:v>
                </c:pt>
                <c:pt idx="3630">
                  <c:v>0.14520000000000041</c:v>
                </c:pt>
                <c:pt idx="3631">
                  <c:v>0.14524000000000073</c:v>
                </c:pt>
                <c:pt idx="3632">
                  <c:v>0.14528000000000021</c:v>
                </c:pt>
                <c:pt idx="3633">
                  <c:v>0.14532</c:v>
                </c:pt>
                <c:pt idx="3634">
                  <c:v>0.14536000000000004</c:v>
                </c:pt>
                <c:pt idx="3635">
                  <c:v>0.14540000000000061</c:v>
                </c:pt>
                <c:pt idx="3636">
                  <c:v>0.14544000000000082</c:v>
                </c:pt>
                <c:pt idx="3637">
                  <c:v>0.14548000000000041</c:v>
                </c:pt>
                <c:pt idx="3638">
                  <c:v>0.14552000000000001</c:v>
                </c:pt>
                <c:pt idx="3639">
                  <c:v>0.14556000000000024</c:v>
                </c:pt>
                <c:pt idx="3640">
                  <c:v>0.14560000000000001</c:v>
                </c:pt>
                <c:pt idx="3641">
                  <c:v>0.14564000000000021</c:v>
                </c:pt>
                <c:pt idx="3642">
                  <c:v>0.14568</c:v>
                </c:pt>
                <c:pt idx="3643">
                  <c:v>0.14572000000000004</c:v>
                </c:pt>
                <c:pt idx="3644">
                  <c:v>0.14576000000000044</c:v>
                </c:pt>
                <c:pt idx="3645">
                  <c:v>0.14580000000000001</c:v>
                </c:pt>
                <c:pt idx="3646">
                  <c:v>0.14584000000000041</c:v>
                </c:pt>
                <c:pt idx="3647">
                  <c:v>0.14588000000000001</c:v>
                </c:pt>
                <c:pt idx="3648">
                  <c:v>0.14592000000000024</c:v>
                </c:pt>
                <c:pt idx="3649">
                  <c:v>0.14596000000000073</c:v>
                </c:pt>
                <c:pt idx="3650">
                  <c:v>0.14600000000000021</c:v>
                </c:pt>
                <c:pt idx="3651">
                  <c:v>0.14604000000000061</c:v>
                </c:pt>
                <c:pt idx="3652">
                  <c:v>0.14608000000000004</c:v>
                </c:pt>
                <c:pt idx="3653">
                  <c:v>0.14612</c:v>
                </c:pt>
                <c:pt idx="3654">
                  <c:v>0.14616000000000001</c:v>
                </c:pt>
                <c:pt idx="3655">
                  <c:v>0.14620000000000041</c:v>
                </c:pt>
                <c:pt idx="3656">
                  <c:v>0.14624000000000073</c:v>
                </c:pt>
                <c:pt idx="3657">
                  <c:v>0.14628000000000024</c:v>
                </c:pt>
                <c:pt idx="3658">
                  <c:v>0.14632000000000001</c:v>
                </c:pt>
                <c:pt idx="3659">
                  <c:v>0.14636000000000021</c:v>
                </c:pt>
                <c:pt idx="3660">
                  <c:v>0.14640000000000061</c:v>
                </c:pt>
                <c:pt idx="3661">
                  <c:v>0.14644000000000082</c:v>
                </c:pt>
                <c:pt idx="3662">
                  <c:v>0.14648000000000044</c:v>
                </c:pt>
                <c:pt idx="3663">
                  <c:v>0.14652000000000001</c:v>
                </c:pt>
                <c:pt idx="3664">
                  <c:v>0.14656000000000041</c:v>
                </c:pt>
                <c:pt idx="3665">
                  <c:v>0.14660000000000001</c:v>
                </c:pt>
                <c:pt idx="3666">
                  <c:v>0.14664000000000021</c:v>
                </c:pt>
                <c:pt idx="3667">
                  <c:v>0.14668</c:v>
                </c:pt>
                <c:pt idx="3668">
                  <c:v>0.14672000000000004</c:v>
                </c:pt>
                <c:pt idx="3669">
                  <c:v>0.14676000000000061</c:v>
                </c:pt>
                <c:pt idx="3670">
                  <c:v>0.14680000000000001</c:v>
                </c:pt>
                <c:pt idx="3671">
                  <c:v>0.14684000000000041</c:v>
                </c:pt>
                <c:pt idx="3672">
                  <c:v>0.14688000000000001</c:v>
                </c:pt>
                <c:pt idx="3673">
                  <c:v>0.14692000000000024</c:v>
                </c:pt>
                <c:pt idx="3674">
                  <c:v>0.14696000000000073</c:v>
                </c:pt>
                <c:pt idx="3675">
                  <c:v>0.14700000000000021</c:v>
                </c:pt>
                <c:pt idx="3676">
                  <c:v>0.14704000000000064</c:v>
                </c:pt>
                <c:pt idx="3677">
                  <c:v>0.14708000000000004</c:v>
                </c:pt>
                <c:pt idx="3678">
                  <c:v>0.14712</c:v>
                </c:pt>
                <c:pt idx="3679">
                  <c:v>0.14716000000000001</c:v>
                </c:pt>
                <c:pt idx="3680">
                  <c:v>0.14720000000000041</c:v>
                </c:pt>
                <c:pt idx="3681">
                  <c:v>0.14724000000000079</c:v>
                </c:pt>
                <c:pt idx="3682">
                  <c:v>0.14728000000000024</c:v>
                </c:pt>
                <c:pt idx="3683">
                  <c:v>0.14732000000000001</c:v>
                </c:pt>
                <c:pt idx="3684">
                  <c:v>0.14736000000000021</c:v>
                </c:pt>
                <c:pt idx="3685">
                  <c:v>0.14740000000000061</c:v>
                </c:pt>
                <c:pt idx="3686">
                  <c:v>0.14744000000000096</c:v>
                </c:pt>
                <c:pt idx="3687">
                  <c:v>0.14748000000000044</c:v>
                </c:pt>
                <c:pt idx="3688">
                  <c:v>0.14752000000000001</c:v>
                </c:pt>
                <c:pt idx="3689">
                  <c:v>0.14756000000000041</c:v>
                </c:pt>
                <c:pt idx="3690">
                  <c:v>0.14760000000000001</c:v>
                </c:pt>
                <c:pt idx="3691">
                  <c:v>0.14764000000000024</c:v>
                </c:pt>
                <c:pt idx="3692">
                  <c:v>0.14768000000000001</c:v>
                </c:pt>
                <c:pt idx="3693">
                  <c:v>0.14772000000000021</c:v>
                </c:pt>
                <c:pt idx="3694">
                  <c:v>0.14776000000000061</c:v>
                </c:pt>
                <c:pt idx="3695">
                  <c:v>0.14780000000000001</c:v>
                </c:pt>
                <c:pt idx="3696">
                  <c:v>0.14784000000000044</c:v>
                </c:pt>
                <c:pt idx="3697">
                  <c:v>0.14788000000000001</c:v>
                </c:pt>
                <c:pt idx="3698">
                  <c:v>0.14792000000000041</c:v>
                </c:pt>
                <c:pt idx="3699">
                  <c:v>0.14796000000000073</c:v>
                </c:pt>
                <c:pt idx="3700">
                  <c:v>0.14800000000000021</c:v>
                </c:pt>
                <c:pt idx="3701">
                  <c:v>0.14804000000000073</c:v>
                </c:pt>
                <c:pt idx="3702">
                  <c:v>0.14808000000000004</c:v>
                </c:pt>
                <c:pt idx="3703">
                  <c:v>0.14812</c:v>
                </c:pt>
                <c:pt idx="3704">
                  <c:v>0.14816000000000001</c:v>
                </c:pt>
                <c:pt idx="3705">
                  <c:v>0.14820000000000041</c:v>
                </c:pt>
                <c:pt idx="3706">
                  <c:v>0.14824000000000082</c:v>
                </c:pt>
                <c:pt idx="3707">
                  <c:v>0.14828000000000024</c:v>
                </c:pt>
                <c:pt idx="3708">
                  <c:v>0.14832000000000001</c:v>
                </c:pt>
                <c:pt idx="3709">
                  <c:v>0.14836000000000021</c:v>
                </c:pt>
                <c:pt idx="3710">
                  <c:v>0.14840000000000064</c:v>
                </c:pt>
                <c:pt idx="3711">
                  <c:v>0.14844000000000099</c:v>
                </c:pt>
                <c:pt idx="3712">
                  <c:v>0.14848000000000044</c:v>
                </c:pt>
                <c:pt idx="3713">
                  <c:v>0.14852000000000001</c:v>
                </c:pt>
                <c:pt idx="3714">
                  <c:v>0.14856000000000041</c:v>
                </c:pt>
                <c:pt idx="3715">
                  <c:v>0.14860000000000001</c:v>
                </c:pt>
                <c:pt idx="3716">
                  <c:v>0.14864000000000024</c:v>
                </c:pt>
                <c:pt idx="3717">
                  <c:v>0.14868000000000001</c:v>
                </c:pt>
                <c:pt idx="3718">
                  <c:v>0.14872000000000021</c:v>
                </c:pt>
                <c:pt idx="3719">
                  <c:v>0.14876000000000061</c:v>
                </c:pt>
                <c:pt idx="3720">
                  <c:v>0.14880000000000004</c:v>
                </c:pt>
                <c:pt idx="3721">
                  <c:v>0.14884000000000044</c:v>
                </c:pt>
                <c:pt idx="3722">
                  <c:v>0.14888000000000001</c:v>
                </c:pt>
                <c:pt idx="3723">
                  <c:v>0.14892000000000041</c:v>
                </c:pt>
                <c:pt idx="3724">
                  <c:v>0.14896000000000073</c:v>
                </c:pt>
                <c:pt idx="3725">
                  <c:v>0.14900000000000024</c:v>
                </c:pt>
                <c:pt idx="3726">
                  <c:v>0.14904000000000073</c:v>
                </c:pt>
                <c:pt idx="3727">
                  <c:v>0.14908000000000021</c:v>
                </c:pt>
                <c:pt idx="3728">
                  <c:v>0.14912</c:v>
                </c:pt>
                <c:pt idx="3729">
                  <c:v>0.14916000000000001</c:v>
                </c:pt>
                <c:pt idx="3730">
                  <c:v>0.14920000000000044</c:v>
                </c:pt>
                <c:pt idx="3731">
                  <c:v>0.14924000000000082</c:v>
                </c:pt>
                <c:pt idx="3732">
                  <c:v>0.14928000000000041</c:v>
                </c:pt>
                <c:pt idx="3733">
                  <c:v>0.14932000000000001</c:v>
                </c:pt>
                <c:pt idx="3734">
                  <c:v>0.14936000000000021</c:v>
                </c:pt>
                <c:pt idx="3735">
                  <c:v>0.14940000000000073</c:v>
                </c:pt>
                <c:pt idx="3736">
                  <c:v>0.14944000000000099</c:v>
                </c:pt>
                <c:pt idx="3737">
                  <c:v>0.14948000000000061</c:v>
                </c:pt>
                <c:pt idx="3738">
                  <c:v>0.14952000000000001</c:v>
                </c:pt>
                <c:pt idx="3739">
                  <c:v>0.14956000000000041</c:v>
                </c:pt>
                <c:pt idx="3740">
                  <c:v>0.14960000000000001</c:v>
                </c:pt>
                <c:pt idx="3741">
                  <c:v>0.14964000000000041</c:v>
                </c:pt>
                <c:pt idx="3742">
                  <c:v>0.14968000000000001</c:v>
                </c:pt>
                <c:pt idx="3743">
                  <c:v>0.14972000000000021</c:v>
                </c:pt>
                <c:pt idx="3744">
                  <c:v>0.14976000000000067</c:v>
                </c:pt>
                <c:pt idx="3745">
                  <c:v>0.14980000000000004</c:v>
                </c:pt>
                <c:pt idx="3746">
                  <c:v>0.14984000000000061</c:v>
                </c:pt>
                <c:pt idx="3747">
                  <c:v>0.14988000000000001</c:v>
                </c:pt>
                <c:pt idx="3748">
                  <c:v>0.14992000000000041</c:v>
                </c:pt>
                <c:pt idx="3749">
                  <c:v>0.14996000000000081</c:v>
                </c:pt>
                <c:pt idx="3750">
                  <c:v>0.15000000000000024</c:v>
                </c:pt>
                <c:pt idx="3751">
                  <c:v>0.15004000000000073</c:v>
                </c:pt>
                <c:pt idx="3752">
                  <c:v>0.15008000000000021</c:v>
                </c:pt>
                <c:pt idx="3753">
                  <c:v>0.15012</c:v>
                </c:pt>
                <c:pt idx="3754">
                  <c:v>0.15016000000000004</c:v>
                </c:pt>
                <c:pt idx="3755">
                  <c:v>0.15020000000000044</c:v>
                </c:pt>
                <c:pt idx="3756">
                  <c:v>0.15024000000000082</c:v>
                </c:pt>
                <c:pt idx="3757">
                  <c:v>0.15028000000000041</c:v>
                </c:pt>
                <c:pt idx="3758">
                  <c:v>0.15032000000000001</c:v>
                </c:pt>
                <c:pt idx="3759">
                  <c:v>0.15036000000000024</c:v>
                </c:pt>
                <c:pt idx="3760">
                  <c:v>0.15040000000000073</c:v>
                </c:pt>
                <c:pt idx="3761">
                  <c:v>0.15044000000000099</c:v>
                </c:pt>
                <c:pt idx="3762">
                  <c:v>0.15048000000000061</c:v>
                </c:pt>
                <c:pt idx="3763">
                  <c:v>0.15052000000000001</c:v>
                </c:pt>
                <c:pt idx="3764">
                  <c:v>0.15056000000000044</c:v>
                </c:pt>
                <c:pt idx="3765">
                  <c:v>0.15060000000000001</c:v>
                </c:pt>
                <c:pt idx="3766">
                  <c:v>0.15064000000000041</c:v>
                </c:pt>
                <c:pt idx="3767">
                  <c:v>0.15068000000000001</c:v>
                </c:pt>
                <c:pt idx="3768">
                  <c:v>0.15072000000000021</c:v>
                </c:pt>
                <c:pt idx="3769">
                  <c:v>0.15076000000000073</c:v>
                </c:pt>
                <c:pt idx="3770">
                  <c:v>0.15080000000000021</c:v>
                </c:pt>
                <c:pt idx="3771">
                  <c:v>0.15084000000000061</c:v>
                </c:pt>
                <c:pt idx="3772">
                  <c:v>0.15088000000000001</c:v>
                </c:pt>
                <c:pt idx="3773">
                  <c:v>0.15092000000000041</c:v>
                </c:pt>
                <c:pt idx="3774">
                  <c:v>0.15096000000000082</c:v>
                </c:pt>
                <c:pt idx="3775">
                  <c:v>0.15100000000000041</c:v>
                </c:pt>
                <c:pt idx="3776">
                  <c:v>0.15104000000000073</c:v>
                </c:pt>
                <c:pt idx="3777">
                  <c:v>0.15108000000000021</c:v>
                </c:pt>
                <c:pt idx="3778">
                  <c:v>0.15112</c:v>
                </c:pt>
                <c:pt idx="3779">
                  <c:v>0.15116000000000004</c:v>
                </c:pt>
                <c:pt idx="3780">
                  <c:v>0.15120000000000061</c:v>
                </c:pt>
                <c:pt idx="3781">
                  <c:v>0.15124000000000082</c:v>
                </c:pt>
                <c:pt idx="3782">
                  <c:v>0.15128000000000041</c:v>
                </c:pt>
                <c:pt idx="3783">
                  <c:v>0.15132000000000001</c:v>
                </c:pt>
                <c:pt idx="3784">
                  <c:v>0.15136000000000024</c:v>
                </c:pt>
                <c:pt idx="3785">
                  <c:v>0.15140000000000073</c:v>
                </c:pt>
                <c:pt idx="3786">
                  <c:v>0.15144000000000099</c:v>
                </c:pt>
                <c:pt idx="3787">
                  <c:v>0.15148000000000061</c:v>
                </c:pt>
                <c:pt idx="3788">
                  <c:v>0.15152000000000004</c:v>
                </c:pt>
                <c:pt idx="3789">
                  <c:v>0.15156000000000044</c:v>
                </c:pt>
                <c:pt idx="3790">
                  <c:v>0.15160000000000001</c:v>
                </c:pt>
                <c:pt idx="3791">
                  <c:v>0.15164000000000041</c:v>
                </c:pt>
                <c:pt idx="3792">
                  <c:v>0.15168000000000001</c:v>
                </c:pt>
                <c:pt idx="3793">
                  <c:v>0.15172000000000024</c:v>
                </c:pt>
                <c:pt idx="3794">
                  <c:v>0.15176000000000073</c:v>
                </c:pt>
                <c:pt idx="3795">
                  <c:v>0.15180000000000021</c:v>
                </c:pt>
                <c:pt idx="3796">
                  <c:v>0.15184000000000061</c:v>
                </c:pt>
                <c:pt idx="3797">
                  <c:v>0.15188000000000001</c:v>
                </c:pt>
                <c:pt idx="3798">
                  <c:v>0.15192000000000044</c:v>
                </c:pt>
                <c:pt idx="3799">
                  <c:v>0.15196000000000082</c:v>
                </c:pt>
                <c:pt idx="3800">
                  <c:v>0.15200000000000041</c:v>
                </c:pt>
                <c:pt idx="3801">
                  <c:v>0.15204000000000073</c:v>
                </c:pt>
                <c:pt idx="3802">
                  <c:v>0.15208000000000024</c:v>
                </c:pt>
                <c:pt idx="3803">
                  <c:v>0.15212000000000001</c:v>
                </c:pt>
                <c:pt idx="3804">
                  <c:v>0.15216000000000021</c:v>
                </c:pt>
                <c:pt idx="3805">
                  <c:v>0.15220000000000061</c:v>
                </c:pt>
                <c:pt idx="3806">
                  <c:v>0.15224000000000082</c:v>
                </c:pt>
                <c:pt idx="3807">
                  <c:v>0.15228000000000044</c:v>
                </c:pt>
                <c:pt idx="3808">
                  <c:v>0.15232000000000001</c:v>
                </c:pt>
                <c:pt idx="3809">
                  <c:v>0.15236000000000041</c:v>
                </c:pt>
                <c:pt idx="3810">
                  <c:v>0.15240000000000073</c:v>
                </c:pt>
                <c:pt idx="3811">
                  <c:v>0.15244000000000099</c:v>
                </c:pt>
                <c:pt idx="3812">
                  <c:v>0.15248000000000073</c:v>
                </c:pt>
                <c:pt idx="3813">
                  <c:v>0.15252000000000004</c:v>
                </c:pt>
                <c:pt idx="3814">
                  <c:v>0.15256000000000061</c:v>
                </c:pt>
                <c:pt idx="3815">
                  <c:v>0.15260000000000001</c:v>
                </c:pt>
                <c:pt idx="3816">
                  <c:v>0.15264000000000041</c:v>
                </c:pt>
                <c:pt idx="3817">
                  <c:v>0.15268000000000001</c:v>
                </c:pt>
                <c:pt idx="3818">
                  <c:v>0.15272000000000024</c:v>
                </c:pt>
                <c:pt idx="3819">
                  <c:v>0.15276000000000073</c:v>
                </c:pt>
                <c:pt idx="3820">
                  <c:v>0.15280000000000021</c:v>
                </c:pt>
                <c:pt idx="3821">
                  <c:v>0.15284000000000061</c:v>
                </c:pt>
                <c:pt idx="3822">
                  <c:v>0.15288000000000004</c:v>
                </c:pt>
                <c:pt idx="3823">
                  <c:v>0.15292000000000044</c:v>
                </c:pt>
                <c:pt idx="3824">
                  <c:v>0.15296000000000082</c:v>
                </c:pt>
                <c:pt idx="3825">
                  <c:v>0.15300000000000041</c:v>
                </c:pt>
                <c:pt idx="3826">
                  <c:v>0.15304000000000073</c:v>
                </c:pt>
                <c:pt idx="3827">
                  <c:v>0.15308000000000024</c:v>
                </c:pt>
                <c:pt idx="3828">
                  <c:v>0.15312000000000001</c:v>
                </c:pt>
                <c:pt idx="3829">
                  <c:v>0.15316000000000021</c:v>
                </c:pt>
                <c:pt idx="3830">
                  <c:v>0.15320000000000061</c:v>
                </c:pt>
                <c:pt idx="3831">
                  <c:v>0.15324000000000088</c:v>
                </c:pt>
                <c:pt idx="3832">
                  <c:v>0.15328000000000044</c:v>
                </c:pt>
                <c:pt idx="3833">
                  <c:v>0.15332000000000001</c:v>
                </c:pt>
                <c:pt idx="3834">
                  <c:v>0.15336000000000041</c:v>
                </c:pt>
                <c:pt idx="3835">
                  <c:v>0.15340000000000073</c:v>
                </c:pt>
                <c:pt idx="3836">
                  <c:v>0.15344000000000099</c:v>
                </c:pt>
                <c:pt idx="3837">
                  <c:v>0.15348000000000073</c:v>
                </c:pt>
                <c:pt idx="3838">
                  <c:v>0.15352000000000021</c:v>
                </c:pt>
                <c:pt idx="3839">
                  <c:v>0.15356000000000061</c:v>
                </c:pt>
                <c:pt idx="3840">
                  <c:v>0.15360000000000001</c:v>
                </c:pt>
                <c:pt idx="3841">
                  <c:v>0.15364000000000044</c:v>
                </c:pt>
                <c:pt idx="3842">
                  <c:v>0.15368000000000001</c:v>
                </c:pt>
                <c:pt idx="3843">
                  <c:v>0.15372000000000041</c:v>
                </c:pt>
                <c:pt idx="3844">
                  <c:v>0.15376000000000073</c:v>
                </c:pt>
                <c:pt idx="3845">
                  <c:v>0.15380000000000021</c:v>
                </c:pt>
                <c:pt idx="3846">
                  <c:v>0.15384000000000073</c:v>
                </c:pt>
                <c:pt idx="3847">
                  <c:v>0.15388000000000004</c:v>
                </c:pt>
                <c:pt idx="3848">
                  <c:v>0.15392000000000061</c:v>
                </c:pt>
                <c:pt idx="3849">
                  <c:v>0.15396000000000082</c:v>
                </c:pt>
                <c:pt idx="3850">
                  <c:v>0.15400000000000041</c:v>
                </c:pt>
                <c:pt idx="3851">
                  <c:v>0.15404000000000082</c:v>
                </c:pt>
                <c:pt idx="3852">
                  <c:v>0.15408000000000024</c:v>
                </c:pt>
                <c:pt idx="3853">
                  <c:v>0.15412000000000001</c:v>
                </c:pt>
                <c:pt idx="3854">
                  <c:v>0.15416000000000021</c:v>
                </c:pt>
                <c:pt idx="3855">
                  <c:v>0.15420000000000061</c:v>
                </c:pt>
                <c:pt idx="3856">
                  <c:v>0.15424000000000099</c:v>
                </c:pt>
                <c:pt idx="3857">
                  <c:v>0.15428000000000044</c:v>
                </c:pt>
                <c:pt idx="3858">
                  <c:v>0.15432000000000001</c:v>
                </c:pt>
                <c:pt idx="3859">
                  <c:v>0.15436000000000041</c:v>
                </c:pt>
                <c:pt idx="3860">
                  <c:v>0.15440000000000073</c:v>
                </c:pt>
                <c:pt idx="3861">
                  <c:v>0.15444000000000108</c:v>
                </c:pt>
                <c:pt idx="3862">
                  <c:v>0.15448000000000073</c:v>
                </c:pt>
                <c:pt idx="3863">
                  <c:v>0.15452000000000021</c:v>
                </c:pt>
                <c:pt idx="3864">
                  <c:v>0.15456000000000061</c:v>
                </c:pt>
                <c:pt idx="3865">
                  <c:v>0.15460000000000004</c:v>
                </c:pt>
                <c:pt idx="3866">
                  <c:v>0.15464000000000044</c:v>
                </c:pt>
                <c:pt idx="3867">
                  <c:v>0.15468000000000001</c:v>
                </c:pt>
                <c:pt idx="3868">
                  <c:v>0.15472000000000041</c:v>
                </c:pt>
                <c:pt idx="3869">
                  <c:v>0.15476000000000073</c:v>
                </c:pt>
                <c:pt idx="3870">
                  <c:v>0.15480000000000024</c:v>
                </c:pt>
                <c:pt idx="3871">
                  <c:v>0.15484000000000073</c:v>
                </c:pt>
                <c:pt idx="3872">
                  <c:v>0.15488000000000021</c:v>
                </c:pt>
                <c:pt idx="3873">
                  <c:v>0.15492000000000061</c:v>
                </c:pt>
                <c:pt idx="3874">
                  <c:v>0.15496000000000082</c:v>
                </c:pt>
                <c:pt idx="3875">
                  <c:v>0.15500000000000044</c:v>
                </c:pt>
                <c:pt idx="3876">
                  <c:v>0.15504000000000082</c:v>
                </c:pt>
                <c:pt idx="3877">
                  <c:v>0.15508000000000041</c:v>
                </c:pt>
                <c:pt idx="3878">
                  <c:v>0.15512000000000001</c:v>
                </c:pt>
                <c:pt idx="3879">
                  <c:v>0.15516000000000021</c:v>
                </c:pt>
                <c:pt idx="3880">
                  <c:v>0.15520000000000073</c:v>
                </c:pt>
                <c:pt idx="3881">
                  <c:v>0.15524000000000099</c:v>
                </c:pt>
                <c:pt idx="3882">
                  <c:v>0.15528000000000061</c:v>
                </c:pt>
                <c:pt idx="3883">
                  <c:v>0.15532000000000001</c:v>
                </c:pt>
                <c:pt idx="3884">
                  <c:v>0.15536000000000041</c:v>
                </c:pt>
                <c:pt idx="3885">
                  <c:v>0.15540000000000082</c:v>
                </c:pt>
                <c:pt idx="3886">
                  <c:v>0.15544000000000108</c:v>
                </c:pt>
                <c:pt idx="3887">
                  <c:v>0.15548000000000073</c:v>
                </c:pt>
                <c:pt idx="3888">
                  <c:v>0.15552000000000021</c:v>
                </c:pt>
                <c:pt idx="3889">
                  <c:v>0.15556000000000061</c:v>
                </c:pt>
                <c:pt idx="3890">
                  <c:v>0.15560000000000004</c:v>
                </c:pt>
                <c:pt idx="3891">
                  <c:v>0.15564000000000044</c:v>
                </c:pt>
                <c:pt idx="3892">
                  <c:v>0.15568000000000001</c:v>
                </c:pt>
                <c:pt idx="3893">
                  <c:v>0.15572000000000041</c:v>
                </c:pt>
                <c:pt idx="3894">
                  <c:v>0.15576000000000076</c:v>
                </c:pt>
                <c:pt idx="3895">
                  <c:v>0.15580000000000024</c:v>
                </c:pt>
                <c:pt idx="3896">
                  <c:v>0.15584000000000073</c:v>
                </c:pt>
                <c:pt idx="3897">
                  <c:v>0.15588000000000021</c:v>
                </c:pt>
                <c:pt idx="3898">
                  <c:v>0.15592000000000061</c:v>
                </c:pt>
                <c:pt idx="3899">
                  <c:v>0.15596000000000093</c:v>
                </c:pt>
                <c:pt idx="3900">
                  <c:v>0.15600000000000044</c:v>
                </c:pt>
                <c:pt idx="3901">
                  <c:v>0.15604000000000082</c:v>
                </c:pt>
                <c:pt idx="3902">
                  <c:v>0.15608000000000041</c:v>
                </c:pt>
                <c:pt idx="3903">
                  <c:v>0.15612000000000001</c:v>
                </c:pt>
                <c:pt idx="3904">
                  <c:v>0.15616000000000024</c:v>
                </c:pt>
                <c:pt idx="3905">
                  <c:v>0.15620000000000073</c:v>
                </c:pt>
                <c:pt idx="3906">
                  <c:v>0.15624000000000099</c:v>
                </c:pt>
                <c:pt idx="3907">
                  <c:v>0.15628000000000061</c:v>
                </c:pt>
                <c:pt idx="3908">
                  <c:v>0.15632000000000001</c:v>
                </c:pt>
                <c:pt idx="3909">
                  <c:v>0.15636000000000044</c:v>
                </c:pt>
                <c:pt idx="3910">
                  <c:v>0.15640000000000082</c:v>
                </c:pt>
                <c:pt idx="3911">
                  <c:v>0.15644000000000108</c:v>
                </c:pt>
                <c:pt idx="3912">
                  <c:v>0.15648000000000073</c:v>
                </c:pt>
                <c:pt idx="3913">
                  <c:v>0.15652000000000021</c:v>
                </c:pt>
                <c:pt idx="3914">
                  <c:v>0.15656000000000073</c:v>
                </c:pt>
                <c:pt idx="3915">
                  <c:v>0.15660000000000004</c:v>
                </c:pt>
                <c:pt idx="3916">
                  <c:v>0.15664000000000061</c:v>
                </c:pt>
                <c:pt idx="3917">
                  <c:v>0.15668000000000001</c:v>
                </c:pt>
                <c:pt idx="3918">
                  <c:v>0.15672000000000041</c:v>
                </c:pt>
                <c:pt idx="3919">
                  <c:v>0.15676000000000082</c:v>
                </c:pt>
                <c:pt idx="3920">
                  <c:v>0.15680000000000024</c:v>
                </c:pt>
                <c:pt idx="3921">
                  <c:v>0.15684000000000073</c:v>
                </c:pt>
                <c:pt idx="3922">
                  <c:v>0.15688000000000021</c:v>
                </c:pt>
                <c:pt idx="3923">
                  <c:v>0.15692000000000061</c:v>
                </c:pt>
                <c:pt idx="3924">
                  <c:v>0.15696000000000099</c:v>
                </c:pt>
                <c:pt idx="3925">
                  <c:v>0.15700000000000044</c:v>
                </c:pt>
                <c:pt idx="3926">
                  <c:v>0.15704000000000082</c:v>
                </c:pt>
                <c:pt idx="3927">
                  <c:v>0.15708000000000041</c:v>
                </c:pt>
                <c:pt idx="3928">
                  <c:v>0.15712000000000001</c:v>
                </c:pt>
                <c:pt idx="3929">
                  <c:v>0.15716000000000024</c:v>
                </c:pt>
                <c:pt idx="3930">
                  <c:v>0.15720000000000073</c:v>
                </c:pt>
                <c:pt idx="3931">
                  <c:v>0.15724000000000099</c:v>
                </c:pt>
                <c:pt idx="3932">
                  <c:v>0.15728000000000061</c:v>
                </c:pt>
                <c:pt idx="3933">
                  <c:v>0.15732000000000004</c:v>
                </c:pt>
                <c:pt idx="3934">
                  <c:v>0.15736000000000044</c:v>
                </c:pt>
                <c:pt idx="3935">
                  <c:v>0.15740000000000082</c:v>
                </c:pt>
                <c:pt idx="3936">
                  <c:v>0.15744000000000108</c:v>
                </c:pt>
                <c:pt idx="3937">
                  <c:v>0.15748000000000073</c:v>
                </c:pt>
                <c:pt idx="3938">
                  <c:v>0.15752000000000024</c:v>
                </c:pt>
                <c:pt idx="3939">
                  <c:v>0.15756000000000073</c:v>
                </c:pt>
                <c:pt idx="3940">
                  <c:v>0.15760000000000021</c:v>
                </c:pt>
                <c:pt idx="3941">
                  <c:v>0.15764000000000061</c:v>
                </c:pt>
                <c:pt idx="3942">
                  <c:v>0.15768000000000001</c:v>
                </c:pt>
                <c:pt idx="3943">
                  <c:v>0.15772000000000044</c:v>
                </c:pt>
                <c:pt idx="3944">
                  <c:v>0.15776000000000082</c:v>
                </c:pt>
                <c:pt idx="3945">
                  <c:v>0.15780000000000041</c:v>
                </c:pt>
                <c:pt idx="3946">
                  <c:v>0.15784000000000073</c:v>
                </c:pt>
                <c:pt idx="3947">
                  <c:v>0.15788000000000021</c:v>
                </c:pt>
                <c:pt idx="3948">
                  <c:v>0.15792000000000073</c:v>
                </c:pt>
                <c:pt idx="3949">
                  <c:v>0.15796000000000099</c:v>
                </c:pt>
                <c:pt idx="3950">
                  <c:v>0.15800000000000061</c:v>
                </c:pt>
                <c:pt idx="3951">
                  <c:v>0.15804000000000082</c:v>
                </c:pt>
                <c:pt idx="3952">
                  <c:v>0.15808000000000041</c:v>
                </c:pt>
                <c:pt idx="3953">
                  <c:v>0.15812000000000001</c:v>
                </c:pt>
                <c:pt idx="3954">
                  <c:v>0.15816000000000024</c:v>
                </c:pt>
                <c:pt idx="3955">
                  <c:v>0.15820000000000073</c:v>
                </c:pt>
                <c:pt idx="3956">
                  <c:v>0.15824000000000099</c:v>
                </c:pt>
                <c:pt idx="3957">
                  <c:v>0.15828000000000064</c:v>
                </c:pt>
                <c:pt idx="3958">
                  <c:v>0.15832000000000004</c:v>
                </c:pt>
                <c:pt idx="3959">
                  <c:v>0.15836000000000044</c:v>
                </c:pt>
                <c:pt idx="3960">
                  <c:v>0.15840000000000082</c:v>
                </c:pt>
                <c:pt idx="3961">
                  <c:v>0.15844000000000108</c:v>
                </c:pt>
                <c:pt idx="3962">
                  <c:v>0.15848000000000079</c:v>
                </c:pt>
                <c:pt idx="3963">
                  <c:v>0.15852000000000024</c:v>
                </c:pt>
                <c:pt idx="3964">
                  <c:v>0.15856000000000073</c:v>
                </c:pt>
                <c:pt idx="3965">
                  <c:v>0.15860000000000021</c:v>
                </c:pt>
                <c:pt idx="3966">
                  <c:v>0.15864000000000061</c:v>
                </c:pt>
                <c:pt idx="3967">
                  <c:v>0.15868000000000004</c:v>
                </c:pt>
                <c:pt idx="3968">
                  <c:v>0.15872000000000044</c:v>
                </c:pt>
                <c:pt idx="3969">
                  <c:v>0.15876000000000082</c:v>
                </c:pt>
                <c:pt idx="3970">
                  <c:v>0.15880000000000041</c:v>
                </c:pt>
                <c:pt idx="3971">
                  <c:v>0.15884000000000073</c:v>
                </c:pt>
                <c:pt idx="3972">
                  <c:v>0.15888000000000024</c:v>
                </c:pt>
                <c:pt idx="3973">
                  <c:v>0.15892000000000073</c:v>
                </c:pt>
                <c:pt idx="3974">
                  <c:v>0.15896000000000099</c:v>
                </c:pt>
                <c:pt idx="3975">
                  <c:v>0.15900000000000061</c:v>
                </c:pt>
                <c:pt idx="3976">
                  <c:v>0.15904000000000082</c:v>
                </c:pt>
                <c:pt idx="3977">
                  <c:v>0.15908000000000044</c:v>
                </c:pt>
                <c:pt idx="3978">
                  <c:v>0.15912000000000001</c:v>
                </c:pt>
                <c:pt idx="3979">
                  <c:v>0.15916000000000041</c:v>
                </c:pt>
                <c:pt idx="3980">
                  <c:v>0.15920000000000073</c:v>
                </c:pt>
                <c:pt idx="3981">
                  <c:v>0.15924000000000099</c:v>
                </c:pt>
                <c:pt idx="3982">
                  <c:v>0.15928000000000073</c:v>
                </c:pt>
                <c:pt idx="3983">
                  <c:v>0.15932000000000004</c:v>
                </c:pt>
                <c:pt idx="3984">
                  <c:v>0.15936000000000061</c:v>
                </c:pt>
                <c:pt idx="3985">
                  <c:v>0.15940000000000082</c:v>
                </c:pt>
                <c:pt idx="3986">
                  <c:v>0.15944000000000108</c:v>
                </c:pt>
                <c:pt idx="3987">
                  <c:v>0.15948000000000082</c:v>
                </c:pt>
                <c:pt idx="3988">
                  <c:v>0.15952000000000024</c:v>
                </c:pt>
                <c:pt idx="3989">
                  <c:v>0.15956000000000073</c:v>
                </c:pt>
                <c:pt idx="3990">
                  <c:v>0.15960000000000021</c:v>
                </c:pt>
                <c:pt idx="3991">
                  <c:v>0.15964000000000064</c:v>
                </c:pt>
                <c:pt idx="3992">
                  <c:v>0.15968000000000004</c:v>
                </c:pt>
                <c:pt idx="3993">
                  <c:v>0.15972000000000044</c:v>
                </c:pt>
                <c:pt idx="3994">
                  <c:v>0.15976000000000082</c:v>
                </c:pt>
                <c:pt idx="3995">
                  <c:v>0.15980000000000041</c:v>
                </c:pt>
                <c:pt idx="3996">
                  <c:v>0.15984000000000079</c:v>
                </c:pt>
                <c:pt idx="3997">
                  <c:v>0.15988000000000024</c:v>
                </c:pt>
                <c:pt idx="3998">
                  <c:v>0.15992000000000073</c:v>
                </c:pt>
                <c:pt idx="3999">
                  <c:v>0.15996000000000099</c:v>
                </c:pt>
                <c:pt idx="4000">
                  <c:v>0.16</c:v>
                </c:pt>
                <c:pt idx="4001">
                  <c:v>0.16004000000000004</c:v>
                </c:pt>
                <c:pt idx="4002">
                  <c:v>0.16008</c:v>
                </c:pt>
                <c:pt idx="4003">
                  <c:v>0.16011999999999998</c:v>
                </c:pt>
                <c:pt idx="4004">
                  <c:v>0.16016000000000002</c:v>
                </c:pt>
                <c:pt idx="4005">
                  <c:v>0.16020000000000001</c:v>
                </c:pt>
                <c:pt idx="4006">
                  <c:v>0.16024000000000024</c:v>
                </c:pt>
                <c:pt idx="4007">
                  <c:v>0.16028000000000001</c:v>
                </c:pt>
                <c:pt idx="4008">
                  <c:v>0.16032000000000002</c:v>
                </c:pt>
                <c:pt idx="4009">
                  <c:v>0.16036</c:v>
                </c:pt>
                <c:pt idx="4010">
                  <c:v>0.16040000000000001</c:v>
                </c:pt>
                <c:pt idx="4011">
                  <c:v>0.16044000000000044</c:v>
                </c:pt>
                <c:pt idx="4012">
                  <c:v>0.16048000000000001</c:v>
                </c:pt>
                <c:pt idx="4013">
                  <c:v>0.16052000000000002</c:v>
                </c:pt>
                <c:pt idx="4014">
                  <c:v>0.16056000000000001</c:v>
                </c:pt>
                <c:pt idx="4015">
                  <c:v>0.16060000000000002</c:v>
                </c:pt>
                <c:pt idx="4016">
                  <c:v>0.16064000000000001</c:v>
                </c:pt>
                <c:pt idx="4017">
                  <c:v>0.16068000000000002</c:v>
                </c:pt>
                <c:pt idx="4018">
                  <c:v>0.16072</c:v>
                </c:pt>
                <c:pt idx="4019">
                  <c:v>0.16076000000000001</c:v>
                </c:pt>
                <c:pt idx="4020">
                  <c:v>0.16080000000000003</c:v>
                </c:pt>
                <c:pt idx="4021">
                  <c:v>0.16084000000000001</c:v>
                </c:pt>
                <c:pt idx="4022">
                  <c:v>0.16088000000000002</c:v>
                </c:pt>
                <c:pt idx="4023">
                  <c:v>0.16092000000000001</c:v>
                </c:pt>
                <c:pt idx="4024">
                  <c:v>0.16096000000000021</c:v>
                </c:pt>
                <c:pt idx="4025">
                  <c:v>0.161</c:v>
                </c:pt>
                <c:pt idx="4026">
                  <c:v>0.16104000000000004</c:v>
                </c:pt>
                <c:pt idx="4027">
                  <c:v>0.16108</c:v>
                </c:pt>
                <c:pt idx="4028">
                  <c:v>0.16111999999999999</c:v>
                </c:pt>
                <c:pt idx="4029">
                  <c:v>0.16116000000000003</c:v>
                </c:pt>
                <c:pt idx="4030">
                  <c:v>0.16120000000000001</c:v>
                </c:pt>
                <c:pt idx="4031">
                  <c:v>0.16124000000000024</c:v>
                </c:pt>
                <c:pt idx="4032">
                  <c:v>0.16128000000000001</c:v>
                </c:pt>
                <c:pt idx="4033">
                  <c:v>0.16132000000000002</c:v>
                </c:pt>
                <c:pt idx="4034">
                  <c:v>0.16136</c:v>
                </c:pt>
                <c:pt idx="4035">
                  <c:v>0.16140000000000004</c:v>
                </c:pt>
                <c:pt idx="4036">
                  <c:v>0.16144000000000044</c:v>
                </c:pt>
                <c:pt idx="4037">
                  <c:v>0.16148000000000001</c:v>
                </c:pt>
                <c:pt idx="4038">
                  <c:v>0.16152000000000002</c:v>
                </c:pt>
                <c:pt idx="4039">
                  <c:v>0.16156000000000001</c:v>
                </c:pt>
                <c:pt idx="4040">
                  <c:v>0.16160000000000002</c:v>
                </c:pt>
                <c:pt idx="4041">
                  <c:v>0.16164000000000001</c:v>
                </c:pt>
                <c:pt idx="4042">
                  <c:v>0.16168000000000002</c:v>
                </c:pt>
                <c:pt idx="4043">
                  <c:v>0.16172</c:v>
                </c:pt>
                <c:pt idx="4044">
                  <c:v>0.16176000000000001</c:v>
                </c:pt>
                <c:pt idx="4045">
                  <c:v>0.1618</c:v>
                </c:pt>
                <c:pt idx="4046">
                  <c:v>0.16184000000000001</c:v>
                </c:pt>
                <c:pt idx="4047">
                  <c:v>0.16188000000000002</c:v>
                </c:pt>
                <c:pt idx="4048">
                  <c:v>0.16192000000000001</c:v>
                </c:pt>
                <c:pt idx="4049">
                  <c:v>0.16196000000000021</c:v>
                </c:pt>
                <c:pt idx="4050">
                  <c:v>0.16200000000000001</c:v>
                </c:pt>
                <c:pt idx="4051">
                  <c:v>0.16204000000000021</c:v>
                </c:pt>
                <c:pt idx="4052">
                  <c:v>0.16208</c:v>
                </c:pt>
                <c:pt idx="4053">
                  <c:v>0.16211999999999999</c:v>
                </c:pt>
                <c:pt idx="4054">
                  <c:v>0.16216000000000003</c:v>
                </c:pt>
                <c:pt idx="4055">
                  <c:v>0.16220000000000001</c:v>
                </c:pt>
                <c:pt idx="4056">
                  <c:v>0.16224000000000041</c:v>
                </c:pt>
                <c:pt idx="4057">
                  <c:v>0.16228000000000001</c:v>
                </c:pt>
                <c:pt idx="4058">
                  <c:v>0.16232000000000002</c:v>
                </c:pt>
                <c:pt idx="4059">
                  <c:v>0.16236</c:v>
                </c:pt>
                <c:pt idx="4060">
                  <c:v>0.16240000000000004</c:v>
                </c:pt>
                <c:pt idx="4061">
                  <c:v>0.16244000000000061</c:v>
                </c:pt>
                <c:pt idx="4062">
                  <c:v>0.16248000000000001</c:v>
                </c:pt>
                <c:pt idx="4063">
                  <c:v>0.16252000000000003</c:v>
                </c:pt>
                <c:pt idx="4064">
                  <c:v>0.16256000000000001</c:v>
                </c:pt>
                <c:pt idx="4065">
                  <c:v>0.16260000000000002</c:v>
                </c:pt>
                <c:pt idx="4066">
                  <c:v>0.16264000000000001</c:v>
                </c:pt>
                <c:pt idx="4067">
                  <c:v>0.16268000000000002</c:v>
                </c:pt>
                <c:pt idx="4068">
                  <c:v>0.16272</c:v>
                </c:pt>
                <c:pt idx="4069">
                  <c:v>0.16276000000000004</c:v>
                </c:pt>
                <c:pt idx="4070">
                  <c:v>0.1628</c:v>
                </c:pt>
                <c:pt idx="4071">
                  <c:v>0.16284000000000001</c:v>
                </c:pt>
                <c:pt idx="4072">
                  <c:v>0.16288000000000002</c:v>
                </c:pt>
                <c:pt idx="4073">
                  <c:v>0.16292000000000001</c:v>
                </c:pt>
                <c:pt idx="4074">
                  <c:v>0.16296000000000024</c:v>
                </c:pt>
                <c:pt idx="4075">
                  <c:v>0.16300000000000001</c:v>
                </c:pt>
                <c:pt idx="4076">
                  <c:v>0.16304000000000021</c:v>
                </c:pt>
                <c:pt idx="4077">
                  <c:v>0.16308</c:v>
                </c:pt>
                <c:pt idx="4078">
                  <c:v>0.16311999999999999</c:v>
                </c:pt>
                <c:pt idx="4079">
                  <c:v>0.16316000000000003</c:v>
                </c:pt>
                <c:pt idx="4080">
                  <c:v>0.16320000000000001</c:v>
                </c:pt>
                <c:pt idx="4081">
                  <c:v>0.16324000000000041</c:v>
                </c:pt>
                <c:pt idx="4082">
                  <c:v>0.16328000000000001</c:v>
                </c:pt>
                <c:pt idx="4083">
                  <c:v>0.16332000000000002</c:v>
                </c:pt>
                <c:pt idx="4084">
                  <c:v>0.16336000000000001</c:v>
                </c:pt>
                <c:pt idx="4085">
                  <c:v>0.16340000000000021</c:v>
                </c:pt>
                <c:pt idx="4086">
                  <c:v>0.16344000000000061</c:v>
                </c:pt>
                <c:pt idx="4087">
                  <c:v>0.16348000000000001</c:v>
                </c:pt>
                <c:pt idx="4088">
                  <c:v>0.16352000000000003</c:v>
                </c:pt>
                <c:pt idx="4089">
                  <c:v>0.16356000000000001</c:v>
                </c:pt>
                <c:pt idx="4090">
                  <c:v>0.16360000000000002</c:v>
                </c:pt>
                <c:pt idx="4091">
                  <c:v>0.16364000000000001</c:v>
                </c:pt>
                <c:pt idx="4092">
                  <c:v>0.16368000000000002</c:v>
                </c:pt>
                <c:pt idx="4093">
                  <c:v>0.16372</c:v>
                </c:pt>
                <c:pt idx="4094">
                  <c:v>0.16376000000000004</c:v>
                </c:pt>
                <c:pt idx="4095">
                  <c:v>0.1638</c:v>
                </c:pt>
                <c:pt idx="4096">
                  <c:v>0.16384000000000001</c:v>
                </c:pt>
                <c:pt idx="4097">
                  <c:v>0.16388000000000003</c:v>
                </c:pt>
                <c:pt idx="4098">
                  <c:v>0.16392000000000001</c:v>
                </c:pt>
                <c:pt idx="4099">
                  <c:v>0.16396000000000024</c:v>
                </c:pt>
                <c:pt idx="4100">
                  <c:v>0.16400000000000001</c:v>
                </c:pt>
                <c:pt idx="4101">
                  <c:v>0.16404000000000021</c:v>
                </c:pt>
                <c:pt idx="4102">
                  <c:v>0.16408</c:v>
                </c:pt>
                <c:pt idx="4103">
                  <c:v>0.16412000000000002</c:v>
                </c:pt>
                <c:pt idx="4104">
                  <c:v>0.16416</c:v>
                </c:pt>
                <c:pt idx="4105">
                  <c:v>0.16420000000000001</c:v>
                </c:pt>
                <c:pt idx="4106">
                  <c:v>0.16424000000000041</c:v>
                </c:pt>
                <c:pt idx="4107">
                  <c:v>0.16428000000000001</c:v>
                </c:pt>
                <c:pt idx="4108">
                  <c:v>0.16432000000000002</c:v>
                </c:pt>
                <c:pt idx="4109">
                  <c:v>0.16436000000000001</c:v>
                </c:pt>
                <c:pt idx="4110">
                  <c:v>0.16440000000000021</c:v>
                </c:pt>
                <c:pt idx="4111">
                  <c:v>0.16444000000000061</c:v>
                </c:pt>
                <c:pt idx="4112">
                  <c:v>0.16448000000000004</c:v>
                </c:pt>
                <c:pt idx="4113">
                  <c:v>0.16452</c:v>
                </c:pt>
                <c:pt idx="4114">
                  <c:v>0.16456000000000001</c:v>
                </c:pt>
                <c:pt idx="4115">
                  <c:v>0.16460000000000002</c:v>
                </c:pt>
                <c:pt idx="4116">
                  <c:v>0.16464000000000001</c:v>
                </c:pt>
                <c:pt idx="4117">
                  <c:v>0.16468000000000002</c:v>
                </c:pt>
                <c:pt idx="4118">
                  <c:v>0.16472000000000001</c:v>
                </c:pt>
                <c:pt idx="4119">
                  <c:v>0.16476000000000021</c:v>
                </c:pt>
                <c:pt idx="4120">
                  <c:v>0.1648</c:v>
                </c:pt>
                <c:pt idx="4121">
                  <c:v>0.16484000000000001</c:v>
                </c:pt>
                <c:pt idx="4122">
                  <c:v>0.16488000000000003</c:v>
                </c:pt>
                <c:pt idx="4123">
                  <c:v>0.16492000000000001</c:v>
                </c:pt>
                <c:pt idx="4124">
                  <c:v>0.16496000000000041</c:v>
                </c:pt>
                <c:pt idx="4125">
                  <c:v>0.16500000000000001</c:v>
                </c:pt>
                <c:pt idx="4126">
                  <c:v>0.16504000000000021</c:v>
                </c:pt>
                <c:pt idx="4127">
                  <c:v>0.16508</c:v>
                </c:pt>
                <c:pt idx="4128">
                  <c:v>0.16512000000000002</c:v>
                </c:pt>
                <c:pt idx="4129">
                  <c:v>0.16516</c:v>
                </c:pt>
                <c:pt idx="4130">
                  <c:v>0.16520000000000001</c:v>
                </c:pt>
                <c:pt idx="4131">
                  <c:v>0.16524000000000041</c:v>
                </c:pt>
                <c:pt idx="4132">
                  <c:v>0.16528000000000001</c:v>
                </c:pt>
                <c:pt idx="4133">
                  <c:v>0.16532000000000002</c:v>
                </c:pt>
                <c:pt idx="4134">
                  <c:v>0.16536000000000001</c:v>
                </c:pt>
                <c:pt idx="4135">
                  <c:v>0.16540000000000021</c:v>
                </c:pt>
                <c:pt idx="4136">
                  <c:v>0.16544000000000061</c:v>
                </c:pt>
                <c:pt idx="4137">
                  <c:v>0.16548000000000004</c:v>
                </c:pt>
                <c:pt idx="4138">
                  <c:v>0.16552</c:v>
                </c:pt>
                <c:pt idx="4139">
                  <c:v>0.16556000000000001</c:v>
                </c:pt>
                <c:pt idx="4140">
                  <c:v>0.16560000000000002</c:v>
                </c:pt>
                <c:pt idx="4141">
                  <c:v>0.16564000000000001</c:v>
                </c:pt>
                <c:pt idx="4142">
                  <c:v>0.16568000000000002</c:v>
                </c:pt>
                <c:pt idx="4143">
                  <c:v>0.16572000000000001</c:v>
                </c:pt>
                <c:pt idx="4144">
                  <c:v>0.16576000000000021</c:v>
                </c:pt>
                <c:pt idx="4145">
                  <c:v>0.1658</c:v>
                </c:pt>
                <c:pt idx="4146">
                  <c:v>0.16584000000000004</c:v>
                </c:pt>
                <c:pt idx="4147">
                  <c:v>0.16588000000000003</c:v>
                </c:pt>
                <c:pt idx="4148">
                  <c:v>0.16592000000000001</c:v>
                </c:pt>
                <c:pt idx="4149">
                  <c:v>0.16596000000000041</c:v>
                </c:pt>
                <c:pt idx="4150">
                  <c:v>0.16600000000000001</c:v>
                </c:pt>
                <c:pt idx="4151">
                  <c:v>0.16604000000000024</c:v>
                </c:pt>
                <c:pt idx="4152">
                  <c:v>0.16608000000000001</c:v>
                </c:pt>
                <c:pt idx="4153">
                  <c:v>0.16612000000000002</c:v>
                </c:pt>
                <c:pt idx="4154">
                  <c:v>0.16616</c:v>
                </c:pt>
                <c:pt idx="4155">
                  <c:v>0.16620000000000001</c:v>
                </c:pt>
                <c:pt idx="4156">
                  <c:v>0.16624000000000044</c:v>
                </c:pt>
                <c:pt idx="4157">
                  <c:v>0.16628000000000001</c:v>
                </c:pt>
                <c:pt idx="4158">
                  <c:v>0.16632000000000002</c:v>
                </c:pt>
                <c:pt idx="4159">
                  <c:v>0.16636000000000001</c:v>
                </c:pt>
                <c:pt idx="4160">
                  <c:v>0.16640000000000021</c:v>
                </c:pt>
                <c:pt idx="4161">
                  <c:v>0.16644000000000073</c:v>
                </c:pt>
                <c:pt idx="4162">
                  <c:v>0.16648000000000004</c:v>
                </c:pt>
                <c:pt idx="4163">
                  <c:v>0.16652</c:v>
                </c:pt>
                <c:pt idx="4164">
                  <c:v>0.16656000000000001</c:v>
                </c:pt>
                <c:pt idx="4165">
                  <c:v>0.16660000000000003</c:v>
                </c:pt>
                <c:pt idx="4166">
                  <c:v>0.16664000000000001</c:v>
                </c:pt>
                <c:pt idx="4167">
                  <c:v>0.16668000000000002</c:v>
                </c:pt>
                <c:pt idx="4168">
                  <c:v>0.16672000000000001</c:v>
                </c:pt>
                <c:pt idx="4169">
                  <c:v>0.16676000000000021</c:v>
                </c:pt>
                <c:pt idx="4170">
                  <c:v>0.1668</c:v>
                </c:pt>
                <c:pt idx="4171">
                  <c:v>0.16684000000000004</c:v>
                </c:pt>
                <c:pt idx="4172">
                  <c:v>0.16688</c:v>
                </c:pt>
                <c:pt idx="4173">
                  <c:v>0.16692000000000001</c:v>
                </c:pt>
                <c:pt idx="4174">
                  <c:v>0.16696000000000041</c:v>
                </c:pt>
                <c:pt idx="4175">
                  <c:v>0.16700000000000001</c:v>
                </c:pt>
                <c:pt idx="4176">
                  <c:v>0.16704000000000024</c:v>
                </c:pt>
                <c:pt idx="4177">
                  <c:v>0.16708000000000001</c:v>
                </c:pt>
                <c:pt idx="4178">
                  <c:v>0.16712000000000002</c:v>
                </c:pt>
                <c:pt idx="4179">
                  <c:v>0.16716</c:v>
                </c:pt>
                <c:pt idx="4180">
                  <c:v>0.16720000000000004</c:v>
                </c:pt>
                <c:pt idx="4181">
                  <c:v>0.16724000000000044</c:v>
                </c:pt>
                <c:pt idx="4182">
                  <c:v>0.16728000000000001</c:v>
                </c:pt>
                <c:pt idx="4183">
                  <c:v>0.16732000000000002</c:v>
                </c:pt>
                <c:pt idx="4184">
                  <c:v>0.16736000000000001</c:v>
                </c:pt>
                <c:pt idx="4185">
                  <c:v>0.16740000000000024</c:v>
                </c:pt>
                <c:pt idx="4186">
                  <c:v>0.16744000000000073</c:v>
                </c:pt>
                <c:pt idx="4187">
                  <c:v>0.16748000000000021</c:v>
                </c:pt>
                <c:pt idx="4188">
                  <c:v>0.16752</c:v>
                </c:pt>
                <c:pt idx="4189">
                  <c:v>0.16756000000000001</c:v>
                </c:pt>
                <c:pt idx="4190">
                  <c:v>0.16760000000000003</c:v>
                </c:pt>
                <c:pt idx="4191">
                  <c:v>0.16764000000000001</c:v>
                </c:pt>
                <c:pt idx="4192">
                  <c:v>0.16768000000000002</c:v>
                </c:pt>
                <c:pt idx="4193">
                  <c:v>0.16772000000000001</c:v>
                </c:pt>
                <c:pt idx="4194">
                  <c:v>0.16776000000000021</c:v>
                </c:pt>
                <c:pt idx="4195">
                  <c:v>0.1678</c:v>
                </c:pt>
                <c:pt idx="4196">
                  <c:v>0.16784000000000004</c:v>
                </c:pt>
                <c:pt idx="4197">
                  <c:v>0.16788</c:v>
                </c:pt>
                <c:pt idx="4198">
                  <c:v>0.16792000000000001</c:v>
                </c:pt>
                <c:pt idx="4199">
                  <c:v>0.16796000000000041</c:v>
                </c:pt>
                <c:pt idx="4200">
                  <c:v>0.16800000000000001</c:v>
                </c:pt>
                <c:pt idx="4201">
                  <c:v>0.16804000000000024</c:v>
                </c:pt>
                <c:pt idx="4202">
                  <c:v>0.16808000000000001</c:v>
                </c:pt>
                <c:pt idx="4203">
                  <c:v>0.16812000000000002</c:v>
                </c:pt>
                <c:pt idx="4204">
                  <c:v>0.16816</c:v>
                </c:pt>
                <c:pt idx="4205">
                  <c:v>0.16820000000000004</c:v>
                </c:pt>
                <c:pt idx="4206">
                  <c:v>0.16824000000000044</c:v>
                </c:pt>
                <c:pt idx="4207">
                  <c:v>0.16828000000000001</c:v>
                </c:pt>
                <c:pt idx="4208">
                  <c:v>0.16832000000000003</c:v>
                </c:pt>
                <c:pt idx="4209">
                  <c:v>0.16836000000000001</c:v>
                </c:pt>
                <c:pt idx="4210">
                  <c:v>0.16840000000000024</c:v>
                </c:pt>
                <c:pt idx="4211">
                  <c:v>0.16844000000000073</c:v>
                </c:pt>
                <c:pt idx="4212">
                  <c:v>0.16848000000000021</c:v>
                </c:pt>
                <c:pt idx="4213">
                  <c:v>0.16852</c:v>
                </c:pt>
                <c:pt idx="4214">
                  <c:v>0.16856000000000004</c:v>
                </c:pt>
                <c:pt idx="4215">
                  <c:v>0.16860000000000003</c:v>
                </c:pt>
                <c:pt idx="4216">
                  <c:v>0.16864000000000001</c:v>
                </c:pt>
                <c:pt idx="4217">
                  <c:v>0.16868000000000002</c:v>
                </c:pt>
                <c:pt idx="4218">
                  <c:v>0.16872000000000001</c:v>
                </c:pt>
                <c:pt idx="4219">
                  <c:v>0.16876000000000024</c:v>
                </c:pt>
                <c:pt idx="4220">
                  <c:v>0.16880000000000001</c:v>
                </c:pt>
                <c:pt idx="4221">
                  <c:v>0.16884000000000021</c:v>
                </c:pt>
                <c:pt idx="4222">
                  <c:v>0.16888</c:v>
                </c:pt>
                <c:pt idx="4223">
                  <c:v>0.16892000000000001</c:v>
                </c:pt>
                <c:pt idx="4224">
                  <c:v>0.16896000000000044</c:v>
                </c:pt>
                <c:pt idx="4225">
                  <c:v>0.16900000000000001</c:v>
                </c:pt>
                <c:pt idx="4226">
                  <c:v>0.16904000000000041</c:v>
                </c:pt>
                <c:pt idx="4227">
                  <c:v>0.16908000000000001</c:v>
                </c:pt>
                <c:pt idx="4228">
                  <c:v>0.16912000000000002</c:v>
                </c:pt>
                <c:pt idx="4229">
                  <c:v>0.16916</c:v>
                </c:pt>
                <c:pt idx="4230">
                  <c:v>0.16920000000000004</c:v>
                </c:pt>
                <c:pt idx="4231">
                  <c:v>0.16924000000000061</c:v>
                </c:pt>
                <c:pt idx="4232">
                  <c:v>0.16928000000000001</c:v>
                </c:pt>
                <c:pt idx="4233">
                  <c:v>0.16932000000000003</c:v>
                </c:pt>
                <c:pt idx="4234">
                  <c:v>0.16936000000000001</c:v>
                </c:pt>
                <c:pt idx="4235">
                  <c:v>0.16940000000000024</c:v>
                </c:pt>
                <c:pt idx="4236">
                  <c:v>0.16944000000000073</c:v>
                </c:pt>
                <c:pt idx="4237">
                  <c:v>0.16948000000000021</c:v>
                </c:pt>
                <c:pt idx="4238">
                  <c:v>0.16952</c:v>
                </c:pt>
                <c:pt idx="4239">
                  <c:v>0.16956000000000004</c:v>
                </c:pt>
                <c:pt idx="4240">
                  <c:v>0.1696</c:v>
                </c:pt>
                <c:pt idx="4241">
                  <c:v>0.16964000000000001</c:v>
                </c:pt>
                <c:pt idx="4242">
                  <c:v>0.16968000000000003</c:v>
                </c:pt>
                <c:pt idx="4243">
                  <c:v>0.16972000000000001</c:v>
                </c:pt>
                <c:pt idx="4244">
                  <c:v>0.16976000000000024</c:v>
                </c:pt>
                <c:pt idx="4245">
                  <c:v>0.16980000000000001</c:v>
                </c:pt>
                <c:pt idx="4246">
                  <c:v>0.16984000000000021</c:v>
                </c:pt>
                <c:pt idx="4247">
                  <c:v>0.16988</c:v>
                </c:pt>
                <c:pt idx="4248">
                  <c:v>0.16992000000000004</c:v>
                </c:pt>
                <c:pt idx="4249">
                  <c:v>0.16996000000000044</c:v>
                </c:pt>
                <c:pt idx="4250">
                  <c:v>0.17</c:v>
                </c:pt>
                <c:pt idx="4251">
                  <c:v>0.17004000000000041</c:v>
                </c:pt>
                <c:pt idx="4252">
                  <c:v>0.17008000000000001</c:v>
                </c:pt>
                <c:pt idx="4253">
                  <c:v>0.17012000000000002</c:v>
                </c:pt>
                <c:pt idx="4254">
                  <c:v>0.17016000000000001</c:v>
                </c:pt>
                <c:pt idx="4255">
                  <c:v>0.17020000000000021</c:v>
                </c:pt>
                <c:pt idx="4256">
                  <c:v>0.17024000000000061</c:v>
                </c:pt>
                <c:pt idx="4257">
                  <c:v>0.17028000000000001</c:v>
                </c:pt>
                <c:pt idx="4258">
                  <c:v>0.17032000000000003</c:v>
                </c:pt>
                <c:pt idx="4259">
                  <c:v>0.17036000000000001</c:v>
                </c:pt>
                <c:pt idx="4260">
                  <c:v>0.17040000000000041</c:v>
                </c:pt>
                <c:pt idx="4261">
                  <c:v>0.17044000000000073</c:v>
                </c:pt>
                <c:pt idx="4262">
                  <c:v>0.17048000000000021</c:v>
                </c:pt>
                <c:pt idx="4263">
                  <c:v>0.17052</c:v>
                </c:pt>
                <c:pt idx="4264">
                  <c:v>0.17056000000000004</c:v>
                </c:pt>
                <c:pt idx="4265">
                  <c:v>0.1706</c:v>
                </c:pt>
                <c:pt idx="4266">
                  <c:v>0.17064000000000001</c:v>
                </c:pt>
                <c:pt idx="4267">
                  <c:v>0.17068000000000003</c:v>
                </c:pt>
                <c:pt idx="4268">
                  <c:v>0.17072000000000001</c:v>
                </c:pt>
                <c:pt idx="4269">
                  <c:v>0.17076000000000024</c:v>
                </c:pt>
                <c:pt idx="4270">
                  <c:v>0.17080000000000001</c:v>
                </c:pt>
                <c:pt idx="4271">
                  <c:v>0.17084000000000021</c:v>
                </c:pt>
                <c:pt idx="4272">
                  <c:v>0.17088</c:v>
                </c:pt>
                <c:pt idx="4273">
                  <c:v>0.17092000000000004</c:v>
                </c:pt>
                <c:pt idx="4274">
                  <c:v>0.17096000000000044</c:v>
                </c:pt>
                <c:pt idx="4275">
                  <c:v>0.17100000000000001</c:v>
                </c:pt>
                <c:pt idx="4276">
                  <c:v>0.17104000000000041</c:v>
                </c:pt>
                <c:pt idx="4277">
                  <c:v>0.17108000000000001</c:v>
                </c:pt>
                <c:pt idx="4278">
                  <c:v>0.17112000000000002</c:v>
                </c:pt>
                <c:pt idx="4279">
                  <c:v>0.17116000000000001</c:v>
                </c:pt>
                <c:pt idx="4280">
                  <c:v>0.17120000000000021</c:v>
                </c:pt>
                <c:pt idx="4281">
                  <c:v>0.17124000000000061</c:v>
                </c:pt>
                <c:pt idx="4282">
                  <c:v>0.17128000000000004</c:v>
                </c:pt>
                <c:pt idx="4283">
                  <c:v>0.17132000000000003</c:v>
                </c:pt>
                <c:pt idx="4284">
                  <c:v>0.17136000000000001</c:v>
                </c:pt>
                <c:pt idx="4285">
                  <c:v>0.17140000000000041</c:v>
                </c:pt>
                <c:pt idx="4286">
                  <c:v>0.17144000000000073</c:v>
                </c:pt>
                <c:pt idx="4287">
                  <c:v>0.17148000000000024</c:v>
                </c:pt>
                <c:pt idx="4288">
                  <c:v>0.17152000000000001</c:v>
                </c:pt>
                <c:pt idx="4289">
                  <c:v>0.17156000000000021</c:v>
                </c:pt>
                <c:pt idx="4290">
                  <c:v>0.1716</c:v>
                </c:pt>
                <c:pt idx="4291">
                  <c:v>0.17164000000000001</c:v>
                </c:pt>
                <c:pt idx="4292">
                  <c:v>0.17168000000000003</c:v>
                </c:pt>
                <c:pt idx="4293">
                  <c:v>0.17172000000000001</c:v>
                </c:pt>
                <c:pt idx="4294">
                  <c:v>0.17176000000000041</c:v>
                </c:pt>
                <c:pt idx="4295">
                  <c:v>0.17180000000000001</c:v>
                </c:pt>
                <c:pt idx="4296">
                  <c:v>0.17184000000000021</c:v>
                </c:pt>
                <c:pt idx="4297">
                  <c:v>0.17188000000000001</c:v>
                </c:pt>
                <c:pt idx="4298">
                  <c:v>0.17192000000000021</c:v>
                </c:pt>
                <c:pt idx="4299">
                  <c:v>0.17196000000000061</c:v>
                </c:pt>
                <c:pt idx="4300">
                  <c:v>0.17200000000000001</c:v>
                </c:pt>
                <c:pt idx="4301">
                  <c:v>0.17204000000000041</c:v>
                </c:pt>
                <c:pt idx="4302">
                  <c:v>0.17208000000000001</c:v>
                </c:pt>
                <c:pt idx="4303">
                  <c:v>0.17212000000000002</c:v>
                </c:pt>
                <c:pt idx="4304">
                  <c:v>0.17216000000000001</c:v>
                </c:pt>
                <c:pt idx="4305">
                  <c:v>0.17220000000000021</c:v>
                </c:pt>
                <c:pt idx="4306">
                  <c:v>0.17224000000000067</c:v>
                </c:pt>
                <c:pt idx="4307">
                  <c:v>0.17228000000000004</c:v>
                </c:pt>
                <c:pt idx="4308">
                  <c:v>0.17232</c:v>
                </c:pt>
                <c:pt idx="4309">
                  <c:v>0.17236000000000001</c:v>
                </c:pt>
                <c:pt idx="4310">
                  <c:v>0.17240000000000041</c:v>
                </c:pt>
                <c:pt idx="4311">
                  <c:v>0.17244000000000081</c:v>
                </c:pt>
                <c:pt idx="4312">
                  <c:v>0.17248000000000024</c:v>
                </c:pt>
                <c:pt idx="4313">
                  <c:v>0.17252000000000001</c:v>
                </c:pt>
                <c:pt idx="4314">
                  <c:v>0.17256000000000021</c:v>
                </c:pt>
                <c:pt idx="4315">
                  <c:v>0.1726</c:v>
                </c:pt>
                <c:pt idx="4316">
                  <c:v>0.17264000000000004</c:v>
                </c:pt>
                <c:pt idx="4317">
                  <c:v>0.17268000000000003</c:v>
                </c:pt>
                <c:pt idx="4318">
                  <c:v>0.17272000000000001</c:v>
                </c:pt>
                <c:pt idx="4319">
                  <c:v>0.17276000000000041</c:v>
                </c:pt>
                <c:pt idx="4320">
                  <c:v>0.17280000000000001</c:v>
                </c:pt>
                <c:pt idx="4321">
                  <c:v>0.17284000000000024</c:v>
                </c:pt>
                <c:pt idx="4322">
                  <c:v>0.17288000000000001</c:v>
                </c:pt>
                <c:pt idx="4323">
                  <c:v>0.17292000000000021</c:v>
                </c:pt>
                <c:pt idx="4324">
                  <c:v>0.17296000000000061</c:v>
                </c:pt>
                <c:pt idx="4325">
                  <c:v>0.17300000000000001</c:v>
                </c:pt>
                <c:pt idx="4326">
                  <c:v>0.17304000000000044</c:v>
                </c:pt>
                <c:pt idx="4327">
                  <c:v>0.17308000000000001</c:v>
                </c:pt>
                <c:pt idx="4328">
                  <c:v>0.17312000000000002</c:v>
                </c:pt>
                <c:pt idx="4329">
                  <c:v>0.17316000000000001</c:v>
                </c:pt>
                <c:pt idx="4330">
                  <c:v>0.17320000000000021</c:v>
                </c:pt>
                <c:pt idx="4331">
                  <c:v>0.17324000000000073</c:v>
                </c:pt>
                <c:pt idx="4332">
                  <c:v>0.17328000000000021</c:v>
                </c:pt>
                <c:pt idx="4333">
                  <c:v>0.17332</c:v>
                </c:pt>
                <c:pt idx="4334">
                  <c:v>0.17336000000000001</c:v>
                </c:pt>
                <c:pt idx="4335">
                  <c:v>0.17340000000000041</c:v>
                </c:pt>
                <c:pt idx="4336">
                  <c:v>0.17344000000000082</c:v>
                </c:pt>
                <c:pt idx="4337">
                  <c:v>0.17348000000000041</c:v>
                </c:pt>
                <c:pt idx="4338">
                  <c:v>0.17352000000000001</c:v>
                </c:pt>
                <c:pt idx="4339">
                  <c:v>0.17356000000000021</c:v>
                </c:pt>
                <c:pt idx="4340">
                  <c:v>0.1736</c:v>
                </c:pt>
                <c:pt idx="4341">
                  <c:v>0.17364000000000004</c:v>
                </c:pt>
                <c:pt idx="4342">
                  <c:v>0.17368</c:v>
                </c:pt>
                <c:pt idx="4343">
                  <c:v>0.17372000000000001</c:v>
                </c:pt>
                <c:pt idx="4344">
                  <c:v>0.17376000000000041</c:v>
                </c:pt>
                <c:pt idx="4345">
                  <c:v>0.17380000000000001</c:v>
                </c:pt>
                <c:pt idx="4346">
                  <c:v>0.17384000000000024</c:v>
                </c:pt>
                <c:pt idx="4347">
                  <c:v>0.17388000000000001</c:v>
                </c:pt>
                <c:pt idx="4348">
                  <c:v>0.17392000000000021</c:v>
                </c:pt>
                <c:pt idx="4349">
                  <c:v>0.17396000000000061</c:v>
                </c:pt>
                <c:pt idx="4350">
                  <c:v>0.17400000000000004</c:v>
                </c:pt>
                <c:pt idx="4351">
                  <c:v>0.17404000000000044</c:v>
                </c:pt>
                <c:pt idx="4352">
                  <c:v>0.17408000000000001</c:v>
                </c:pt>
                <c:pt idx="4353">
                  <c:v>0.17412000000000002</c:v>
                </c:pt>
                <c:pt idx="4354">
                  <c:v>0.17416000000000001</c:v>
                </c:pt>
                <c:pt idx="4355">
                  <c:v>0.17420000000000024</c:v>
                </c:pt>
                <c:pt idx="4356">
                  <c:v>0.17424000000000073</c:v>
                </c:pt>
                <c:pt idx="4357">
                  <c:v>0.17428000000000021</c:v>
                </c:pt>
                <c:pt idx="4358">
                  <c:v>0.17432</c:v>
                </c:pt>
                <c:pt idx="4359">
                  <c:v>0.17436000000000001</c:v>
                </c:pt>
                <c:pt idx="4360">
                  <c:v>0.17440000000000044</c:v>
                </c:pt>
                <c:pt idx="4361">
                  <c:v>0.17444000000000082</c:v>
                </c:pt>
                <c:pt idx="4362">
                  <c:v>0.17448000000000041</c:v>
                </c:pt>
                <c:pt idx="4363">
                  <c:v>0.17452000000000001</c:v>
                </c:pt>
                <c:pt idx="4364">
                  <c:v>0.17456000000000021</c:v>
                </c:pt>
                <c:pt idx="4365">
                  <c:v>0.17460000000000001</c:v>
                </c:pt>
                <c:pt idx="4366">
                  <c:v>0.17464000000000021</c:v>
                </c:pt>
                <c:pt idx="4367">
                  <c:v>0.17468</c:v>
                </c:pt>
                <c:pt idx="4368">
                  <c:v>0.17472000000000001</c:v>
                </c:pt>
                <c:pt idx="4369">
                  <c:v>0.17476000000000044</c:v>
                </c:pt>
                <c:pt idx="4370">
                  <c:v>0.17480000000000001</c:v>
                </c:pt>
                <c:pt idx="4371">
                  <c:v>0.17484000000000041</c:v>
                </c:pt>
                <c:pt idx="4372">
                  <c:v>0.17488000000000001</c:v>
                </c:pt>
                <c:pt idx="4373">
                  <c:v>0.17492000000000021</c:v>
                </c:pt>
                <c:pt idx="4374">
                  <c:v>0.17496000000000073</c:v>
                </c:pt>
                <c:pt idx="4375">
                  <c:v>0.17500000000000004</c:v>
                </c:pt>
                <c:pt idx="4376">
                  <c:v>0.17504000000000061</c:v>
                </c:pt>
                <c:pt idx="4377">
                  <c:v>0.17508000000000001</c:v>
                </c:pt>
                <c:pt idx="4378">
                  <c:v>0.17512000000000003</c:v>
                </c:pt>
                <c:pt idx="4379">
                  <c:v>0.17516000000000001</c:v>
                </c:pt>
                <c:pt idx="4380">
                  <c:v>0.17520000000000024</c:v>
                </c:pt>
                <c:pt idx="4381">
                  <c:v>0.17524000000000073</c:v>
                </c:pt>
                <c:pt idx="4382">
                  <c:v>0.17528000000000021</c:v>
                </c:pt>
                <c:pt idx="4383">
                  <c:v>0.17532</c:v>
                </c:pt>
                <c:pt idx="4384">
                  <c:v>0.17536000000000004</c:v>
                </c:pt>
                <c:pt idx="4385">
                  <c:v>0.17540000000000044</c:v>
                </c:pt>
                <c:pt idx="4386">
                  <c:v>0.17544000000000082</c:v>
                </c:pt>
                <c:pt idx="4387">
                  <c:v>0.17548000000000041</c:v>
                </c:pt>
                <c:pt idx="4388">
                  <c:v>0.17552000000000001</c:v>
                </c:pt>
                <c:pt idx="4389">
                  <c:v>0.17556000000000024</c:v>
                </c:pt>
                <c:pt idx="4390">
                  <c:v>0.17560000000000001</c:v>
                </c:pt>
                <c:pt idx="4391">
                  <c:v>0.17564000000000021</c:v>
                </c:pt>
                <c:pt idx="4392">
                  <c:v>0.17568</c:v>
                </c:pt>
                <c:pt idx="4393">
                  <c:v>0.17572000000000004</c:v>
                </c:pt>
                <c:pt idx="4394">
                  <c:v>0.17576000000000044</c:v>
                </c:pt>
                <c:pt idx="4395">
                  <c:v>0.17580000000000001</c:v>
                </c:pt>
                <c:pt idx="4396">
                  <c:v>0.17584000000000041</c:v>
                </c:pt>
                <c:pt idx="4397">
                  <c:v>0.17588000000000001</c:v>
                </c:pt>
                <c:pt idx="4398">
                  <c:v>0.17592000000000024</c:v>
                </c:pt>
                <c:pt idx="4399">
                  <c:v>0.17596000000000073</c:v>
                </c:pt>
                <c:pt idx="4400">
                  <c:v>0.17600000000000021</c:v>
                </c:pt>
                <c:pt idx="4401">
                  <c:v>0.17604000000000061</c:v>
                </c:pt>
                <c:pt idx="4402">
                  <c:v>0.17608000000000001</c:v>
                </c:pt>
                <c:pt idx="4403">
                  <c:v>0.17612000000000003</c:v>
                </c:pt>
                <c:pt idx="4404">
                  <c:v>0.17616000000000001</c:v>
                </c:pt>
                <c:pt idx="4405">
                  <c:v>0.17620000000000041</c:v>
                </c:pt>
                <c:pt idx="4406">
                  <c:v>0.17624000000000073</c:v>
                </c:pt>
                <c:pt idx="4407">
                  <c:v>0.17628000000000021</c:v>
                </c:pt>
                <c:pt idx="4408">
                  <c:v>0.17632</c:v>
                </c:pt>
                <c:pt idx="4409">
                  <c:v>0.17636000000000004</c:v>
                </c:pt>
                <c:pt idx="4410">
                  <c:v>0.17640000000000061</c:v>
                </c:pt>
                <c:pt idx="4411">
                  <c:v>0.17644000000000082</c:v>
                </c:pt>
                <c:pt idx="4412">
                  <c:v>0.17648000000000041</c:v>
                </c:pt>
                <c:pt idx="4413">
                  <c:v>0.17652000000000001</c:v>
                </c:pt>
                <c:pt idx="4414">
                  <c:v>0.17656000000000024</c:v>
                </c:pt>
                <c:pt idx="4415">
                  <c:v>0.17660000000000001</c:v>
                </c:pt>
                <c:pt idx="4416">
                  <c:v>0.17664000000000021</c:v>
                </c:pt>
                <c:pt idx="4417">
                  <c:v>0.17668</c:v>
                </c:pt>
                <c:pt idx="4418">
                  <c:v>0.17672000000000004</c:v>
                </c:pt>
                <c:pt idx="4419">
                  <c:v>0.17676000000000044</c:v>
                </c:pt>
                <c:pt idx="4420">
                  <c:v>0.17680000000000001</c:v>
                </c:pt>
                <c:pt idx="4421">
                  <c:v>0.17684000000000041</c:v>
                </c:pt>
                <c:pt idx="4422">
                  <c:v>0.17688000000000001</c:v>
                </c:pt>
                <c:pt idx="4423">
                  <c:v>0.17692000000000024</c:v>
                </c:pt>
                <c:pt idx="4424">
                  <c:v>0.17696000000000073</c:v>
                </c:pt>
                <c:pt idx="4425">
                  <c:v>0.17700000000000021</c:v>
                </c:pt>
                <c:pt idx="4426">
                  <c:v>0.17704000000000061</c:v>
                </c:pt>
                <c:pt idx="4427">
                  <c:v>0.17708000000000004</c:v>
                </c:pt>
                <c:pt idx="4428">
                  <c:v>0.17712000000000003</c:v>
                </c:pt>
                <c:pt idx="4429">
                  <c:v>0.17716000000000001</c:v>
                </c:pt>
                <c:pt idx="4430">
                  <c:v>0.17720000000000041</c:v>
                </c:pt>
                <c:pt idx="4431">
                  <c:v>0.17724000000000073</c:v>
                </c:pt>
                <c:pt idx="4432">
                  <c:v>0.17728000000000024</c:v>
                </c:pt>
                <c:pt idx="4433">
                  <c:v>0.17732000000000001</c:v>
                </c:pt>
                <c:pt idx="4434">
                  <c:v>0.17736000000000021</c:v>
                </c:pt>
                <c:pt idx="4435">
                  <c:v>0.17740000000000061</c:v>
                </c:pt>
                <c:pt idx="4436">
                  <c:v>0.17744000000000082</c:v>
                </c:pt>
                <c:pt idx="4437">
                  <c:v>0.17748000000000044</c:v>
                </c:pt>
                <c:pt idx="4438">
                  <c:v>0.17752000000000001</c:v>
                </c:pt>
                <c:pt idx="4439">
                  <c:v>0.17756000000000041</c:v>
                </c:pt>
                <c:pt idx="4440">
                  <c:v>0.17760000000000001</c:v>
                </c:pt>
                <c:pt idx="4441">
                  <c:v>0.17764000000000021</c:v>
                </c:pt>
                <c:pt idx="4442">
                  <c:v>0.17768</c:v>
                </c:pt>
                <c:pt idx="4443">
                  <c:v>0.17772000000000004</c:v>
                </c:pt>
                <c:pt idx="4444">
                  <c:v>0.17776000000000061</c:v>
                </c:pt>
                <c:pt idx="4445">
                  <c:v>0.17780000000000001</c:v>
                </c:pt>
                <c:pt idx="4446">
                  <c:v>0.17784000000000041</c:v>
                </c:pt>
                <c:pt idx="4447">
                  <c:v>0.17788000000000001</c:v>
                </c:pt>
                <c:pt idx="4448">
                  <c:v>0.17792000000000024</c:v>
                </c:pt>
                <c:pt idx="4449">
                  <c:v>0.17796000000000073</c:v>
                </c:pt>
                <c:pt idx="4450">
                  <c:v>0.17800000000000021</c:v>
                </c:pt>
                <c:pt idx="4451">
                  <c:v>0.17804000000000061</c:v>
                </c:pt>
                <c:pt idx="4452">
                  <c:v>0.17808000000000004</c:v>
                </c:pt>
                <c:pt idx="4453">
                  <c:v>0.17812000000000003</c:v>
                </c:pt>
                <c:pt idx="4454">
                  <c:v>0.17816000000000001</c:v>
                </c:pt>
                <c:pt idx="4455">
                  <c:v>0.17820000000000041</c:v>
                </c:pt>
                <c:pt idx="4456">
                  <c:v>0.17824000000000076</c:v>
                </c:pt>
                <c:pt idx="4457">
                  <c:v>0.17828000000000024</c:v>
                </c:pt>
                <c:pt idx="4458">
                  <c:v>0.17832000000000001</c:v>
                </c:pt>
                <c:pt idx="4459">
                  <c:v>0.17836000000000021</c:v>
                </c:pt>
                <c:pt idx="4460">
                  <c:v>0.17840000000000061</c:v>
                </c:pt>
                <c:pt idx="4461">
                  <c:v>0.17844000000000093</c:v>
                </c:pt>
                <c:pt idx="4462">
                  <c:v>0.17848000000000044</c:v>
                </c:pt>
                <c:pt idx="4463">
                  <c:v>0.17852000000000001</c:v>
                </c:pt>
                <c:pt idx="4464">
                  <c:v>0.17856000000000041</c:v>
                </c:pt>
                <c:pt idx="4465">
                  <c:v>0.17860000000000001</c:v>
                </c:pt>
                <c:pt idx="4466">
                  <c:v>0.17864000000000024</c:v>
                </c:pt>
                <c:pt idx="4467">
                  <c:v>0.17868000000000001</c:v>
                </c:pt>
                <c:pt idx="4468">
                  <c:v>0.17872000000000021</c:v>
                </c:pt>
                <c:pt idx="4469">
                  <c:v>0.17876000000000061</c:v>
                </c:pt>
                <c:pt idx="4470">
                  <c:v>0.17880000000000001</c:v>
                </c:pt>
                <c:pt idx="4471">
                  <c:v>0.17884000000000044</c:v>
                </c:pt>
                <c:pt idx="4472">
                  <c:v>0.17888000000000001</c:v>
                </c:pt>
                <c:pt idx="4473">
                  <c:v>0.17892000000000041</c:v>
                </c:pt>
                <c:pt idx="4474">
                  <c:v>0.17896000000000073</c:v>
                </c:pt>
                <c:pt idx="4475">
                  <c:v>0.17900000000000021</c:v>
                </c:pt>
                <c:pt idx="4476">
                  <c:v>0.17904000000000073</c:v>
                </c:pt>
                <c:pt idx="4477">
                  <c:v>0.17908000000000004</c:v>
                </c:pt>
                <c:pt idx="4478">
                  <c:v>0.17912</c:v>
                </c:pt>
                <c:pt idx="4479">
                  <c:v>0.17916000000000001</c:v>
                </c:pt>
                <c:pt idx="4480">
                  <c:v>0.17920000000000041</c:v>
                </c:pt>
                <c:pt idx="4481">
                  <c:v>0.17924000000000082</c:v>
                </c:pt>
                <c:pt idx="4482">
                  <c:v>0.17928000000000024</c:v>
                </c:pt>
                <c:pt idx="4483">
                  <c:v>0.17932000000000001</c:v>
                </c:pt>
                <c:pt idx="4484">
                  <c:v>0.17936000000000021</c:v>
                </c:pt>
                <c:pt idx="4485">
                  <c:v>0.17940000000000061</c:v>
                </c:pt>
                <c:pt idx="4486">
                  <c:v>0.17944000000000099</c:v>
                </c:pt>
                <c:pt idx="4487">
                  <c:v>0.17948000000000044</c:v>
                </c:pt>
                <c:pt idx="4488">
                  <c:v>0.17952000000000001</c:v>
                </c:pt>
                <c:pt idx="4489">
                  <c:v>0.17956000000000041</c:v>
                </c:pt>
                <c:pt idx="4490">
                  <c:v>0.17960000000000001</c:v>
                </c:pt>
                <c:pt idx="4491">
                  <c:v>0.17964000000000024</c:v>
                </c:pt>
                <c:pt idx="4492">
                  <c:v>0.17968000000000001</c:v>
                </c:pt>
                <c:pt idx="4493">
                  <c:v>0.17972000000000021</c:v>
                </c:pt>
                <c:pt idx="4494">
                  <c:v>0.17976000000000061</c:v>
                </c:pt>
                <c:pt idx="4495">
                  <c:v>0.17980000000000004</c:v>
                </c:pt>
                <c:pt idx="4496">
                  <c:v>0.17984000000000044</c:v>
                </c:pt>
                <c:pt idx="4497">
                  <c:v>0.17988000000000001</c:v>
                </c:pt>
                <c:pt idx="4498">
                  <c:v>0.17992000000000041</c:v>
                </c:pt>
                <c:pt idx="4499">
                  <c:v>0.17996000000000073</c:v>
                </c:pt>
                <c:pt idx="4500">
                  <c:v>0.18000000000000024</c:v>
                </c:pt>
                <c:pt idx="4501">
                  <c:v>0.18004000000000073</c:v>
                </c:pt>
                <c:pt idx="4502">
                  <c:v>0.18008000000000021</c:v>
                </c:pt>
                <c:pt idx="4503">
                  <c:v>0.18012</c:v>
                </c:pt>
                <c:pt idx="4504">
                  <c:v>0.18016000000000001</c:v>
                </c:pt>
                <c:pt idx="4505">
                  <c:v>0.18020000000000044</c:v>
                </c:pt>
                <c:pt idx="4506">
                  <c:v>0.18024000000000082</c:v>
                </c:pt>
                <c:pt idx="4507">
                  <c:v>0.18028000000000041</c:v>
                </c:pt>
                <c:pt idx="4508">
                  <c:v>0.18032000000000001</c:v>
                </c:pt>
                <c:pt idx="4509">
                  <c:v>0.18036000000000021</c:v>
                </c:pt>
                <c:pt idx="4510">
                  <c:v>0.18040000000000073</c:v>
                </c:pt>
                <c:pt idx="4511">
                  <c:v>0.18044000000000099</c:v>
                </c:pt>
                <c:pt idx="4512">
                  <c:v>0.18048000000000061</c:v>
                </c:pt>
                <c:pt idx="4513">
                  <c:v>0.18052000000000001</c:v>
                </c:pt>
                <c:pt idx="4514">
                  <c:v>0.18056000000000041</c:v>
                </c:pt>
                <c:pt idx="4515">
                  <c:v>0.18060000000000001</c:v>
                </c:pt>
                <c:pt idx="4516">
                  <c:v>0.18064000000000024</c:v>
                </c:pt>
                <c:pt idx="4517">
                  <c:v>0.18068000000000001</c:v>
                </c:pt>
                <c:pt idx="4518">
                  <c:v>0.18072000000000021</c:v>
                </c:pt>
                <c:pt idx="4519">
                  <c:v>0.18076000000000064</c:v>
                </c:pt>
                <c:pt idx="4520">
                  <c:v>0.18080000000000004</c:v>
                </c:pt>
                <c:pt idx="4521">
                  <c:v>0.18084000000000044</c:v>
                </c:pt>
                <c:pt idx="4522">
                  <c:v>0.18088000000000001</c:v>
                </c:pt>
                <c:pt idx="4523">
                  <c:v>0.18092000000000041</c:v>
                </c:pt>
                <c:pt idx="4524">
                  <c:v>0.18096000000000079</c:v>
                </c:pt>
                <c:pt idx="4525">
                  <c:v>0.18100000000000024</c:v>
                </c:pt>
                <c:pt idx="4526">
                  <c:v>0.18104000000000073</c:v>
                </c:pt>
                <c:pt idx="4527">
                  <c:v>0.18108000000000021</c:v>
                </c:pt>
                <c:pt idx="4528">
                  <c:v>0.18112</c:v>
                </c:pt>
                <c:pt idx="4529">
                  <c:v>0.18116000000000004</c:v>
                </c:pt>
                <c:pt idx="4530">
                  <c:v>0.18120000000000044</c:v>
                </c:pt>
                <c:pt idx="4531">
                  <c:v>0.18124000000000082</c:v>
                </c:pt>
                <c:pt idx="4532">
                  <c:v>0.18128000000000041</c:v>
                </c:pt>
                <c:pt idx="4533">
                  <c:v>0.18132000000000001</c:v>
                </c:pt>
                <c:pt idx="4534">
                  <c:v>0.18136000000000024</c:v>
                </c:pt>
                <c:pt idx="4535">
                  <c:v>0.18140000000000073</c:v>
                </c:pt>
                <c:pt idx="4536">
                  <c:v>0.18144000000000099</c:v>
                </c:pt>
                <c:pt idx="4537">
                  <c:v>0.18148000000000061</c:v>
                </c:pt>
                <c:pt idx="4538">
                  <c:v>0.18152000000000001</c:v>
                </c:pt>
                <c:pt idx="4539">
                  <c:v>0.18156000000000044</c:v>
                </c:pt>
                <c:pt idx="4540">
                  <c:v>0.18160000000000001</c:v>
                </c:pt>
                <c:pt idx="4541">
                  <c:v>0.18164000000000041</c:v>
                </c:pt>
                <c:pt idx="4542">
                  <c:v>0.18168000000000001</c:v>
                </c:pt>
                <c:pt idx="4543">
                  <c:v>0.18172000000000021</c:v>
                </c:pt>
                <c:pt idx="4544">
                  <c:v>0.18176000000000073</c:v>
                </c:pt>
                <c:pt idx="4545">
                  <c:v>0.18180000000000004</c:v>
                </c:pt>
                <c:pt idx="4546">
                  <c:v>0.18184000000000061</c:v>
                </c:pt>
                <c:pt idx="4547">
                  <c:v>0.18188000000000001</c:v>
                </c:pt>
                <c:pt idx="4548">
                  <c:v>0.18192000000000041</c:v>
                </c:pt>
                <c:pt idx="4549">
                  <c:v>0.18196000000000082</c:v>
                </c:pt>
                <c:pt idx="4550">
                  <c:v>0.18200000000000024</c:v>
                </c:pt>
                <c:pt idx="4551">
                  <c:v>0.18204000000000073</c:v>
                </c:pt>
                <c:pt idx="4552">
                  <c:v>0.18208000000000021</c:v>
                </c:pt>
                <c:pt idx="4553">
                  <c:v>0.18212</c:v>
                </c:pt>
                <c:pt idx="4554">
                  <c:v>0.18216000000000004</c:v>
                </c:pt>
                <c:pt idx="4555">
                  <c:v>0.18220000000000044</c:v>
                </c:pt>
                <c:pt idx="4556">
                  <c:v>0.18224000000000082</c:v>
                </c:pt>
                <c:pt idx="4557">
                  <c:v>0.18228000000000041</c:v>
                </c:pt>
                <c:pt idx="4558">
                  <c:v>0.18232000000000001</c:v>
                </c:pt>
                <c:pt idx="4559">
                  <c:v>0.18236000000000024</c:v>
                </c:pt>
                <c:pt idx="4560">
                  <c:v>0.18240000000000073</c:v>
                </c:pt>
                <c:pt idx="4561">
                  <c:v>0.18244000000000099</c:v>
                </c:pt>
                <c:pt idx="4562">
                  <c:v>0.18248000000000061</c:v>
                </c:pt>
                <c:pt idx="4563">
                  <c:v>0.18252000000000004</c:v>
                </c:pt>
                <c:pt idx="4564">
                  <c:v>0.18256000000000044</c:v>
                </c:pt>
                <c:pt idx="4565">
                  <c:v>0.18260000000000001</c:v>
                </c:pt>
                <c:pt idx="4566">
                  <c:v>0.18264000000000041</c:v>
                </c:pt>
                <c:pt idx="4567">
                  <c:v>0.18268000000000001</c:v>
                </c:pt>
                <c:pt idx="4568">
                  <c:v>0.18272000000000024</c:v>
                </c:pt>
                <c:pt idx="4569">
                  <c:v>0.18276000000000073</c:v>
                </c:pt>
                <c:pt idx="4570">
                  <c:v>0.18280000000000021</c:v>
                </c:pt>
                <c:pt idx="4571">
                  <c:v>0.18284000000000061</c:v>
                </c:pt>
                <c:pt idx="4572">
                  <c:v>0.18288000000000001</c:v>
                </c:pt>
                <c:pt idx="4573">
                  <c:v>0.18292000000000044</c:v>
                </c:pt>
                <c:pt idx="4574">
                  <c:v>0.18296000000000082</c:v>
                </c:pt>
                <c:pt idx="4575">
                  <c:v>0.18300000000000041</c:v>
                </c:pt>
                <c:pt idx="4576">
                  <c:v>0.18304000000000073</c:v>
                </c:pt>
                <c:pt idx="4577">
                  <c:v>0.18308000000000021</c:v>
                </c:pt>
                <c:pt idx="4578">
                  <c:v>0.18312</c:v>
                </c:pt>
                <c:pt idx="4579">
                  <c:v>0.18316000000000004</c:v>
                </c:pt>
                <c:pt idx="4580">
                  <c:v>0.18320000000000061</c:v>
                </c:pt>
                <c:pt idx="4581">
                  <c:v>0.18324000000000082</c:v>
                </c:pt>
                <c:pt idx="4582">
                  <c:v>0.18328000000000041</c:v>
                </c:pt>
                <c:pt idx="4583">
                  <c:v>0.18332000000000001</c:v>
                </c:pt>
                <c:pt idx="4584">
                  <c:v>0.18336000000000041</c:v>
                </c:pt>
                <c:pt idx="4585">
                  <c:v>0.18340000000000073</c:v>
                </c:pt>
                <c:pt idx="4586">
                  <c:v>0.18344000000000099</c:v>
                </c:pt>
                <c:pt idx="4587">
                  <c:v>0.18348000000000067</c:v>
                </c:pt>
                <c:pt idx="4588">
                  <c:v>0.18352000000000004</c:v>
                </c:pt>
                <c:pt idx="4589">
                  <c:v>0.18356000000000064</c:v>
                </c:pt>
                <c:pt idx="4590">
                  <c:v>0.18360000000000001</c:v>
                </c:pt>
                <c:pt idx="4591">
                  <c:v>0.18364000000000041</c:v>
                </c:pt>
                <c:pt idx="4592">
                  <c:v>0.18368000000000001</c:v>
                </c:pt>
                <c:pt idx="4593">
                  <c:v>0.18372000000000024</c:v>
                </c:pt>
                <c:pt idx="4594">
                  <c:v>0.18376000000000073</c:v>
                </c:pt>
                <c:pt idx="4595">
                  <c:v>0.18380000000000021</c:v>
                </c:pt>
                <c:pt idx="4596">
                  <c:v>0.18384000000000061</c:v>
                </c:pt>
                <c:pt idx="4597">
                  <c:v>0.18388000000000004</c:v>
                </c:pt>
                <c:pt idx="4598">
                  <c:v>0.18392000000000044</c:v>
                </c:pt>
                <c:pt idx="4599">
                  <c:v>0.18396000000000082</c:v>
                </c:pt>
                <c:pt idx="4600">
                  <c:v>0.18400000000000041</c:v>
                </c:pt>
                <c:pt idx="4601">
                  <c:v>0.18404000000000073</c:v>
                </c:pt>
                <c:pt idx="4602">
                  <c:v>0.18408000000000024</c:v>
                </c:pt>
                <c:pt idx="4603">
                  <c:v>0.18412000000000001</c:v>
                </c:pt>
                <c:pt idx="4604">
                  <c:v>0.18416000000000021</c:v>
                </c:pt>
                <c:pt idx="4605">
                  <c:v>0.18420000000000061</c:v>
                </c:pt>
                <c:pt idx="4606">
                  <c:v>0.18424000000000082</c:v>
                </c:pt>
                <c:pt idx="4607">
                  <c:v>0.18428000000000044</c:v>
                </c:pt>
                <c:pt idx="4608">
                  <c:v>0.18432000000000001</c:v>
                </c:pt>
                <c:pt idx="4609">
                  <c:v>0.18436000000000041</c:v>
                </c:pt>
                <c:pt idx="4610">
                  <c:v>0.18440000000000073</c:v>
                </c:pt>
                <c:pt idx="4611">
                  <c:v>0.18444000000000099</c:v>
                </c:pt>
                <c:pt idx="4612">
                  <c:v>0.18448000000000073</c:v>
                </c:pt>
                <c:pt idx="4613">
                  <c:v>0.18452000000000021</c:v>
                </c:pt>
                <c:pt idx="4614">
                  <c:v>0.18456000000000061</c:v>
                </c:pt>
                <c:pt idx="4615">
                  <c:v>0.18460000000000001</c:v>
                </c:pt>
                <c:pt idx="4616">
                  <c:v>0.18464000000000041</c:v>
                </c:pt>
                <c:pt idx="4617">
                  <c:v>0.18468000000000001</c:v>
                </c:pt>
                <c:pt idx="4618">
                  <c:v>0.18472000000000041</c:v>
                </c:pt>
                <c:pt idx="4619">
                  <c:v>0.18476000000000073</c:v>
                </c:pt>
                <c:pt idx="4620">
                  <c:v>0.18480000000000021</c:v>
                </c:pt>
                <c:pt idx="4621">
                  <c:v>0.18484000000000067</c:v>
                </c:pt>
                <c:pt idx="4622">
                  <c:v>0.18488000000000004</c:v>
                </c:pt>
                <c:pt idx="4623">
                  <c:v>0.18492000000000064</c:v>
                </c:pt>
                <c:pt idx="4624">
                  <c:v>0.18496000000000082</c:v>
                </c:pt>
                <c:pt idx="4625">
                  <c:v>0.18500000000000041</c:v>
                </c:pt>
                <c:pt idx="4626">
                  <c:v>0.18504000000000081</c:v>
                </c:pt>
                <c:pt idx="4627">
                  <c:v>0.18508000000000024</c:v>
                </c:pt>
                <c:pt idx="4628">
                  <c:v>0.18512000000000001</c:v>
                </c:pt>
                <c:pt idx="4629">
                  <c:v>0.18516000000000021</c:v>
                </c:pt>
                <c:pt idx="4630">
                  <c:v>0.18520000000000061</c:v>
                </c:pt>
                <c:pt idx="4631">
                  <c:v>0.18524000000000099</c:v>
                </c:pt>
                <c:pt idx="4632">
                  <c:v>0.18528000000000044</c:v>
                </c:pt>
                <c:pt idx="4633">
                  <c:v>0.18532000000000001</c:v>
                </c:pt>
                <c:pt idx="4634">
                  <c:v>0.18536000000000041</c:v>
                </c:pt>
                <c:pt idx="4635">
                  <c:v>0.18540000000000073</c:v>
                </c:pt>
                <c:pt idx="4636">
                  <c:v>0.18544000000000108</c:v>
                </c:pt>
                <c:pt idx="4637">
                  <c:v>0.18548000000000073</c:v>
                </c:pt>
                <c:pt idx="4638">
                  <c:v>0.18552000000000021</c:v>
                </c:pt>
                <c:pt idx="4639">
                  <c:v>0.18556000000000061</c:v>
                </c:pt>
                <c:pt idx="4640">
                  <c:v>0.18560000000000001</c:v>
                </c:pt>
                <c:pt idx="4641">
                  <c:v>0.18564000000000044</c:v>
                </c:pt>
                <c:pt idx="4642">
                  <c:v>0.18568000000000001</c:v>
                </c:pt>
                <c:pt idx="4643">
                  <c:v>0.18572000000000041</c:v>
                </c:pt>
                <c:pt idx="4644">
                  <c:v>0.18576000000000073</c:v>
                </c:pt>
                <c:pt idx="4645">
                  <c:v>0.18580000000000021</c:v>
                </c:pt>
                <c:pt idx="4646">
                  <c:v>0.18584000000000073</c:v>
                </c:pt>
                <c:pt idx="4647">
                  <c:v>0.18588000000000021</c:v>
                </c:pt>
                <c:pt idx="4648">
                  <c:v>0.18592000000000061</c:v>
                </c:pt>
                <c:pt idx="4649">
                  <c:v>0.18596000000000082</c:v>
                </c:pt>
                <c:pt idx="4650">
                  <c:v>0.18600000000000044</c:v>
                </c:pt>
                <c:pt idx="4651">
                  <c:v>0.18604000000000082</c:v>
                </c:pt>
                <c:pt idx="4652">
                  <c:v>0.18608000000000041</c:v>
                </c:pt>
                <c:pt idx="4653">
                  <c:v>0.18612000000000001</c:v>
                </c:pt>
                <c:pt idx="4654">
                  <c:v>0.18616000000000021</c:v>
                </c:pt>
                <c:pt idx="4655">
                  <c:v>0.18620000000000073</c:v>
                </c:pt>
                <c:pt idx="4656">
                  <c:v>0.18624000000000099</c:v>
                </c:pt>
                <c:pt idx="4657">
                  <c:v>0.18628000000000064</c:v>
                </c:pt>
                <c:pt idx="4658">
                  <c:v>0.18632000000000001</c:v>
                </c:pt>
                <c:pt idx="4659">
                  <c:v>0.18636000000000041</c:v>
                </c:pt>
                <c:pt idx="4660">
                  <c:v>0.18640000000000082</c:v>
                </c:pt>
                <c:pt idx="4661">
                  <c:v>0.18644000000000108</c:v>
                </c:pt>
                <c:pt idx="4662">
                  <c:v>0.18648000000000073</c:v>
                </c:pt>
                <c:pt idx="4663">
                  <c:v>0.18652000000000021</c:v>
                </c:pt>
                <c:pt idx="4664">
                  <c:v>0.18656000000000061</c:v>
                </c:pt>
                <c:pt idx="4665">
                  <c:v>0.18660000000000004</c:v>
                </c:pt>
                <c:pt idx="4666">
                  <c:v>0.18664000000000044</c:v>
                </c:pt>
                <c:pt idx="4667">
                  <c:v>0.18668000000000001</c:v>
                </c:pt>
                <c:pt idx="4668">
                  <c:v>0.18672000000000041</c:v>
                </c:pt>
                <c:pt idx="4669">
                  <c:v>0.18676000000000073</c:v>
                </c:pt>
                <c:pt idx="4670">
                  <c:v>0.18680000000000024</c:v>
                </c:pt>
                <c:pt idx="4671">
                  <c:v>0.18684000000000073</c:v>
                </c:pt>
                <c:pt idx="4672">
                  <c:v>0.18688000000000021</c:v>
                </c:pt>
                <c:pt idx="4673">
                  <c:v>0.18692000000000061</c:v>
                </c:pt>
                <c:pt idx="4674">
                  <c:v>0.18696000000000088</c:v>
                </c:pt>
                <c:pt idx="4675">
                  <c:v>0.18700000000000044</c:v>
                </c:pt>
                <c:pt idx="4676">
                  <c:v>0.18704000000000082</c:v>
                </c:pt>
                <c:pt idx="4677">
                  <c:v>0.18708000000000041</c:v>
                </c:pt>
                <c:pt idx="4678">
                  <c:v>0.18712000000000001</c:v>
                </c:pt>
                <c:pt idx="4679">
                  <c:v>0.18716000000000024</c:v>
                </c:pt>
                <c:pt idx="4680">
                  <c:v>0.18720000000000073</c:v>
                </c:pt>
                <c:pt idx="4681">
                  <c:v>0.18724000000000099</c:v>
                </c:pt>
                <c:pt idx="4682">
                  <c:v>0.18728000000000061</c:v>
                </c:pt>
                <c:pt idx="4683">
                  <c:v>0.18732000000000001</c:v>
                </c:pt>
                <c:pt idx="4684">
                  <c:v>0.18736000000000044</c:v>
                </c:pt>
                <c:pt idx="4685">
                  <c:v>0.18740000000000082</c:v>
                </c:pt>
                <c:pt idx="4686">
                  <c:v>0.18744000000000108</c:v>
                </c:pt>
                <c:pt idx="4687">
                  <c:v>0.18748000000000073</c:v>
                </c:pt>
                <c:pt idx="4688">
                  <c:v>0.18752000000000021</c:v>
                </c:pt>
                <c:pt idx="4689">
                  <c:v>0.18756000000000073</c:v>
                </c:pt>
                <c:pt idx="4690">
                  <c:v>0.18760000000000004</c:v>
                </c:pt>
                <c:pt idx="4691">
                  <c:v>0.18764000000000064</c:v>
                </c:pt>
                <c:pt idx="4692">
                  <c:v>0.18768000000000001</c:v>
                </c:pt>
                <c:pt idx="4693">
                  <c:v>0.18772000000000041</c:v>
                </c:pt>
                <c:pt idx="4694">
                  <c:v>0.18776000000000082</c:v>
                </c:pt>
                <c:pt idx="4695">
                  <c:v>0.18780000000000024</c:v>
                </c:pt>
                <c:pt idx="4696">
                  <c:v>0.18784000000000073</c:v>
                </c:pt>
                <c:pt idx="4697">
                  <c:v>0.18788000000000021</c:v>
                </c:pt>
                <c:pt idx="4698">
                  <c:v>0.18792000000000061</c:v>
                </c:pt>
                <c:pt idx="4699">
                  <c:v>0.18796000000000099</c:v>
                </c:pt>
                <c:pt idx="4700">
                  <c:v>0.18800000000000044</c:v>
                </c:pt>
                <c:pt idx="4701">
                  <c:v>0.18804000000000082</c:v>
                </c:pt>
                <c:pt idx="4702">
                  <c:v>0.18808000000000041</c:v>
                </c:pt>
                <c:pt idx="4703">
                  <c:v>0.18812000000000001</c:v>
                </c:pt>
                <c:pt idx="4704">
                  <c:v>0.18816000000000024</c:v>
                </c:pt>
                <c:pt idx="4705">
                  <c:v>0.18820000000000073</c:v>
                </c:pt>
                <c:pt idx="4706">
                  <c:v>0.18824000000000099</c:v>
                </c:pt>
                <c:pt idx="4707">
                  <c:v>0.18828000000000061</c:v>
                </c:pt>
                <c:pt idx="4708">
                  <c:v>0.18832000000000004</c:v>
                </c:pt>
                <c:pt idx="4709">
                  <c:v>0.18836000000000044</c:v>
                </c:pt>
                <c:pt idx="4710">
                  <c:v>0.18840000000000082</c:v>
                </c:pt>
                <c:pt idx="4711">
                  <c:v>0.18844000000000108</c:v>
                </c:pt>
                <c:pt idx="4712">
                  <c:v>0.18848000000000073</c:v>
                </c:pt>
                <c:pt idx="4713">
                  <c:v>0.18852000000000024</c:v>
                </c:pt>
                <c:pt idx="4714">
                  <c:v>0.18856000000000073</c:v>
                </c:pt>
                <c:pt idx="4715">
                  <c:v>0.18860000000000021</c:v>
                </c:pt>
                <c:pt idx="4716">
                  <c:v>0.18864000000000061</c:v>
                </c:pt>
                <c:pt idx="4717">
                  <c:v>0.18868000000000001</c:v>
                </c:pt>
                <c:pt idx="4718">
                  <c:v>0.18872000000000044</c:v>
                </c:pt>
                <c:pt idx="4719">
                  <c:v>0.18876000000000082</c:v>
                </c:pt>
                <c:pt idx="4720">
                  <c:v>0.18880000000000041</c:v>
                </c:pt>
                <c:pt idx="4721">
                  <c:v>0.18884000000000073</c:v>
                </c:pt>
                <c:pt idx="4722">
                  <c:v>0.18888000000000021</c:v>
                </c:pt>
                <c:pt idx="4723">
                  <c:v>0.18892000000000073</c:v>
                </c:pt>
                <c:pt idx="4724">
                  <c:v>0.18896000000000099</c:v>
                </c:pt>
                <c:pt idx="4725">
                  <c:v>0.18900000000000064</c:v>
                </c:pt>
                <c:pt idx="4726">
                  <c:v>0.18904000000000082</c:v>
                </c:pt>
                <c:pt idx="4727">
                  <c:v>0.18908000000000041</c:v>
                </c:pt>
                <c:pt idx="4728">
                  <c:v>0.18912000000000001</c:v>
                </c:pt>
                <c:pt idx="4729">
                  <c:v>0.18916000000000024</c:v>
                </c:pt>
                <c:pt idx="4730">
                  <c:v>0.18920000000000073</c:v>
                </c:pt>
                <c:pt idx="4731">
                  <c:v>0.18924000000000099</c:v>
                </c:pt>
                <c:pt idx="4732">
                  <c:v>0.18928000000000061</c:v>
                </c:pt>
                <c:pt idx="4733">
                  <c:v>0.18932000000000004</c:v>
                </c:pt>
                <c:pt idx="4734">
                  <c:v>0.18936000000000044</c:v>
                </c:pt>
                <c:pt idx="4735">
                  <c:v>0.18940000000000082</c:v>
                </c:pt>
                <c:pt idx="4736">
                  <c:v>0.18944000000000108</c:v>
                </c:pt>
                <c:pt idx="4737">
                  <c:v>0.18948000000000076</c:v>
                </c:pt>
                <c:pt idx="4738">
                  <c:v>0.18952000000000024</c:v>
                </c:pt>
                <c:pt idx="4739">
                  <c:v>0.18956000000000073</c:v>
                </c:pt>
                <c:pt idx="4740">
                  <c:v>0.18960000000000021</c:v>
                </c:pt>
                <c:pt idx="4741">
                  <c:v>0.18964000000000061</c:v>
                </c:pt>
                <c:pt idx="4742">
                  <c:v>0.18968000000000004</c:v>
                </c:pt>
                <c:pt idx="4743">
                  <c:v>0.18972000000000044</c:v>
                </c:pt>
                <c:pt idx="4744">
                  <c:v>0.18976000000000082</c:v>
                </c:pt>
                <c:pt idx="4745">
                  <c:v>0.18980000000000041</c:v>
                </c:pt>
                <c:pt idx="4746">
                  <c:v>0.18984000000000073</c:v>
                </c:pt>
                <c:pt idx="4747">
                  <c:v>0.18988000000000024</c:v>
                </c:pt>
                <c:pt idx="4748">
                  <c:v>0.18992000000000073</c:v>
                </c:pt>
                <c:pt idx="4749">
                  <c:v>0.18996000000000099</c:v>
                </c:pt>
                <c:pt idx="4750">
                  <c:v>0.19</c:v>
                </c:pt>
                <c:pt idx="4751">
                  <c:v>0.19004000000000001</c:v>
                </c:pt>
                <c:pt idx="4752">
                  <c:v>0.19008000000000003</c:v>
                </c:pt>
                <c:pt idx="4753">
                  <c:v>0.19011999999999998</c:v>
                </c:pt>
                <c:pt idx="4754">
                  <c:v>0.19016000000000002</c:v>
                </c:pt>
                <c:pt idx="4755">
                  <c:v>0.19020000000000001</c:v>
                </c:pt>
                <c:pt idx="4756">
                  <c:v>0.19024000000000021</c:v>
                </c:pt>
                <c:pt idx="4757">
                  <c:v>0.19028</c:v>
                </c:pt>
                <c:pt idx="4758">
                  <c:v>0.19032000000000002</c:v>
                </c:pt>
                <c:pt idx="4759">
                  <c:v>0.19036000000000003</c:v>
                </c:pt>
                <c:pt idx="4760">
                  <c:v>0.19040000000000001</c:v>
                </c:pt>
                <c:pt idx="4761">
                  <c:v>0.19044000000000041</c:v>
                </c:pt>
                <c:pt idx="4762">
                  <c:v>0.19048000000000001</c:v>
                </c:pt>
                <c:pt idx="4763">
                  <c:v>0.19052000000000002</c:v>
                </c:pt>
                <c:pt idx="4764">
                  <c:v>0.19056000000000001</c:v>
                </c:pt>
                <c:pt idx="4765">
                  <c:v>0.19060000000000002</c:v>
                </c:pt>
                <c:pt idx="4766">
                  <c:v>0.19064</c:v>
                </c:pt>
                <c:pt idx="4767">
                  <c:v>0.19068000000000002</c:v>
                </c:pt>
                <c:pt idx="4768">
                  <c:v>0.19072000000000003</c:v>
                </c:pt>
                <c:pt idx="4769">
                  <c:v>0.19076000000000001</c:v>
                </c:pt>
                <c:pt idx="4770">
                  <c:v>0.19080000000000003</c:v>
                </c:pt>
                <c:pt idx="4771">
                  <c:v>0.19084000000000001</c:v>
                </c:pt>
                <c:pt idx="4772">
                  <c:v>0.19088000000000002</c:v>
                </c:pt>
                <c:pt idx="4773">
                  <c:v>0.19092000000000001</c:v>
                </c:pt>
                <c:pt idx="4774">
                  <c:v>0.19096000000000021</c:v>
                </c:pt>
                <c:pt idx="4775">
                  <c:v>0.191</c:v>
                </c:pt>
                <c:pt idx="4776">
                  <c:v>0.19104000000000004</c:v>
                </c:pt>
                <c:pt idx="4777">
                  <c:v>0.19108000000000003</c:v>
                </c:pt>
                <c:pt idx="4778">
                  <c:v>0.19111999999999998</c:v>
                </c:pt>
                <c:pt idx="4779">
                  <c:v>0.19116000000000002</c:v>
                </c:pt>
                <c:pt idx="4780">
                  <c:v>0.19120000000000001</c:v>
                </c:pt>
                <c:pt idx="4781">
                  <c:v>0.19124000000000024</c:v>
                </c:pt>
                <c:pt idx="4782">
                  <c:v>0.19128000000000001</c:v>
                </c:pt>
                <c:pt idx="4783">
                  <c:v>0.19132000000000002</c:v>
                </c:pt>
                <c:pt idx="4784">
                  <c:v>0.19136</c:v>
                </c:pt>
                <c:pt idx="4785">
                  <c:v>0.19140000000000001</c:v>
                </c:pt>
                <c:pt idx="4786">
                  <c:v>0.19144000000000044</c:v>
                </c:pt>
                <c:pt idx="4787">
                  <c:v>0.19148000000000001</c:v>
                </c:pt>
                <c:pt idx="4788">
                  <c:v>0.19152000000000002</c:v>
                </c:pt>
                <c:pt idx="4789">
                  <c:v>0.19156000000000001</c:v>
                </c:pt>
                <c:pt idx="4790">
                  <c:v>0.19160000000000002</c:v>
                </c:pt>
                <c:pt idx="4791">
                  <c:v>0.19164</c:v>
                </c:pt>
                <c:pt idx="4792">
                  <c:v>0.19168000000000002</c:v>
                </c:pt>
                <c:pt idx="4793">
                  <c:v>0.19172000000000003</c:v>
                </c:pt>
                <c:pt idx="4794">
                  <c:v>0.19176000000000001</c:v>
                </c:pt>
                <c:pt idx="4795">
                  <c:v>0.19180000000000003</c:v>
                </c:pt>
                <c:pt idx="4796">
                  <c:v>0.19184000000000001</c:v>
                </c:pt>
                <c:pt idx="4797">
                  <c:v>0.19188000000000002</c:v>
                </c:pt>
                <c:pt idx="4798">
                  <c:v>0.19192000000000001</c:v>
                </c:pt>
                <c:pt idx="4799">
                  <c:v>0.19196000000000021</c:v>
                </c:pt>
                <c:pt idx="4800">
                  <c:v>0.192</c:v>
                </c:pt>
                <c:pt idx="4801">
                  <c:v>0.19204000000000004</c:v>
                </c:pt>
                <c:pt idx="4802">
                  <c:v>0.19208000000000003</c:v>
                </c:pt>
                <c:pt idx="4803">
                  <c:v>0.19211999999999999</c:v>
                </c:pt>
                <c:pt idx="4804">
                  <c:v>0.19216000000000003</c:v>
                </c:pt>
                <c:pt idx="4805">
                  <c:v>0.19220000000000001</c:v>
                </c:pt>
                <c:pt idx="4806">
                  <c:v>0.19224000000000024</c:v>
                </c:pt>
                <c:pt idx="4807">
                  <c:v>0.19228000000000001</c:v>
                </c:pt>
                <c:pt idx="4808">
                  <c:v>0.19232000000000002</c:v>
                </c:pt>
                <c:pt idx="4809">
                  <c:v>0.19236</c:v>
                </c:pt>
                <c:pt idx="4810">
                  <c:v>0.19240000000000004</c:v>
                </c:pt>
                <c:pt idx="4811">
                  <c:v>0.19244000000000044</c:v>
                </c:pt>
                <c:pt idx="4812">
                  <c:v>0.19248000000000001</c:v>
                </c:pt>
                <c:pt idx="4813">
                  <c:v>0.19252000000000002</c:v>
                </c:pt>
                <c:pt idx="4814">
                  <c:v>0.19256000000000001</c:v>
                </c:pt>
                <c:pt idx="4815">
                  <c:v>0.19260000000000002</c:v>
                </c:pt>
                <c:pt idx="4816">
                  <c:v>0.19264000000000001</c:v>
                </c:pt>
                <c:pt idx="4817">
                  <c:v>0.19268000000000002</c:v>
                </c:pt>
                <c:pt idx="4818">
                  <c:v>0.19272</c:v>
                </c:pt>
                <c:pt idx="4819">
                  <c:v>0.19276000000000001</c:v>
                </c:pt>
                <c:pt idx="4820">
                  <c:v>0.19280000000000003</c:v>
                </c:pt>
                <c:pt idx="4821">
                  <c:v>0.19284000000000001</c:v>
                </c:pt>
                <c:pt idx="4822">
                  <c:v>0.19288000000000002</c:v>
                </c:pt>
                <c:pt idx="4823">
                  <c:v>0.19292000000000001</c:v>
                </c:pt>
                <c:pt idx="4824">
                  <c:v>0.19296000000000021</c:v>
                </c:pt>
                <c:pt idx="4825">
                  <c:v>0.193</c:v>
                </c:pt>
                <c:pt idx="4826">
                  <c:v>0.19304000000000004</c:v>
                </c:pt>
                <c:pt idx="4827">
                  <c:v>0.19308000000000003</c:v>
                </c:pt>
                <c:pt idx="4828">
                  <c:v>0.19311999999999999</c:v>
                </c:pt>
                <c:pt idx="4829">
                  <c:v>0.19316000000000003</c:v>
                </c:pt>
                <c:pt idx="4830">
                  <c:v>0.19320000000000001</c:v>
                </c:pt>
                <c:pt idx="4831">
                  <c:v>0.19324000000000024</c:v>
                </c:pt>
                <c:pt idx="4832">
                  <c:v>0.19328000000000001</c:v>
                </c:pt>
                <c:pt idx="4833">
                  <c:v>0.19332000000000002</c:v>
                </c:pt>
                <c:pt idx="4834">
                  <c:v>0.19336</c:v>
                </c:pt>
                <c:pt idx="4835">
                  <c:v>0.19340000000000004</c:v>
                </c:pt>
                <c:pt idx="4836">
                  <c:v>0.19344000000000044</c:v>
                </c:pt>
                <c:pt idx="4837">
                  <c:v>0.19348000000000001</c:v>
                </c:pt>
                <c:pt idx="4838">
                  <c:v>0.19352000000000003</c:v>
                </c:pt>
                <c:pt idx="4839">
                  <c:v>0.19356000000000001</c:v>
                </c:pt>
                <c:pt idx="4840">
                  <c:v>0.19360000000000002</c:v>
                </c:pt>
                <c:pt idx="4841">
                  <c:v>0.19364000000000001</c:v>
                </c:pt>
                <c:pt idx="4842">
                  <c:v>0.19368000000000002</c:v>
                </c:pt>
                <c:pt idx="4843">
                  <c:v>0.19372</c:v>
                </c:pt>
                <c:pt idx="4844">
                  <c:v>0.19376000000000004</c:v>
                </c:pt>
                <c:pt idx="4845">
                  <c:v>0.19380000000000003</c:v>
                </c:pt>
                <c:pt idx="4846">
                  <c:v>0.19384000000000001</c:v>
                </c:pt>
                <c:pt idx="4847">
                  <c:v>0.19388000000000002</c:v>
                </c:pt>
                <c:pt idx="4848">
                  <c:v>0.19392000000000001</c:v>
                </c:pt>
                <c:pt idx="4849">
                  <c:v>0.19396000000000024</c:v>
                </c:pt>
                <c:pt idx="4850">
                  <c:v>0.19400000000000001</c:v>
                </c:pt>
                <c:pt idx="4851">
                  <c:v>0.19404000000000021</c:v>
                </c:pt>
                <c:pt idx="4852">
                  <c:v>0.19408</c:v>
                </c:pt>
                <c:pt idx="4853">
                  <c:v>0.19411999999999999</c:v>
                </c:pt>
                <c:pt idx="4854">
                  <c:v>0.19416000000000003</c:v>
                </c:pt>
                <c:pt idx="4855">
                  <c:v>0.19420000000000001</c:v>
                </c:pt>
                <c:pt idx="4856">
                  <c:v>0.19424000000000041</c:v>
                </c:pt>
                <c:pt idx="4857">
                  <c:v>0.19428000000000001</c:v>
                </c:pt>
                <c:pt idx="4858">
                  <c:v>0.19432000000000002</c:v>
                </c:pt>
                <c:pt idx="4859">
                  <c:v>0.19436</c:v>
                </c:pt>
                <c:pt idx="4860">
                  <c:v>0.19440000000000004</c:v>
                </c:pt>
                <c:pt idx="4861">
                  <c:v>0.19444000000000064</c:v>
                </c:pt>
                <c:pt idx="4862">
                  <c:v>0.19448000000000001</c:v>
                </c:pt>
                <c:pt idx="4863">
                  <c:v>0.19452000000000003</c:v>
                </c:pt>
                <c:pt idx="4864">
                  <c:v>0.19456000000000001</c:v>
                </c:pt>
                <c:pt idx="4865">
                  <c:v>0.19460000000000002</c:v>
                </c:pt>
                <c:pt idx="4866">
                  <c:v>0.19464000000000001</c:v>
                </c:pt>
                <c:pt idx="4867">
                  <c:v>0.19468000000000002</c:v>
                </c:pt>
                <c:pt idx="4868">
                  <c:v>0.19472</c:v>
                </c:pt>
                <c:pt idx="4869">
                  <c:v>0.19476000000000004</c:v>
                </c:pt>
                <c:pt idx="4870">
                  <c:v>0.19480000000000003</c:v>
                </c:pt>
                <c:pt idx="4871">
                  <c:v>0.19484000000000001</c:v>
                </c:pt>
                <c:pt idx="4872">
                  <c:v>0.19488000000000003</c:v>
                </c:pt>
                <c:pt idx="4873">
                  <c:v>0.19492000000000001</c:v>
                </c:pt>
                <c:pt idx="4874">
                  <c:v>0.19496000000000024</c:v>
                </c:pt>
                <c:pt idx="4875">
                  <c:v>0.19500000000000001</c:v>
                </c:pt>
                <c:pt idx="4876">
                  <c:v>0.19504000000000021</c:v>
                </c:pt>
                <c:pt idx="4877">
                  <c:v>0.19508</c:v>
                </c:pt>
                <c:pt idx="4878">
                  <c:v>0.19512000000000002</c:v>
                </c:pt>
                <c:pt idx="4879">
                  <c:v>0.19516000000000003</c:v>
                </c:pt>
                <c:pt idx="4880">
                  <c:v>0.19520000000000001</c:v>
                </c:pt>
                <c:pt idx="4881">
                  <c:v>0.19524000000000041</c:v>
                </c:pt>
                <c:pt idx="4882">
                  <c:v>0.19528000000000001</c:v>
                </c:pt>
                <c:pt idx="4883">
                  <c:v>0.19532000000000002</c:v>
                </c:pt>
                <c:pt idx="4884">
                  <c:v>0.19536000000000001</c:v>
                </c:pt>
                <c:pt idx="4885">
                  <c:v>0.19540000000000021</c:v>
                </c:pt>
                <c:pt idx="4886">
                  <c:v>0.19544000000000061</c:v>
                </c:pt>
                <c:pt idx="4887">
                  <c:v>0.19548000000000001</c:v>
                </c:pt>
                <c:pt idx="4888">
                  <c:v>0.19552000000000003</c:v>
                </c:pt>
                <c:pt idx="4889">
                  <c:v>0.19556000000000001</c:v>
                </c:pt>
                <c:pt idx="4890">
                  <c:v>0.19560000000000002</c:v>
                </c:pt>
                <c:pt idx="4891">
                  <c:v>0.19564000000000001</c:v>
                </c:pt>
                <c:pt idx="4892">
                  <c:v>0.19568000000000002</c:v>
                </c:pt>
                <c:pt idx="4893">
                  <c:v>0.19572000000000001</c:v>
                </c:pt>
                <c:pt idx="4894">
                  <c:v>0.19576000000000021</c:v>
                </c:pt>
                <c:pt idx="4895">
                  <c:v>0.19580000000000003</c:v>
                </c:pt>
                <c:pt idx="4896">
                  <c:v>0.19584000000000001</c:v>
                </c:pt>
                <c:pt idx="4897">
                  <c:v>0.19588000000000003</c:v>
                </c:pt>
                <c:pt idx="4898">
                  <c:v>0.19592000000000001</c:v>
                </c:pt>
                <c:pt idx="4899">
                  <c:v>0.19596000000000041</c:v>
                </c:pt>
                <c:pt idx="4900">
                  <c:v>0.19600000000000001</c:v>
                </c:pt>
                <c:pt idx="4901">
                  <c:v>0.19604000000000021</c:v>
                </c:pt>
                <c:pt idx="4902">
                  <c:v>0.19608</c:v>
                </c:pt>
                <c:pt idx="4903">
                  <c:v>0.19612000000000002</c:v>
                </c:pt>
                <c:pt idx="4904">
                  <c:v>0.19616000000000003</c:v>
                </c:pt>
                <c:pt idx="4905">
                  <c:v>0.19620000000000001</c:v>
                </c:pt>
                <c:pt idx="4906">
                  <c:v>0.19624000000000041</c:v>
                </c:pt>
                <c:pt idx="4907">
                  <c:v>0.19628000000000001</c:v>
                </c:pt>
                <c:pt idx="4908">
                  <c:v>0.19632000000000002</c:v>
                </c:pt>
                <c:pt idx="4909">
                  <c:v>0.19636000000000001</c:v>
                </c:pt>
                <c:pt idx="4910">
                  <c:v>0.19640000000000021</c:v>
                </c:pt>
                <c:pt idx="4911">
                  <c:v>0.19644000000000061</c:v>
                </c:pt>
                <c:pt idx="4912">
                  <c:v>0.19648000000000004</c:v>
                </c:pt>
                <c:pt idx="4913">
                  <c:v>0.19652000000000003</c:v>
                </c:pt>
                <c:pt idx="4914">
                  <c:v>0.19656000000000001</c:v>
                </c:pt>
                <c:pt idx="4915">
                  <c:v>0.19660000000000002</c:v>
                </c:pt>
                <c:pt idx="4916">
                  <c:v>0.19664000000000001</c:v>
                </c:pt>
                <c:pt idx="4917">
                  <c:v>0.19668000000000002</c:v>
                </c:pt>
                <c:pt idx="4918">
                  <c:v>0.19672000000000001</c:v>
                </c:pt>
                <c:pt idx="4919">
                  <c:v>0.19676000000000021</c:v>
                </c:pt>
                <c:pt idx="4920">
                  <c:v>0.1968</c:v>
                </c:pt>
                <c:pt idx="4921">
                  <c:v>0.19684000000000001</c:v>
                </c:pt>
                <c:pt idx="4922">
                  <c:v>0.19688000000000003</c:v>
                </c:pt>
                <c:pt idx="4923">
                  <c:v>0.19692000000000001</c:v>
                </c:pt>
                <c:pt idx="4924">
                  <c:v>0.19696000000000041</c:v>
                </c:pt>
                <c:pt idx="4925">
                  <c:v>0.19700000000000001</c:v>
                </c:pt>
                <c:pt idx="4926">
                  <c:v>0.19704000000000021</c:v>
                </c:pt>
                <c:pt idx="4927">
                  <c:v>0.19708000000000001</c:v>
                </c:pt>
                <c:pt idx="4928">
                  <c:v>0.19712000000000002</c:v>
                </c:pt>
                <c:pt idx="4929">
                  <c:v>0.19716000000000003</c:v>
                </c:pt>
                <c:pt idx="4930">
                  <c:v>0.19720000000000001</c:v>
                </c:pt>
                <c:pt idx="4931">
                  <c:v>0.19724000000000041</c:v>
                </c:pt>
                <c:pt idx="4932">
                  <c:v>0.19728000000000001</c:v>
                </c:pt>
                <c:pt idx="4933">
                  <c:v>0.19732000000000002</c:v>
                </c:pt>
                <c:pt idx="4934">
                  <c:v>0.19736000000000001</c:v>
                </c:pt>
                <c:pt idx="4935">
                  <c:v>0.19740000000000021</c:v>
                </c:pt>
                <c:pt idx="4936">
                  <c:v>0.19744000000000073</c:v>
                </c:pt>
                <c:pt idx="4937">
                  <c:v>0.19748000000000004</c:v>
                </c:pt>
                <c:pt idx="4938">
                  <c:v>0.19752000000000003</c:v>
                </c:pt>
                <c:pt idx="4939">
                  <c:v>0.19756000000000001</c:v>
                </c:pt>
                <c:pt idx="4940">
                  <c:v>0.19760000000000003</c:v>
                </c:pt>
                <c:pt idx="4941">
                  <c:v>0.19764000000000001</c:v>
                </c:pt>
                <c:pt idx="4942">
                  <c:v>0.19768000000000002</c:v>
                </c:pt>
                <c:pt idx="4943">
                  <c:v>0.19772000000000001</c:v>
                </c:pt>
                <c:pt idx="4944">
                  <c:v>0.19776000000000021</c:v>
                </c:pt>
                <c:pt idx="4945">
                  <c:v>0.1978</c:v>
                </c:pt>
                <c:pt idx="4946">
                  <c:v>0.19784000000000004</c:v>
                </c:pt>
                <c:pt idx="4947">
                  <c:v>0.19788000000000003</c:v>
                </c:pt>
                <c:pt idx="4948">
                  <c:v>0.19792000000000001</c:v>
                </c:pt>
                <c:pt idx="4949">
                  <c:v>0.19796000000000041</c:v>
                </c:pt>
                <c:pt idx="4950">
                  <c:v>0.19800000000000001</c:v>
                </c:pt>
                <c:pt idx="4951">
                  <c:v>0.19804000000000024</c:v>
                </c:pt>
                <c:pt idx="4952">
                  <c:v>0.19808000000000001</c:v>
                </c:pt>
                <c:pt idx="4953">
                  <c:v>0.19812000000000002</c:v>
                </c:pt>
                <c:pt idx="4954">
                  <c:v>0.19816</c:v>
                </c:pt>
                <c:pt idx="4955">
                  <c:v>0.19820000000000004</c:v>
                </c:pt>
                <c:pt idx="4956">
                  <c:v>0.19824000000000044</c:v>
                </c:pt>
                <c:pt idx="4957">
                  <c:v>0.19828000000000001</c:v>
                </c:pt>
                <c:pt idx="4958">
                  <c:v>0.19832000000000002</c:v>
                </c:pt>
                <c:pt idx="4959">
                  <c:v>0.19836000000000001</c:v>
                </c:pt>
                <c:pt idx="4960">
                  <c:v>0.19840000000000024</c:v>
                </c:pt>
                <c:pt idx="4961">
                  <c:v>0.19844000000000073</c:v>
                </c:pt>
                <c:pt idx="4962">
                  <c:v>0.19848000000000021</c:v>
                </c:pt>
                <c:pt idx="4963">
                  <c:v>0.19852000000000003</c:v>
                </c:pt>
                <c:pt idx="4964">
                  <c:v>0.19856000000000001</c:v>
                </c:pt>
                <c:pt idx="4965">
                  <c:v>0.19860000000000003</c:v>
                </c:pt>
                <c:pt idx="4966">
                  <c:v>0.19864000000000001</c:v>
                </c:pt>
                <c:pt idx="4967">
                  <c:v>0.19868000000000002</c:v>
                </c:pt>
                <c:pt idx="4968">
                  <c:v>0.19872000000000001</c:v>
                </c:pt>
                <c:pt idx="4969">
                  <c:v>0.19876000000000021</c:v>
                </c:pt>
                <c:pt idx="4970">
                  <c:v>0.1988</c:v>
                </c:pt>
                <c:pt idx="4971">
                  <c:v>0.19884000000000004</c:v>
                </c:pt>
                <c:pt idx="4972">
                  <c:v>0.19888000000000003</c:v>
                </c:pt>
                <c:pt idx="4973">
                  <c:v>0.19892000000000001</c:v>
                </c:pt>
                <c:pt idx="4974">
                  <c:v>0.19896000000000041</c:v>
                </c:pt>
                <c:pt idx="4975">
                  <c:v>0.19900000000000001</c:v>
                </c:pt>
                <c:pt idx="4976">
                  <c:v>0.19904000000000024</c:v>
                </c:pt>
                <c:pt idx="4977">
                  <c:v>0.19908000000000001</c:v>
                </c:pt>
                <c:pt idx="4978">
                  <c:v>0.19912000000000002</c:v>
                </c:pt>
                <c:pt idx="4979">
                  <c:v>0.19916</c:v>
                </c:pt>
                <c:pt idx="4980">
                  <c:v>0.19920000000000004</c:v>
                </c:pt>
                <c:pt idx="4981">
                  <c:v>0.19924000000000044</c:v>
                </c:pt>
                <c:pt idx="4982">
                  <c:v>0.19928000000000001</c:v>
                </c:pt>
                <c:pt idx="4983">
                  <c:v>0.19932000000000002</c:v>
                </c:pt>
                <c:pt idx="4984">
                  <c:v>0.19936000000000001</c:v>
                </c:pt>
                <c:pt idx="4985">
                  <c:v>0.19940000000000024</c:v>
                </c:pt>
                <c:pt idx="4986">
                  <c:v>0.19944000000000073</c:v>
                </c:pt>
                <c:pt idx="4987">
                  <c:v>0.19948000000000021</c:v>
                </c:pt>
                <c:pt idx="4988">
                  <c:v>0.19952</c:v>
                </c:pt>
                <c:pt idx="4989">
                  <c:v>0.19956000000000004</c:v>
                </c:pt>
                <c:pt idx="4990">
                  <c:v>0.19960000000000003</c:v>
                </c:pt>
                <c:pt idx="4991">
                  <c:v>0.19964000000000001</c:v>
                </c:pt>
                <c:pt idx="4992">
                  <c:v>0.19968000000000002</c:v>
                </c:pt>
                <c:pt idx="4993">
                  <c:v>0.19972000000000001</c:v>
                </c:pt>
                <c:pt idx="4994">
                  <c:v>0.19976000000000024</c:v>
                </c:pt>
                <c:pt idx="4995">
                  <c:v>0.19980000000000001</c:v>
                </c:pt>
                <c:pt idx="4996">
                  <c:v>0.19984000000000021</c:v>
                </c:pt>
                <c:pt idx="4997">
                  <c:v>0.19988000000000003</c:v>
                </c:pt>
                <c:pt idx="4998">
                  <c:v>0.19992000000000001</c:v>
                </c:pt>
                <c:pt idx="4999">
                  <c:v>0.19996000000000044</c:v>
                </c:pt>
                <c:pt idx="5000">
                  <c:v>0.2</c:v>
                </c:pt>
                <c:pt idx="5001">
                  <c:v>0.20004000000000041</c:v>
                </c:pt>
                <c:pt idx="5002">
                  <c:v>0.20008000000000001</c:v>
                </c:pt>
                <c:pt idx="5003">
                  <c:v>0.20012000000000002</c:v>
                </c:pt>
                <c:pt idx="5004">
                  <c:v>0.20016</c:v>
                </c:pt>
                <c:pt idx="5005">
                  <c:v>0.20020000000000004</c:v>
                </c:pt>
                <c:pt idx="5006">
                  <c:v>0.20024000000000064</c:v>
                </c:pt>
                <c:pt idx="5007">
                  <c:v>0.20028000000000001</c:v>
                </c:pt>
                <c:pt idx="5008">
                  <c:v>0.20032000000000003</c:v>
                </c:pt>
                <c:pt idx="5009">
                  <c:v>0.20036000000000001</c:v>
                </c:pt>
                <c:pt idx="5010">
                  <c:v>0.20040000000000024</c:v>
                </c:pt>
                <c:pt idx="5011">
                  <c:v>0.20044000000000073</c:v>
                </c:pt>
                <c:pt idx="5012">
                  <c:v>0.20048000000000021</c:v>
                </c:pt>
                <c:pt idx="5013">
                  <c:v>0.20052</c:v>
                </c:pt>
                <c:pt idx="5014">
                  <c:v>0.20056000000000004</c:v>
                </c:pt>
                <c:pt idx="5015">
                  <c:v>0.20060000000000003</c:v>
                </c:pt>
                <c:pt idx="5016">
                  <c:v>0.20064000000000001</c:v>
                </c:pt>
                <c:pt idx="5017">
                  <c:v>0.20068000000000003</c:v>
                </c:pt>
                <c:pt idx="5018">
                  <c:v>0.20072000000000001</c:v>
                </c:pt>
                <c:pt idx="5019">
                  <c:v>0.20076000000000024</c:v>
                </c:pt>
                <c:pt idx="5020">
                  <c:v>0.20080000000000001</c:v>
                </c:pt>
                <c:pt idx="5021">
                  <c:v>0.20084000000000021</c:v>
                </c:pt>
                <c:pt idx="5022">
                  <c:v>0.20088</c:v>
                </c:pt>
                <c:pt idx="5023">
                  <c:v>0.20092000000000004</c:v>
                </c:pt>
                <c:pt idx="5024">
                  <c:v>0.20096000000000044</c:v>
                </c:pt>
                <c:pt idx="5025">
                  <c:v>0.20100000000000001</c:v>
                </c:pt>
                <c:pt idx="5026">
                  <c:v>0.20104000000000041</c:v>
                </c:pt>
                <c:pt idx="5027">
                  <c:v>0.20108000000000001</c:v>
                </c:pt>
                <c:pt idx="5028">
                  <c:v>0.20112000000000002</c:v>
                </c:pt>
                <c:pt idx="5029">
                  <c:v>0.20116000000000001</c:v>
                </c:pt>
                <c:pt idx="5030">
                  <c:v>0.20120000000000021</c:v>
                </c:pt>
                <c:pt idx="5031">
                  <c:v>0.20124000000000064</c:v>
                </c:pt>
                <c:pt idx="5032">
                  <c:v>0.20128000000000001</c:v>
                </c:pt>
                <c:pt idx="5033">
                  <c:v>0.20132000000000003</c:v>
                </c:pt>
                <c:pt idx="5034">
                  <c:v>0.20136000000000001</c:v>
                </c:pt>
                <c:pt idx="5035">
                  <c:v>0.20140000000000041</c:v>
                </c:pt>
                <c:pt idx="5036">
                  <c:v>0.20144000000000073</c:v>
                </c:pt>
                <c:pt idx="5037">
                  <c:v>0.20148000000000021</c:v>
                </c:pt>
                <c:pt idx="5038">
                  <c:v>0.20152</c:v>
                </c:pt>
                <c:pt idx="5039">
                  <c:v>0.20156000000000004</c:v>
                </c:pt>
                <c:pt idx="5040">
                  <c:v>0.20160000000000003</c:v>
                </c:pt>
                <c:pt idx="5041">
                  <c:v>0.20164000000000001</c:v>
                </c:pt>
                <c:pt idx="5042">
                  <c:v>0.20168000000000003</c:v>
                </c:pt>
                <c:pt idx="5043">
                  <c:v>0.20172000000000001</c:v>
                </c:pt>
                <c:pt idx="5044">
                  <c:v>0.20176000000000024</c:v>
                </c:pt>
                <c:pt idx="5045">
                  <c:v>0.20180000000000001</c:v>
                </c:pt>
                <c:pt idx="5046">
                  <c:v>0.20184000000000021</c:v>
                </c:pt>
                <c:pt idx="5047">
                  <c:v>0.20188</c:v>
                </c:pt>
                <c:pt idx="5048">
                  <c:v>0.20192000000000004</c:v>
                </c:pt>
                <c:pt idx="5049">
                  <c:v>0.20196000000000044</c:v>
                </c:pt>
                <c:pt idx="5050">
                  <c:v>0.20200000000000001</c:v>
                </c:pt>
                <c:pt idx="5051">
                  <c:v>0.20204000000000041</c:v>
                </c:pt>
                <c:pt idx="5052">
                  <c:v>0.20208000000000001</c:v>
                </c:pt>
                <c:pt idx="5053">
                  <c:v>0.20212000000000002</c:v>
                </c:pt>
                <c:pt idx="5054">
                  <c:v>0.20216000000000001</c:v>
                </c:pt>
                <c:pt idx="5055">
                  <c:v>0.20220000000000021</c:v>
                </c:pt>
                <c:pt idx="5056">
                  <c:v>0.20224000000000061</c:v>
                </c:pt>
                <c:pt idx="5057">
                  <c:v>0.20228000000000004</c:v>
                </c:pt>
                <c:pt idx="5058">
                  <c:v>0.20232000000000003</c:v>
                </c:pt>
                <c:pt idx="5059">
                  <c:v>0.20236000000000001</c:v>
                </c:pt>
                <c:pt idx="5060">
                  <c:v>0.20240000000000041</c:v>
                </c:pt>
                <c:pt idx="5061">
                  <c:v>0.20244000000000073</c:v>
                </c:pt>
                <c:pt idx="5062">
                  <c:v>0.20248000000000024</c:v>
                </c:pt>
                <c:pt idx="5063">
                  <c:v>0.20252000000000001</c:v>
                </c:pt>
                <c:pt idx="5064">
                  <c:v>0.20256000000000021</c:v>
                </c:pt>
                <c:pt idx="5065">
                  <c:v>0.20260000000000003</c:v>
                </c:pt>
                <c:pt idx="5066">
                  <c:v>0.20264000000000001</c:v>
                </c:pt>
                <c:pt idx="5067">
                  <c:v>0.20268000000000003</c:v>
                </c:pt>
                <c:pt idx="5068">
                  <c:v>0.20272000000000001</c:v>
                </c:pt>
                <c:pt idx="5069">
                  <c:v>0.20276000000000041</c:v>
                </c:pt>
                <c:pt idx="5070">
                  <c:v>0.20280000000000001</c:v>
                </c:pt>
                <c:pt idx="5071">
                  <c:v>0.20284000000000021</c:v>
                </c:pt>
                <c:pt idx="5072">
                  <c:v>0.20288</c:v>
                </c:pt>
                <c:pt idx="5073">
                  <c:v>0.20292000000000004</c:v>
                </c:pt>
                <c:pt idx="5074">
                  <c:v>0.20296000000000064</c:v>
                </c:pt>
                <c:pt idx="5075">
                  <c:v>0.20300000000000001</c:v>
                </c:pt>
                <c:pt idx="5076">
                  <c:v>0.20304000000000041</c:v>
                </c:pt>
                <c:pt idx="5077">
                  <c:v>0.20308000000000001</c:v>
                </c:pt>
                <c:pt idx="5078">
                  <c:v>0.20312000000000002</c:v>
                </c:pt>
                <c:pt idx="5079">
                  <c:v>0.20316000000000001</c:v>
                </c:pt>
                <c:pt idx="5080">
                  <c:v>0.20320000000000021</c:v>
                </c:pt>
                <c:pt idx="5081">
                  <c:v>0.20324000000000064</c:v>
                </c:pt>
                <c:pt idx="5082">
                  <c:v>0.20328000000000004</c:v>
                </c:pt>
                <c:pt idx="5083">
                  <c:v>0.20332000000000003</c:v>
                </c:pt>
                <c:pt idx="5084">
                  <c:v>0.20336000000000001</c:v>
                </c:pt>
                <c:pt idx="5085">
                  <c:v>0.20340000000000041</c:v>
                </c:pt>
                <c:pt idx="5086">
                  <c:v>0.20344000000000079</c:v>
                </c:pt>
                <c:pt idx="5087">
                  <c:v>0.20348000000000024</c:v>
                </c:pt>
                <c:pt idx="5088">
                  <c:v>0.20352000000000001</c:v>
                </c:pt>
                <c:pt idx="5089">
                  <c:v>0.20356000000000021</c:v>
                </c:pt>
                <c:pt idx="5090">
                  <c:v>0.2036</c:v>
                </c:pt>
                <c:pt idx="5091">
                  <c:v>0.20364000000000004</c:v>
                </c:pt>
                <c:pt idx="5092">
                  <c:v>0.20368000000000003</c:v>
                </c:pt>
                <c:pt idx="5093">
                  <c:v>0.20372000000000001</c:v>
                </c:pt>
                <c:pt idx="5094">
                  <c:v>0.20376000000000041</c:v>
                </c:pt>
                <c:pt idx="5095">
                  <c:v>0.20380000000000001</c:v>
                </c:pt>
                <c:pt idx="5096">
                  <c:v>0.20384000000000024</c:v>
                </c:pt>
                <c:pt idx="5097">
                  <c:v>0.20388000000000001</c:v>
                </c:pt>
                <c:pt idx="5098">
                  <c:v>0.20392000000000021</c:v>
                </c:pt>
                <c:pt idx="5099">
                  <c:v>0.20396000000000064</c:v>
                </c:pt>
                <c:pt idx="5100">
                  <c:v>0.20400000000000001</c:v>
                </c:pt>
                <c:pt idx="5101">
                  <c:v>0.20404000000000044</c:v>
                </c:pt>
                <c:pt idx="5102">
                  <c:v>0.20408000000000001</c:v>
                </c:pt>
                <c:pt idx="5103">
                  <c:v>0.20412000000000002</c:v>
                </c:pt>
                <c:pt idx="5104">
                  <c:v>0.20416000000000001</c:v>
                </c:pt>
                <c:pt idx="5105">
                  <c:v>0.20420000000000021</c:v>
                </c:pt>
                <c:pt idx="5106">
                  <c:v>0.20424000000000073</c:v>
                </c:pt>
                <c:pt idx="5107">
                  <c:v>0.20428000000000004</c:v>
                </c:pt>
                <c:pt idx="5108">
                  <c:v>0.20432000000000003</c:v>
                </c:pt>
                <c:pt idx="5109">
                  <c:v>0.20436000000000001</c:v>
                </c:pt>
                <c:pt idx="5110">
                  <c:v>0.20440000000000041</c:v>
                </c:pt>
                <c:pt idx="5111">
                  <c:v>0.20444000000000082</c:v>
                </c:pt>
                <c:pt idx="5112">
                  <c:v>0.20448000000000024</c:v>
                </c:pt>
                <c:pt idx="5113">
                  <c:v>0.20452000000000001</c:v>
                </c:pt>
                <c:pt idx="5114">
                  <c:v>0.20456000000000021</c:v>
                </c:pt>
                <c:pt idx="5115">
                  <c:v>0.2046</c:v>
                </c:pt>
                <c:pt idx="5116">
                  <c:v>0.20464000000000004</c:v>
                </c:pt>
                <c:pt idx="5117">
                  <c:v>0.20468000000000003</c:v>
                </c:pt>
                <c:pt idx="5118">
                  <c:v>0.20472000000000001</c:v>
                </c:pt>
                <c:pt idx="5119">
                  <c:v>0.20476000000000041</c:v>
                </c:pt>
                <c:pt idx="5120">
                  <c:v>0.20480000000000001</c:v>
                </c:pt>
                <c:pt idx="5121">
                  <c:v>0.20484000000000024</c:v>
                </c:pt>
                <c:pt idx="5122">
                  <c:v>0.20488000000000001</c:v>
                </c:pt>
                <c:pt idx="5123">
                  <c:v>0.20492000000000021</c:v>
                </c:pt>
                <c:pt idx="5124">
                  <c:v>0.20496000000000061</c:v>
                </c:pt>
                <c:pt idx="5125">
                  <c:v>0.20500000000000004</c:v>
                </c:pt>
                <c:pt idx="5126">
                  <c:v>0.20504000000000044</c:v>
                </c:pt>
                <c:pt idx="5127">
                  <c:v>0.20508000000000001</c:v>
                </c:pt>
                <c:pt idx="5128">
                  <c:v>0.20512000000000002</c:v>
                </c:pt>
                <c:pt idx="5129">
                  <c:v>0.20516000000000001</c:v>
                </c:pt>
                <c:pt idx="5130">
                  <c:v>0.20520000000000024</c:v>
                </c:pt>
                <c:pt idx="5131">
                  <c:v>0.20524000000000073</c:v>
                </c:pt>
                <c:pt idx="5132">
                  <c:v>0.20528000000000021</c:v>
                </c:pt>
                <c:pt idx="5133">
                  <c:v>0.20532000000000003</c:v>
                </c:pt>
                <c:pt idx="5134">
                  <c:v>0.20536000000000001</c:v>
                </c:pt>
                <c:pt idx="5135">
                  <c:v>0.20540000000000044</c:v>
                </c:pt>
                <c:pt idx="5136">
                  <c:v>0.20544000000000082</c:v>
                </c:pt>
                <c:pt idx="5137">
                  <c:v>0.20548000000000041</c:v>
                </c:pt>
                <c:pt idx="5138">
                  <c:v>0.20552000000000001</c:v>
                </c:pt>
                <c:pt idx="5139">
                  <c:v>0.20556000000000021</c:v>
                </c:pt>
                <c:pt idx="5140">
                  <c:v>0.2056</c:v>
                </c:pt>
                <c:pt idx="5141">
                  <c:v>0.20564000000000004</c:v>
                </c:pt>
                <c:pt idx="5142">
                  <c:v>0.20568000000000003</c:v>
                </c:pt>
                <c:pt idx="5143">
                  <c:v>0.20572000000000001</c:v>
                </c:pt>
                <c:pt idx="5144">
                  <c:v>0.20576000000000041</c:v>
                </c:pt>
                <c:pt idx="5145">
                  <c:v>0.20580000000000001</c:v>
                </c:pt>
                <c:pt idx="5146">
                  <c:v>0.20584000000000024</c:v>
                </c:pt>
                <c:pt idx="5147">
                  <c:v>0.20588000000000001</c:v>
                </c:pt>
                <c:pt idx="5148">
                  <c:v>0.20592000000000021</c:v>
                </c:pt>
                <c:pt idx="5149">
                  <c:v>0.20596000000000067</c:v>
                </c:pt>
                <c:pt idx="5150">
                  <c:v>0.20600000000000004</c:v>
                </c:pt>
                <c:pt idx="5151">
                  <c:v>0.20604000000000064</c:v>
                </c:pt>
                <c:pt idx="5152">
                  <c:v>0.20608000000000001</c:v>
                </c:pt>
                <c:pt idx="5153">
                  <c:v>0.20612000000000003</c:v>
                </c:pt>
                <c:pt idx="5154">
                  <c:v>0.20616000000000001</c:v>
                </c:pt>
                <c:pt idx="5155">
                  <c:v>0.20620000000000024</c:v>
                </c:pt>
                <c:pt idx="5156">
                  <c:v>0.20624000000000073</c:v>
                </c:pt>
                <c:pt idx="5157">
                  <c:v>0.20628000000000021</c:v>
                </c:pt>
                <c:pt idx="5158">
                  <c:v>0.20632</c:v>
                </c:pt>
                <c:pt idx="5159">
                  <c:v>0.20636000000000004</c:v>
                </c:pt>
                <c:pt idx="5160">
                  <c:v>0.20640000000000044</c:v>
                </c:pt>
                <c:pt idx="5161">
                  <c:v>0.20644000000000082</c:v>
                </c:pt>
                <c:pt idx="5162">
                  <c:v>0.20648000000000041</c:v>
                </c:pt>
                <c:pt idx="5163">
                  <c:v>0.20652000000000001</c:v>
                </c:pt>
                <c:pt idx="5164">
                  <c:v>0.20656000000000024</c:v>
                </c:pt>
                <c:pt idx="5165">
                  <c:v>0.20660000000000001</c:v>
                </c:pt>
                <c:pt idx="5166">
                  <c:v>0.20664000000000021</c:v>
                </c:pt>
                <c:pt idx="5167">
                  <c:v>0.20668000000000003</c:v>
                </c:pt>
                <c:pt idx="5168">
                  <c:v>0.20672000000000001</c:v>
                </c:pt>
                <c:pt idx="5169">
                  <c:v>0.20676000000000044</c:v>
                </c:pt>
                <c:pt idx="5170">
                  <c:v>0.20680000000000001</c:v>
                </c:pt>
                <c:pt idx="5171">
                  <c:v>0.20684000000000041</c:v>
                </c:pt>
                <c:pt idx="5172">
                  <c:v>0.20688000000000001</c:v>
                </c:pt>
                <c:pt idx="5173">
                  <c:v>0.20692000000000021</c:v>
                </c:pt>
                <c:pt idx="5174">
                  <c:v>0.20696000000000073</c:v>
                </c:pt>
                <c:pt idx="5175">
                  <c:v>0.20700000000000021</c:v>
                </c:pt>
                <c:pt idx="5176">
                  <c:v>0.20704000000000064</c:v>
                </c:pt>
                <c:pt idx="5177">
                  <c:v>0.20708000000000001</c:v>
                </c:pt>
                <c:pt idx="5178">
                  <c:v>0.20712000000000003</c:v>
                </c:pt>
                <c:pt idx="5179">
                  <c:v>0.20716000000000001</c:v>
                </c:pt>
                <c:pt idx="5180">
                  <c:v>0.20720000000000041</c:v>
                </c:pt>
                <c:pt idx="5181">
                  <c:v>0.20724000000000073</c:v>
                </c:pt>
                <c:pt idx="5182">
                  <c:v>0.20728000000000021</c:v>
                </c:pt>
                <c:pt idx="5183">
                  <c:v>0.20732</c:v>
                </c:pt>
                <c:pt idx="5184">
                  <c:v>0.20736000000000004</c:v>
                </c:pt>
                <c:pt idx="5185">
                  <c:v>0.20740000000000064</c:v>
                </c:pt>
                <c:pt idx="5186">
                  <c:v>0.20744000000000082</c:v>
                </c:pt>
                <c:pt idx="5187">
                  <c:v>0.20748000000000041</c:v>
                </c:pt>
                <c:pt idx="5188">
                  <c:v>0.20752000000000001</c:v>
                </c:pt>
                <c:pt idx="5189">
                  <c:v>0.20756000000000024</c:v>
                </c:pt>
                <c:pt idx="5190">
                  <c:v>0.20760000000000001</c:v>
                </c:pt>
                <c:pt idx="5191">
                  <c:v>0.20764000000000021</c:v>
                </c:pt>
                <c:pt idx="5192">
                  <c:v>0.20768</c:v>
                </c:pt>
                <c:pt idx="5193">
                  <c:v>0.20772000000000004</c:v>
                </c:pt>
                <c:pt idx="5194">
                  <c:v>0.20776000000000044</c:v>
                </c:pt>
                <c:pt idx="5195">
                  <c:v>0.20780000000000001</c:v>
                </c:pt>
                <c:pt idx="5196">
                  <c:v>0.20784000000000041</c:v>
                </c:pt>
                <c:pt idx="5197">
                  <c:v>0.20788000000000001</c:v>
                </c:pt>
                <c:pt idx="5198">
                  <c:v>0.20792000000000024</c:v>
                </c:pt>
                <c:pt idx="5199">
                  <c:v>0.20796000000000073</c:v>
                </c:pt>
                <c:pt idx="5200">
                  <c:v>0.20800000000000021</c:v>
                </c:pt>
                <c:pt idx="5201">
                  <c:v>0.20804000000000064</c:v>
                </c:pt>
                <c:pt idx="5202">
                  <c:v>0.20808000000000001</c:v>
                </c:pt>
                <c:pt idx="5203">
                  <c:v>0.20812000000000003</c:v>
                </c:pt>
                <c:pt idx="5204">
                  <c:v>0.20816000000000001</c:v>
                </c:pt>
                <c:pt idx="5205">
                  <c:v>0.20820000000000041</c:v>
                </c:pt>
                <c:pt idx="5206">
                  <c:v>0.20824000000000073</c:v>
                </c:pt>
                <c:pt idx="5207">
                  <c:v>0.20828000000000021</c:v>
                </c:pt>
                <c:pt idx="5208">
                  <c:v>0.20832000000000001</c:v>
                </c:pt>
                <c:pt idx="5209">
                  <c:v>0.20836000000000021</c:v>
                </c:pt>
                <c:pt idx="5210">
                  <c:v>0.20840000000000064</c:v>
                </c:pt>
                <c:pt idx="5211">
                  <c:v>0.20844000000000082</c:v>
                </c:pt>
                <c:pt idx="5212">
                  <c:v>0.20848000000000041</c:v>
                </c:pt>
                <c:pt idx="5213">
                  <c:v>0.20852000000000001</c:v>
                </c:pt>
                <c:pt idx="5214">
                  <c:v>0.20856000000000041</c:v>
                </c:pt>
                <c:pt idx="5215">
                  <c:v>0.20860000000000001</c:v>
                </c:pt>
                <c:pt idx="5216">
                  <c:v>0.20864000000000021</c:v>
                </c:pt>
                <c:pt idx="5217">
                  <c:v>0.20868</c:v>
                </c:pt>
                <c:pt idx="5218">
                  <c:v>0.20872000000000004</c:v>
                </c:pt>
                <c:pt idx="5219">
                  <c:v>0.20876000000000064</c:v>
                </c:pt>
                <c:pt idx="5220">
                  <c:v>0.20880000000000001</c:v>
                </c:pt>
                <c:pt idx="5221">
                  <c:v>0.20884000000000041</c:v>
                </c:pt>
                <c:pt idx="5222">
                  <c:v>0.20888000000000001</c:v>
                </c:pt>
                <c:pt idx="5223">
                  <c:v>0.20892000000000024</c:v>
                </c:pt>
                <c:pt idx="5224">
                  <c:v>0.20896000000000073</c:v>
                </c:pt>
                <c:pt idx="5225">
                  <c:v>0.20900000000000021</c:v>
                </c:pt>
                <c:pt idx="5226">
                  <c:v>0.20904000000000061</c:v>
                </c:pt>
                <c:pt idx="5227">
                  <c:v>0.20908000000000004</c:v>
                </c:pt>
                <c:pt idx="5228">
                  <c:v>0.20912000000000003</c:v>
                </c:pt>
                <c:pt idx="5229">
                  <c:v>0.20916000000000001</c:v>
                </c:pt>
                <c:pt idx="5230">
                  <c:v>0.20920000000000041</c:v>
                </c:pt>
                <c:pt idx="5231">
                  <c:v>0.20924000000000073</c:v>
                </c:pt>
                <c:pt idx="5232">
                  <c:v>0.20928000000000024</c:v>
                </c:pt>
                <c:pt idx="5233">
                  <c:v>0.20932000000000001</c:v>
                </c:pt>
                <c:pt idx="5234">
                  <c:v>0.20936000000000021</c:v>
                </c:pt>
                <c:pt idx="5235">
                  <c:v>0.20940000000000064</c:v>
                </c:pt>
                <c:pt idx="5236">
                  <c:v>0.20944000000000088</c:v>
                </c:pt>
                <c:pt idx="5237">
                  <c:v>0.20948000000000044</c:v>
                </c:pt>
                <c:pt idx="5238">
                  <c:v>0.20952000000000001</c:v>
                </c:pt>
                <c:pt idx="5239">
                  <c:v>0.20956000000000041</c:v>
                </c:pt>
                <c:pt idx="5240">
                  <c:v>0.20960000000000001</c:v>
                </c:pt>
                <c:pt idx="5241">
                  <c:v>0.20964000000000024</c:v>
                </c:pt>
                <c:pt idx="5242">
                  <c:v>0.20968000000000001</c:v>
                </c:pt>
                <c:pt idx="5243">
                  <c:v>0.20972000000000021</c:v>
                </c:pt>
                <c:pt idx="5244">
                  <c:v>0.20976000000000064</c:v>
                </c:pt>
                <c:pt idx="5245">
                  <c:v>0.20980000000000001</c:v>
                </c:pt>
                <c:pt idx="5246">
                  <c:v>0.20984000000000044</c:v>
                </c:pt>
                <c:pt idx="5247">
                  <c:v>0.20988000000000001</c:v>
                </c:pt>
                <c:pt idx="5248">
                  <c:v>0.20992000000000041</c:v>
                </c:pt>
                <c:pt idx="5249">
                  <c:v>0.20996000000000073</c:v>
                </c:pt>
                <c:pt idx="5250">
                  <c:v>0.21000000000000021</c:v>
                </c:pt>
                <c:pt idx="5251">
                  <c:v>0.21004000000000073</c:v>
                </c:pt>
                <c:pt idx="5252">
                  <c:v>0.21008000000000004</c:v>
                </c:pt>
                <c:pt idx="5253">
                  <c:v>0.21012000000000003</c:v>
                </c:pt>
                <c:pt idx="5254">
                  <c:v>0.21016000000000001</c:v>
                </c:pt>
                <c:pt idx="5255">
                  <c:v>0.21020000000000041</c:v>
                </c:pt>
                <c:pt idx="5256">
                  <c:v>0.21024000000000082</c:v>
                </c:pt>
                <c:pt idx="5257">
                  <c:v>0.21028000000000024</c:v>
                </c:pt>
                <c:pt idx="5258">
                  <c:v>0.21032000000000001</c:v>
                </c:pt>
                <c:pt idx="5259">
                  <c:v>0.21036000000000021</c:v>
                </c:pt>
                <c:pt idx="5260">
                  <c:v>0.21040000000000061</c:v>
                </c:pt>
                <c:pt idx="5261">
                  <c:v>0.21044000000000099</c:v>
                </c:pt>
                <c:pt idx="5262">
                  <c:v>0.21048000000000044</c:v>
                </c:pt>
                <c:pt idx="5263">
                  <c:v>0.21052000000000001</c:v>
                </c:pt>
                <c:pt idx="5264">
                  <c:v>0.21056000000000041</c:v>
                </c:pt>
                <c:pt idx="5265">
                  <c:v>0.21060000000000001</c:v>
                </c:pt>
                <c:pt idx="5266">
                  <c:v>0.21064000000000024</c:v>
                </c:pt>
                <c:pt idx="5267">
                  <c:v>0.21068000000000001</c:v>
                </c:pt>
                <c:pt idx="5268">
                  <c:v>0.21072000000000021</c:v>
                </c:pt>
                <c:pt idx="5269">
                  <c:v>0.21076000000000064</c:v>
                </c:pt>
                <c:pt idx="5270">
                  <c:v>0.21080000000000004</c:v>
                </c:pt>
                <c:pt idx="5271">
                  <c:v>0.21084000000000044</c:v>
                </c:pt>
                <c:pt idx="5272">
                  <c:v>0.21088000000000001</c:v>
                </c:pt>
                <c:pt idx="5273">
                  <c:v>0.21092000000000041</c:v>
                </c:pt>
                <c:pt idx="5274">
                  <c:v>0.21096000000000073</c:v>
                </c:pt>
                <c:pt idx="5275">
                  <c:v>0.21100000000000024</c:v>
                </c:pt>
                <c:pt idx="5276">
                  <c:v>0.21104000000000073</c:v>
                </c:pt>
                <c:pt idx="5277">
                  <c:v>0.21108000000000021</c:v>
                </c:pt>
                <c:pt idx="5278">
                  <c:v>0.21112000000000003</c:v>
                </c:pt>
                <c:pt idx="5279">
                  <c:v>0.21116000000000001</c:v>
                </c:pt>
                <c:pt idx="5280">
                  <c:v>0.21120000000000044</c:v>
                </c:pt>
                <c:pt idx="5281">
                  <c:v>0.21124000000000082</c:v>
                </c:pt>
                <c:pt idx="5282">
                  <c:v>0.21128000000000041</c:v>
                </c:pt>
                <c:pt idx="5283">
                  <c:v>0.21132000000000001</c:v>
                </c:pt>
                <c:pt idx="5284">
                  <c:v>0.21136000000000021</c:v>
                </c:pt>
                <c:pt idx="5285">
                  <c:v>0.21140000000000073</c:v>
                </c:pt>
                <c:pt idx="5286">
                  <c:v>0.21144000000000099</c:v>
                </c:pt>
                <c:pt idx="5287">
                  <c:v>0.21148000000000064</c:v>
                </c:pt>
                <c:pt idx="5288">
                  <c:v>0.21152000000000001</c:v>
                </c:pt>
                <c:pt idx="5289">
                  <c:v>0.21156000000000041</c:v>
                </c:pt>
                <c:pt idx="5290">
                  <c:v>0.21160000000000001</c:v>
                </c:pt>
                <c:pt idx="5291">
                  <c:v>0.21164000000000024</c:v>
                </c:pt>
                <c:pt idx="5292">
                  <c:v>0.21168000000000001</c:v>
                </c:pt>
                <c:pt idx="5293">
                  <c:v>0.21172000000000021</c:v>
                </c:pt>
                <c:pt idx="5294">
                  <c:v>0.21176000000000061</c:v>
                </c:pt>
                <c:pt idx="5295">
                  <c:v>0.21180000000000004</c:v>
                </c:pt>
                <c:pt idx="5296">
                  <c:v>0.21184000000000044</c:v>
                </c:pt>
                <c:pt idx="5297">
                  <c:v>0.21188000000000001</c:v>
                </c:pt>
                <c:pt idx="5298">
                  <c:v>0.21192000000000041</c:v>
                </c:pt>
                <c:pt idx="5299">
                  <c:v>0.21196000000000076</c:v>
                </c:pt>
                <c:pt idx="5300">
                  <c:v>0.21200000000000024</c:v>
                </c:pt>
                <c:pt idx="5301">
                  <c:v>0.21204000000000073</c:v>
                </c:pt>
                <c:pt idx="5302">
                  <c:v>0.21208000000000021</c:v>
                </c:pt>
                <c:pt idx="5303">
                  <c:v>0.21212000000000003</c:v>
                </c:pt>
                <c:pt idx="5304">
                  <c:v>0.21216000000000004</c:v>
                </c:pt>
                <c:pt idx="5305">
                  <c:v>0.21220000000000044</c:v>
                </c:pt>
                <c:pt idx="5306">
                  <c:v>0.21224000000000082</c:v>
                </c:pt>
                <c:pt idx="5307">
                  <c:v>0.21228000000000041</c:v>
                </c:pt>
                <c:pt idx="5308">
                  <c:v>0.21232000000000001</c:v>
                </c:pt>
                <c:pt idx="5309">
                  <c:v>0.21236000000000024</c:v>
                </c:pt>
                <c:pt idx="5310">
                  <c:v>0.21240000000000073</c:v>
                </c:pt>
                <c:pt idx="5311">
                  <c:v>0.21244000000000099</c:v>
                </c:pt>
                <c:pt idx="5312">
                  <c:v>0.21248000000000064</c:v>
                </c:pt>
                <c:pt idx="5313">
                  <c:v>0.21252000000000001</c:v>
                </c:pt>
                <c:pt idx="5314">
                  <c:v>0.21256000000000044</c:v>
                </c:pt>
                <c:pt idx="5315">
                  <c:v>0.21260000000000001</c:v>
                </c:pt>
                <c:pt idx="5316">
                  <c:v>0.21264000000000041</c:v>
                </c:pt>
                <c:pt idx="5317">
                  <c:v>0.21268000000000001</c:v>
                </c:pt>
                <c:pt idx="5318">
                  <c:v>0.21272000000000021</c:v>
                </c:pt>
                <c:pt idx="5319">
                  <c:v>0.21276000000000073</c:v>
                </c:pt>
                <c:pt idx="5320">
                  <c:v>0.21280000000000004</c:v>
                </c:pt>
                <c:pt idx="5321">
                  <c:v>0.21284000000000064</c:v>
                </c:pt>
                <c:pt idx="5322">
                  <c:v>0.21288000000000001</c:v>
                </c:pt>
                <c:pt idx="5323">
                  <c:v>0.21292000000000041</c:v>
                </c:pt>
                <c:pt idx="5324">
                  <c:v>0.21296000000000082</c:v>
                </c:pt>
                <c:pt idx="5325">
                  <c:v>0.21300000000000024</c:v>
                </c:pt>
                <c:pt idx="5326">
                  <c:v>0.21304000000000073</c:v>
                </c:pt>
                <c:pt idx="5327">
                  <c:v>0.21308000000000021</c:v>
                </c:pt>
                <c:pt idx="5328">
                  <c:v>0.21312</c:v>
                </c:pt>
                <c:pt idx="5329">
                  <c:v>0.21316000000000004</c:v>
                </c:pt>
                <c:pt idx="5330">
                  <c:v>0.21320000000000044</c:v>
                </c:pt>
                <c:pt idx="5331">
                  <c:v>0.21324000000000082</c:v>
                </c:pt>
                <c:pt idx="5332">
                  <c:v>0.21328000000000041</c:v>
                </c:pt>
                <c:pt idx="5333">
                  <c:v>0.21332000000000001</c:v>
                </c:pt>
                <c:pt idx="5334">
                  <c:v>0.21336000000000024</c:v>
                </c:pt>
                <c:pt idx="5335">
                  <c:v>0.21340000000000073</c:v>
                </c:pt>
                <c:pt idx="5336">
                  <c:v>0.21344000000000099</c:v>
                </c:pt>
                <c:pt idx="5337">
                  <c:v>0.21348000000000064</c:v>
                </c:pt>
                <c:pt idx="5338">
                  <c:v>0.21352000000000004</c:v>
                </c:pt>
                <c:pt idx="5339">
                  <c:v>0.21356000000000044</c:v>
                </c:pt>
                <c:pt idx="5340">
                  <c:v>0.21360000000000001</c:v>
                </c:pt>
                <c:pt idx="5341">
                  <c:v>0.21364000000000041</c:v>
                </c:pt>
                <c:pt idx="5342">
                  <c:v>0.21368000000000001</c:v>
                </c:pt>
                <c:pt idx="5343">
                  <c:v>0.21372000000000024</c:v>
                </c:pt>
                <c:pt idx="5344">
                  <c:v>0.21376000000000073</c:v>
                </c:pt>
                <c:pt idx="5345">
                  <c:v>0.21380000000000021</c:v>
                </c:pt>
                <c:pt idx="5346">
                  <c:v>0.21384000000000064</c:v>
                </c:pt>
                <c:pt idx="5347">
                  <c:v>0.21388000000000001</c:v>
                </c:pt>
                <c:pt idx="5348">
                  <c:v>0.21392000000000044</c:v>
                </c:pt>
                <c:pt idx="5349">
                  <c:v>0.21396000000000082</c:v>
                </c:pt>
                <c:pt idx="5350">
                  <c:v>0.21400000000000041</c:v>
                </c:pt>
                <c:pt idx="5351">
                  <c:v>0.21404000000000073</c:v>
                </c:pt>
                <c:pt idx="5352">
                  <c:v>0.21408000000000021</c:v>
                </c:pt>
                <c:pt idx="5353">
                  <c:v>0.21412</c:v>
                </c:pt>
                <c:pt idx="5354">
                  <c:v>0.21416000000000004</c:v>
                </c:pt>
                <c:pt idx="5355">
                  <c:v>0.21420000000000064</c:v>
                </c:pt>
                <c:pt idx="5356">
                  <c:v>0.21424000000000082</c:v>
                </c:pt>
                <c:pt idx="5357">
                  <c:v>0.21428000000000041</c:v>
                </c:pt>
                <c:pt idx="5358">
                  <c:v>0.21432000000000001</c:v>
                </c:pt>
                <c:pt idx="5359">
                  <c:v>0.21436000000000024</c:v>
                </c:pt>
                <c:pt idx="5360">
                  <c:v>0.21440000000000073</c:v>
                </c:pt>
                <c:pt idx="5361">
                  <c:v>0.21444000000000099</c:v>
                </c:pt>
                <c:pt idx="5362">
                  <c:v>0.21448000000000064</c:v>
                </c:pt>
                <c:pt idx="5363">
                  <c:v>0.21452000000000004</c:v>
                </c:pt>
                <c:pt idx="5364">
                  <c:v>0.21456000000000044</c:v>
                </c:pt>
                <c:pt idx="5365">
                  <c:v>0.21460000000000001</c:v>
                </c:pt>
                <c:pt idx="5366">
                  <c:v>0.21464000000000041</c:v>
                </c:pt>
                <c:pt idx="5367">
                  <c:v>0.21468000000000001</c:v>
                </c:pt>
                <c:pt idx="5368">
                  <c:v>0.21472000000000024</c:v>
                </c:pt>
                <c:pt idx="5369">
                  <c:v>0.21476000000000073</c:v>
                </c:pt>
                <c:pt idx="5370">
                  <c:v>0.21480000000000021</c:v>
                </c:pt>
                <c:pt idx="5371">
                  <c:v>0.21484000000000064</c:v>
                </c:pt>
                <c:pt idx="5372">
                  <c:v>0.21488000000000004</c:v>
                </c:pt>
                <c:pt idx="5373">
                  <c:v>0.21492000000000044</c:v>
                </c:pt>
                <c:pt idx="5374">
                  <c:v>0.21496000000000082</c:v>
                </c:pt>
                <c:pt idx="5375">
                  <c:v>0.21500000000000041</c:v>
                </c:pt>
                <c:pt idx="5376">
                  <c:v>0.21504000000000073</c:v>
                </c:pt>
                <c:pt idx="5377">
                  <c:v>0.21508000000000024</c:v>
                </c:pt>
                <c:pt idx="5378">
                  <c:v>0.21512000000000001</c:v>
                </c:pt>
                <c:pt idx="5379">
                  <c:v>0.21516000000000021</c:v>
                </c:pt>
                <c:pt idx="5380">
                  <c:v>0.21520000000000064</c:v>
                </c:pt>
                <c:pt idx="5381">
                  <c:v>0.21524000000000082</c:v>
                </c:pt>
                <c:pt idx="5382">
                  <c:v>0.21528000000000044</c:v>
                </c:pt>
                <c:pt idx="5383">
                  <c:v>0.21532000000000001</c:v>
                </c:pt>
                <c:pt idx="5384">
                  <c:v>0.21536000000000041</c:v>
                </c:pt>
                <c:pt idx="5385">
                  <c:v>0.21540000000000073</c:v>
                </c:pt>
                <c:pt idx="5386">
                  <c:v>0.21544000000000099</c:v>
                </c:pt>
                <c:pt idx="5387">
                  <c:v>0.21548000000000073</c:v>
                </c:pt>
                <c:pt idx="5388">
                  <c:v>0.21552000000000004</c:v>
                </c:pt>
                <c:pt idx="5389">
                  <c:v>0.21556000000000064</c:v>
                </c:pt>
                <c:pt idx="5390">
                  <c:v>0.21560000000000001</c:v>
                </c:pt>
                <c:pt idx="5391">
                  <c:v>0.21564000000000041</c:v>
                </c:pt>
                <c:pt idx="5392">
                  <c:v>0.21568000000000001</c:v>
                </c:pt>
                <c:pt idx="5393">
                  <c:v>0.21572000000000024</c:v>
                </c:pt>
                <c:pt idx="5394">
                  <c:v>0.21576000000000073</c:v>
                </c:pt>
                <c:pt idx="5395">
                  <c:v>0.21580000000000021</c:v>
                </c:pt>
                <c:pt idx="5396">
                  <c:v>0.21584000000000064</c:v>
                </c:pt>
                <c:pt idx="5397">
                  <c:v>0.21588000000000004</c:v>
                </c:pt>
                <c:pt idx="5398">
                  <c:v>0.21592000000000044</c:v>
                </c:pt>
                <c:pt idx="5399">
                  <c:v>0.21596000000000082</c:v>
                </c:pt>
                <c:pt idx="5400">
                  <c:v>0.21600000000000041</c:v>
                </c:pt>
                <c:pt idx="5401">
                  <c:v>0.21604000000000079</c:v>
                </c:pt>
                <c:pt idx="5402">
                  <c:v>0.21608000000000024</c:v>
                </c:pt>
                <c:pt idx="5403">
                  <c:v>0.21612000000000001</c:v>
                </c:pt>
                <c:pt idx="5404">
                  <c:v>0.21616000000000021</c:v>
                </c:pt>
                <c:pt idx="5405">
                  <c:v>0.21620000000000064</c:v>
                </c:pt>
                <c:pt idx="5406">
                  <c:v>0.21624000000000096</c:v>
                </c:pt>
                <c:pt idx="5407">
                  <c:v>0.21628000000000044</c:v>
                </c:pt>
                <c:pt idx="5408">
                  <c:v>0.21632000000000001</c:v>
                </c:pt>
                <c:pt idx="5409">
                  <c:v>0.21636000000000041</c:v>
                </c:pt>
                <c:pt idx="5410">
                  <c:v>0.21640000000000073</c:v>
                </c:pt>
                <c:pt idx="5411">
                  <c:v>0.21644000000000102</c:v>
                </c:pt>
                <c:pt idx="5412">
                  <c:v>0.21648000000000073</c:v>
                </c:pt>
                <c:pt idx="5413">
                  <c:v>0.21652000000000021</c:v>
                </c:pt>
                <c:pt idx="5414">
                  <c:v>0.21656000000000064</c:v>
                </c:pt>
                <c:pt idx="5415">
                  <c:v>0.21660000000000001</c:v>
                </c:pt>
                <c:pt idx="5416">
                  <c:v>0.21664000000000044</c:v>
                </c:pt>
                <c:pt idx="5417">
                  <c:v>0.21668000000000001</c:v>
                </c:pt>
                <c:pt idx="5418">
                  <c:v>0.21672000000000041</c:v>
                </c:pt>
                <c:pt idx="5419">
                  <c:v>0.21676000000000073</c:v>
                </c:pt>
                <c:pt idx="5420">
                  <c:v>0.21680000000000021</c:v>
                </c:pt>
                <c:pt idx="5421">
                  <c:v>0.21684000000000073</c:v>
                </c:pt>
                <c:pt idx="5422">
                  <c:v>0.21688000000000004</c:v>
                </c:pt>
                <c:pt idx="5423">
                  <c:v>0.21692000000000064</c:v>
                </c:pt>
                <c:pt idx="5424">
                  <c:v>0.21696000000000082</c:v>
                </c:pt>
                <c:pt idx="5425">
                  <c:v>0.21700000000000041</c:v>
                </c:pt>
                <c:pt idx="5426">
                  <c:v>0.21704000000000082</c:v>
                </c:pt>
                <c:pt idx="5427">
                  <c:v>0.21708000000000024</c:v>
                </c:pt>
                <c:pt idx="5428">
                  <c:v>0.21712000000000001</c:v>
                </c:pt>
                <c:pt idx="5429">
                  <c:v>0.21716000000000021</c:v>
                </c:pt>
                <c:pt idx="5430">
                  <c:v>0.21720000000000064</c:v>
                </c:pt>
                <c:pt idx="5431">
                  <c:v>0.21724000000000099</c:v>
                </c:pt>
                <c:pt idx="5432">
                  <c:v>0.21728000000000064</c:v>
                </c:pt>
                <c:pt idx="5433">
                  <c:v>0.21732000000000001</c:v>
                </c:pt>
                <c:pt idx="5434">
                  <c:v>0.21736000000000041</c:v>
                </c:pt>
                <c:pt idx="5435">
                  <c:v>0.21740000000000081</c:v>
                </c:pt>
                <c:pt idx="5436">
                  <c:v>0.21744000000000108</c:v>
                </c:pt>
                <c:pt idx="5437">
                  <c:v>0.21748000000000073</c:v>
                </c:pt>
                <c:pt idx="5438">
                  <c:v>0.21752000000000021</c:v>
                </c:pt>
                <c:pt idx="5439">
                  <c:v>0.21756000000000064</c:v>
                </c:pt>
                <c:pt idx="5440">
                  <c:v>0.21760000000000004</c:v>
                </c:pt>
                <c:pt idx="5441">
                  <c:v>0.21764000000000044</c:v>
                </c:pt>
                <c:pt idx="5442">
                  <c:v>0.21768000000000001</c:v>
                </c:pt>
                <c:pt idx="5443">
                  <c:v>0.21772000000000041</c:v>
                </c:pt>
                <c:pt idx="5444">
                  <c:v>0.21776000000000073</c:v>
                </c:pt>
                <c:pt idx="5445">
                  <c:v>0.21780000000000024</c:v>
                </c:pt>
                <c:pt idx="5446">
                  <c:v>0.21784000000000073</c:v>
                </c:pt>
                <c:pt idx="5447">
                  <c:v>0.21788000000000021</c:v>
                </c:pt>
                <c:pt idx="5448">
                  <c:v>0.21792000000000064</c:v>
                </c:pt>
                <c:pt idx="5449">
                  <c:v>0.21796000000000082</c:v>
                </c:pt>
                <c:pt idx="5450">
                  <c:v>0.21800000000000044</c:v>
                </c:pt>
                <c:pt idx="5451">
                  <c:v>0.21804000000000082</c:v>
                </c:pt>
                <c:pt idx="5452">
                  <c:v>0.21808000000000041</c:v>
                </c:pt>
                <c:pt idx="5453">
                  <c:v>0.21812000000000001</c:v>
                </c:pt>
                <c:pt idx="5454">
                  <c:v>0.21816000000000021</c:v>
                </c:pt>
                <c:pt idx="5455">
                  <c:v>0.21820000000000073</c:v>
                </c:pt>
                <c:pt idx="5456">
                  <c:v>0.21824000000000099</c:v>
                </c:pt>
                <c:pt idx="5457">
                  <c:v>0.21828000000000064</c:v>
                </c:pt>
                <c:pt idx="5458">
                  <c:v>0.21832000000000001</c:v>
                </c:pt>
                <c:pt idx="5459">
                  <c:v>0.21836000000000041</c:v>
                </c:pt>
                <c:pt idx="5460">
                  <c:v>0.21840000000000082</c:v>
                </c:pt>
                <c:pt idx="5461">
                  <c:v>0.21844000000000108</c:v>
                </c:pt>
                <c:pt idx="5462">
                  <c:v>0.21848000000000073</c:v>
                </c:pt>
                <c:pt idx="5463">
                  <c:v>0.21852000000000021</c:v>
                </c:pt>
                <c:pt idx="5464">
                  <c:v>0.21856000000000067</c:v>
                </c:pt>
                <c:pt idx="5465">
                  <c:v>0.21860000000000004</c:v>
                </c:pt>
                <c:pt idx="5466">
                  <c:v>0.21864000000000064</c:v>
                </c:pt>
                <c:pt idx="5467">
                  <c:v>0.21868000000000001</c:v>
                </c:pt>
                <c:pt idx="5468">
                  <c:v>0.21872000000000041</c:v>
                </c:pt>
                <c:pt idx="5469">
                  <c:v>0.21876000000000081</c:v>
                </c:pt>
                <c:pt idx="5470">
                  <c:v>0.21880000000000024</c:v>
                </c:pt>
                <c:pt idx="5471">
                  <c:v>0.21884000000000073</c:v>
                </c:pt>
                <c:pt idx="5472">
                  <c:v>0.21888000000000021</c:v>
                </c:pt>
                <c:pt idx="5473">
                  <c:v>0.21892000000000064</c:v>
                </c:pt>
                <c:pt idx="5474">
                  <c:v>0.21896000000000099</c:v>
                </c:pt>
                <c:pt idx="5475">
                  <c:v>0.21900000000000044</c:v>
                </c:pt>
                <c:pt idx="5476">
                  <c:v>0.21904000000000082</c:v>
                </c:pt>
                <c:pt idx="5477">
                  <c:v>0.21908000000000041</c:v>
                </c:pt>
                <c:pt idx="5478">
                  <c:v>0.21912000000000001</c:v>
                </c:pt>
                <c:pt idx="5479">
                  <c:v>0.21916000000000024</c:v>
                </c:pt>
                <c:pt idx="5480">
                  <c:v>0.21920000000000073</c:v>
                </c:pt>
                <c:pt idx="5481">
                  <c:v>0.21924000000000099</c:v>
                </c:pt>
                <c:pt idx="5482">
                  <c:v>0.21928000000000064</c:v>
                </c:pt>
                <c:pt idx="5483">
                  <c:v>0.21932000000000001</c:v>
                </c:pt>
                <c:pt idx="5484">
                  <c:v>0.21936000000000044</c:v>
                </c:pt>
                <c:pt idx="5485">
                  <c:v>0.21940000000000082</c:v>
                </c:pt>
                <c:pt idx="5486">
                  <c:v>0.21944000000000108</c:v>
                </c:pt>
                <c:pt idx="5487">
                  <c:v>0.21948000000000073</c:v>
                </c:pt>
                <c:pt idx="5488">
                  <c:v>0.21952000000000021</c:v>
                </c:pt>
                <c:pt idx="5489">
                  <c:v>0.21956000000000073</c:v>
                </c:pt>
                <c:pt idx="5490">
                  <c:v>0.21960000000000021</c:v>
                </c:pt>
                <c:pt idx="5491">
                  <c:v>0.21964000000000064</c:v>
                </c:pt>
                <c:pt idx="5492">
                  <c:v>0.21968000000000001</c:v>
                </c:pt>
                <c:pt idx="5493">
                  <c:v>0.21972000000000041</c:v>
                </c:pt>
                <c:pt idx="5494">
                  <c:v>0.21976000000000082</c:v>
                </c:pt>
                <c:pt idx="5495">
                  <c:v>0.21980000000000041</c:v>
                </c:pt>
                <c:pt idx="5496">
                  <c:v>0.21984000000000073</c:v>
                </c:pt>
                <c:pt idx="5497">
                  <c:v>0.21988000000000021</c:v>
                </c:pt>
                <c:pt idx="5498">
                  <c:v>0.21992000000000067</c:v>
                </c:pt>
                <c:pt idx="5499">
                  <c:v>0.21996000000000099</c:v>
                </c:pt>
                <c:pt idx="5500">
                  <c:v>0.22000000000000003</c:v>
                </c:pt>
                <c:pt idx="5501">
                  <c:v>0.22004000000000001</c:v>
                </c:pt>
                <c:pt idx="5502">
                  <c:v>0.22008000000000003</c:v>
                </c:pt>
                <c:pt idx="5503">
                  <c:v>0.22011999999999998</c:v>
                </c:pt>
                <c:pt idx="5504">
                  <c:v>0.22016000000000002</c:v>
                </c:pt>
                <c:pt idx="5505">
                  <c:v>0.22020000000000001</c:v>
                </c:pt>
                <c:pt idx="5506">
                  <c:v>0.22024000000000021</c:v>
                </c:pt>
                <c:pt idx="5507">
                  <c:v>0.22028000000000003</c:v>
                </c:pt>
                <c:pt idx="5508">
                  <c:v>0.22032000000000002</c:v>
                </c:pt>
                <c:pt idx="5509">
                  <c:v>0.22036000000000003</c:v>
                </c:pt>
                <c:pt idx="5510">
                  <c:v>0.22040000000000001</c:v>
                </c:pt>
                <c:pt idx="5511">
                  <c:v>0.22044000000000041</c:v>
                </c:pt>
                <c:pt idx="5512">
                  <c:v>0.22048000000000001</c:v>
                </c:pt>
                <c:pt idx="5513">
                  <c:v>0.22052000000000002</c:v>
                </c:pt>
                <c:pt idx="5514">
                  <c:v>0.22056000000000001</c:v>
                </c:pt>
                <c:pt idx="5515">
                  <c:v>0.22060000000000002</c:v>
                </c:pt>
                <c:pt idx="5516">
                  <c:v>0.22064000000000003</c:v>
                </c:pt>
                <c:pt idx="5517">
                  <c:v>0.22068000000000002</c:v>
                </c:pt>
                <c:pt idx="5518">
                  <c:v>0.22072000000000003</c:v>
                </c:pt>
                <c:pt idx="5519">
                  <c:v>0.22076000000000001</c:v>
                </c:pt>
                <c:pt idx="5520">
                  <c:v>0.22080000000000002</c:v>
                </c:pt>
                <c:pt idx="5521">
                  <c:v>0.22084000000000001</c:v>
                </c:pt>
                <c:pt idx="5522">
                  <c:v>0.22088000000000002</c:v>
                </c:pt>
                <c:pt idx="5523">
                  <c:v>0.22092000000000001</c:v>
                </c:pt>
                <c:pt idx="5524">
                  <c:v>0.22096000000000021</c:v>
                </c:pt>
                <c:pt idx="5525">
                  <c:v>0.22100000000000003</c:v>
                </c:pt>
                <c:pt idx="5526">
                  <c:v>0.22104000000000001</c:v>
                </c:pt>
                <c:pt idx="5527">
                  <c:v>0.22108000000000003</c:v>
                </c:pt>
                <c:pt idx="5528">
                  <c:v>0.22111999999999998</c:v>
                </c:pt>
                <c:pt idx="5529">
                  <c:v>0.22116000000000002</c:v>
                </c:pt>
                <c:pt idx="5530">
                  <c:v>0.22120000000000001</c:v>
                </c:pt>
                <c:pt idx="5531">
                  <c:v>0.22124000000000021</c:v>
                </c:pt>
                <c:pt idx="5532">
                  <c:v>0.22128</c:v>
                </c:pt>
                <c:pt idx="5533">
                  <c:v>0.22132000000000002</c:v>
                </c:pt>
                <c:pt idx="5534">
                  <c:v>0.22136000000000003</c:v>
                </c:pt>
                <c:pt idx="5535">
                  <c:v>0.22140000000000001</c:v>
                </c:pt>
                <c:pt idx="5536">
                  <c:v>0.22144000000000041</c:v>
                </c:pt>
                <c:pt idx="5537">
                  <c:v>0.22148000000000001</c:v>
                </c:pt>
                <c:pt idx="5538">
                  <c:v>0.22152000000000002</c:v>
                </c:pt>
                <c:pt idx="5539">
                  <c:v>0.22156000000000001</c:v>
                </c:pt>
                <c:pt idx="5540">
                  <c:v>0.22160000000000002</c:v>
                </c:pt>
                <c:pt idx="5541">
                  <c:v>0.22164000000000003</c:v>
                </c:pt>
                <c:pt idx="5542">
                  <c:v>0.22168000000000002</c:v>
                </c:pt>
                <c:pt idx="5543">
                  <c:v>0.22172000000000003</c:v>
                </c:pt>
                <c:pt idx="5544">
                  <c:v>0.22176000000000001</c:v>
                </c:pt>
                <c:pt idx="5545">
                  <c:v>0.22180000000000002</c:v>
                </c:pt>
                <c:pt idx="5546">
                  <c:v>0.22184000000000001</c:v>
                </c:pt>
                <c:pt idx="5547">
                  <c:v>0.22188000000000002</c:v>
                </c:pt>
                <c:pt idx="5548">
                  <c:v>0.22192000000000001</c:v>
                </c:pt>
                <c:pt idx="5549">
                  <c:v>0.22196000000000021</c:v>
                </c:pt>
                <c:pt idx="5550">
                  <c:v>0.22200000000000003</c:v>
                </c:pt>
                <c:pt idx="5551">
                  <c:v>0.22204000000000004</c:v>
                </c:pt>
                <c:pt idx="5552">
                  <c:v>0.22208000000000003</c:v>
                </c:pt>
                <c:pt idx="5553">
                  <c:v>0.22211999999999998</c:v>
                </c:pt>
                <c:pt idx="5554">
                  <c:v>0.22216000000000002</c:v>
                </c:pt>
                <c:pt idx="5555">
                  <c:v>0.22220000000000001</c:v>
                </c:pt>
                <c:pt idx="5556">
                  <c:v>0.22224000000000024</c:v>
                </c:pt>
                <c:pt idx="5557">
                  <c:v>0.22228000000000001</c:v>
                </c:pt>
                <c:pt idx="5558">
                  <c:v>0.22232000000000002</c:v>
                </c:pt>
                <c:pt idx="5559">
                  <c:v>0.22236000000000003</c:v>
                </c:pt>
                <c:pt idx="5560">
                  <c:v>0.22240000000000001</c:v>
                </c:pt>
                <c:pt idx="5561">
                  <c:v>0.22244000000000044</c:v>
                </c:pt>
                <c:pt idx="5562">
                  <c:v>0.22248000000000001</c:v>
                </c:pt>
                <c:pt idx="5563">
                  <c:v>0.22252000000000002</c:v>
                </c:pt>
                <c:pt idx="5564">
                  <c:v>0.22256000000000001</c:v>
                </c:pt>
                <c:pt idx="5565">
                  <c:v>0.22260000000000002</c:v>
                </c:pt>
                <c:pt idx="5566">
                  <c:v>0.22264</c:v>
                </c:pt>
                <c:pt idx="5567">
                  <c:v>0.22268000000000002</c:v>
                </c:pt>
                <c:pt idx="5568">
                  <c:v>0.22272000000000003</c:v>
                </c:pt>
                <c:pt idx="5569">
                  <c:v>0.22276000000000001</c:v>
                </c:pt>
                <c:pt idx="5570">
                  <c:v>0.22280000000000003</c:v>
                </c:pt>
                <c:pt idx="5571">
                  <c:v>0.22284000000000001</c:v>
                </c:pt>
                <c:pt idx="5572">
                  <c:v>0.22288000000000002</c:v>
                </c:pt>
                <c:pt idx="5573">
                  <c:v>0.22292000000000001</c:v>
                </c:pt>
                <c:pt idx="5574">
                  <c:v>0.22296000000000021</c:v>
                </c:pt>
                <c:pt idx="5575">
                  <c:v>0.22300000000000003</c:v>
                </c:pt>
                <c:pt idx="5576">
                  <c:v>0.22304000000000004</c:v>
                </c:pt>
                <c:pt idx="5577">
                  <c:v>0.22308000000000003</c:v>
                </c:pt>
                <c:pt idx="5578">
                  <c:v>0.22311999999999999</c:v>
                </c:pt>
                <c:pt idx="5579">
                  <c:v>0.22316000000000003</c:v>
                </c:pt>
                <c:pt idx="5580">
                  <c:v>0.22320000000000001</c:v>
                </c:pt>
                <c:pt idx="5581">
                  <c:v>0.22324000000000024</c:v>
                </c:pt>
                <c:pt idx="5582">
                  <c:v>0.22328000000000001</c:v>
                </c:pt>
                <c:pt idx="5583">
                  <c:v>0.22332000000000002</c:v>
                </c:pt>
                <c:pt idx="5584">
                  <c:v>0.22336000000000003</c:v>
                </c:pt>
                <c:pt idx="5585">
                  <c:v>0.22340000000000004</c:v>
                </c:pt>
                <c:pt idx="5586">
                  <c:v>0.22344000000000044</c:v>
                </c:pt>
                <c:pt idx="5587">
                  <c:v>0.22348000000000001</c:v>
                </c:pt>
                <c:pt idx="5588">
                  <c:v>0.22352000000000002</c:v>
                </c:pt>
                <c:pt idx="5589">
                  <c:v>0.22356000000000001</c:v>
                </c:pt>
                <c:pt idx="5590">
                  <c:v>0.22360000000000002</c:v>
                </c:pt>
                <c:pt idx="5591">
                  <c:v>0.22364000000000001</c:v>
                </c:pt>
                <c:pt idx="5592">
                  <c:v>0.22368000000000002</c:v>
                </c:pt>
                <c:pt idx="5593">
                  <c:v>0.22372000000000003</c:v>
                </c:pt>
                <c:pt idx="5594">
                  <c:v>0.22376000000000001</c:v>
                </c:pt>
                <c:pt idx="5595">
                  <c:v>0.22380000000000003</c:v>
                </c:pt>
                <c:pt idx="5596">
                  <c:v>0.22384000000000001</c:v>
                </c:pt>
                <c:pt idx="5597">
                  <c:v>0.22388000000000002</c:v>
                </c:pt>
                <c:pt idx="5598">
                  <c:v>0.22392000000000001</c:v>
                </c:pt>
                <c:pt idx="5599">
                  <c:v>0.22396000000000021</c:v>
                </c:pt>
                <c:pt idx="5600">
                  <c:v>0.224</c:v>
                </c:pt>
                <c:pt idx="5601">
                  <c:v>0.22404000000000004</c:v>
                </c:pt>
                <c:pt idx="5602">
                  <c:v>0.22408000000000003</c:v>
                </c:pt>
                <c:pt idx="5603">
                  <c:v>0.22411999999999999</c:v>
                </c:pt>
                <c:pt idx="5604">
                  <c:v>0.22416000000000003</c:v>
                </c:pt>
                <c:pt idx="5605">
                  <c:v>0.22420000000000001</c:v>
                </c:pt>
                <c:pt idx="5606">
                  <c:v>0.22424000000000024</c:v>
                </c:pt>
                <c:pt idx="5607">
                  <c:v>0.22428000000000001</c:v>
                </c:pt>
                <c:pt idx="5608">
                  <c:v>0.22432000000000002</c:v>
                </c:pt>
                <c:pt idx="5609">
                  <c:v>0.22436000000000003</c:v>
                </c:pt>
                <c:pt idx="5610">
                  <c:v>0.22440000000000004</c:v>
                </c:pt>
                <c:pt idx="5611">
                  <c:v>0.22444000000000044</c:v>
                </c:pt>
                <c:pt idx="5612">
                  <c:v>0.22448000000000001</c:v>
                </c:pt>
                <c:pt idx="5613">
                  <c:v>0.22452000000000003</c:v>
                </c:pt>
                <c:pt idx="5614">
                  <c:v>0.22456000000000001</c:v>
                </c:pt>
                <c:pt idx="5615">
                  <c:v>0.22460000000000002</c:v>
                </c:pt>
                <c:pt idx="5616">
                  <c:v>0.22464000000000001</c:v>
                </c:pt>
                <c:pt idx="5617">
                  <c:v>0.22468000000000002</c:v>
                </c:pt>
                <c:pt idx="5618">
                  <c:v>0.22472000000000003</c:v>
                </c:pt>
                <c:pt idx="5619">
                  <c:v>0.22476000000000004</c:v>
                </c:pt>
                <c:pt idx="5620">
                  <c:v>0.22480000000000003</c:v>
                </c:pt>
                <c:pt idx="5621">
                  <c:v>0.22484000000000001</c:v>
                </c:pt>
                <c:pt idx="5622">
                  <c:v>0.22488000000000002</c:v>
                </c:pt>
                <c:pt idx="5623">
                  <c:v>0.22492000000000001</c:v>
                </c:pt>
                <c:pt idx="5624">
                  <c:v>0.22496000000000024</c:v>
                </c:pt>
                <c:pt idx="5625">
                  <c:v>0.22500000000000001</c:v>
                </c:pt>
                <c:pt idx="5626">
                  <c:v>0.22504000000000021</c:v>
                </c:pt>
                <c:pt idx="5627">
                  <c:v>0.22508000000000003</c:v>
                </c:pt>
                <c:pt idx="5628">
                  <c:v>0.22511999999999999</c:v>
                </c:pt>
                <c:pt idx="5629">
                  <c:v>0.22516000000000003</c:v>
                </c:pt>
                <c:pt idx="5630">
                  <c:v>0.22520000000000001</c:v>
                </c:pt>
                <c:pt idx="5631">
                  <c:v>0.22524000000000041</c:v>
                </c:pt>
                <c:pt idx="5632">
                  <c:v>0.22528000000000001</c:v>
                </c:pt>
                <c:pt idx="5633">
                  <c:v>0.22532000000000002</c:v>
                </c:pt>
                <c:pt idx="5634">
                  <c:v>0.22536</c:v>
                </c:pt>
                <c:pt idx="5635">
                  <c:v>0.22540000000000004</c:v>
                </c:pt>
                <c:pt idx="5636">
                  <c:v>0.22544000000000064</c:v>
                </c:pt>
                <c:pt idx="5637">
                  <c:v>0.22548000000000001</c:v>
                </c:pt>
                <c:pt idx="5638">
                  <c:v>0.22552000000000003</c:v>
                </c:pt>
                <c:pt idx="5639">
                  <c:v>0.22556000000000001</c:v>
                </c:pt>
                <c:pt idx="5640">
                  <c:v>0.22560000000000002</c:v>
                </c:pt>
                <c:pt idx="5641">
                  <c:v>0.22564000000000001</c:v>
                </c:pt>
                <c:pt idx="5642">
                  <c:v>0.22568000000000002</c:v>
                </c:pt>
                <c:pt idx="5643">
                  <c:v>0.22572000000000003</c:v>
                </c:pt>
                <c:pt idx="5644">
                  <c:v>0.22576000000000004</c:v>
                </c:pt>
                <c:pt idx="5645">
                  <c:v>0.22580000000000003</c:v>
                </c:pt>
                <c:pt idx="5646">
                  <c:v>0.22584000000000001</c:v>
                </c:pt>
                <c:pt idx="5647">
                  <c:v>0.22588000000000003</c:v>
                </c:pt>
                <c:pt idx="5648">
                  <c:v>0.22592000000000001</c:v>
                </c:pt>
                <c:pt idx="5649">
                  <c:v>0.22596000000000024</c:v>
                </c:pt>
                <c:pt idx="5650">
                  <c:v>0.22600000000000001</c:v>
                </c:pt>
                <c:pt idx="5651">
                  <c:v>0.22604000000000021</c:v>
                </c:pt>
                <c:pt idx="5652">
                  <c:v>0.22608000000000003</c:v>
                </c:pt>
                <c:pt idx="5653">
                  <c:v>0.22612000000000002</c:v>
                </c:pt>
                <c:pt idx="5654">
                  <c:v>0.22616000000000003</c:v>
                </c:pt>
                <c:pt idx="5655">
                  <c:v>0.22620000000000001</c:v>
                </c:pt>
                <c:pt idx="5656">
                  <c:v>0.22624000000000041</c:v>
                </c:pt>
                <c:pt idx="5657">
                  <c:v>0.22628000000000001</c:v>
                </c:pt>
                <c:pt idx="5658">
                  <c:v>0.22632000000000002</c:v>
                </c:pt>
                <c:pt idx="5659">
                  <c:v>0.22636000000000001</c:v>
                </c:pt>
                <c:pt idx="5660">
                  <c:v>0.22640000000000021</c:v>
                </c:pt>
                <c:pt idx="5661">
                  <c:v>0.22644000000000064</c:v>
                </c:pt>
                <c:pt idx="5662">
                  <c:v>0.22648000000000001</c:v>
                </c:pt>
                <c:pt idx="5663">
                  <c:v>0.22652000000000003</c:v>
                </c:pt>
                <c:pt idx="5664">
                  <c:v>0.22656000000000001</c:v>
                </c:pt>
                <c:pt idx="5665">
                  <c:v>0.22660000000000002</c:v>
                </c:pt>
                <c:pt idx="5666">
                  <c:v>0.22664000000000001</c:v>
                </c:pt>
                <c:pt idx="5667">
                  <c:v>0.22668000000000002</c:v>
                </c:pt>
                <c:pt idx="5668">
                  <c:v>0.22672</c:v>
                </c:pt>
                <c:pt idx="5669">
                  <c:v>0.22676000000000004</c:v>
                </c:pt>
                <c:pt idx="5670">
                  <c:v>0.22680000000000003</c:v>
                </c:pt>
                <c:pt idx="5671">
                  <c:v>0.22684000000000001</c:v>
                </c:pt>
                <c:pt idx="5672">
                  <c:v>0.22688000000000003</c:v>
                </c:pt>
                <c:pt idx="5673">
                  <c:v>0.22692000000000001</c:v>
                </c:pt>
                <c:pt idx="5674">
                  <c:v>0.22696000000000024</c:v>
                </c:pt>
                <c:pt idx="5675">
                  <c:v>0.22700000000000001</c:v>
                </c:pt>
                <c:pt idx="5676">
                  <c:v>0.22704000000000021</c:v>
                </c:pt>
                <c:pt idx="5677">
                  <c:v>0.22708000000000003</c:v>
                </c:pt>
                <c:pt idx="5678">
                  <c:v>0.22712000000000002</c:v>
                </c:pt>
                <c:pt idx="5679">
                  <c:v>0.22716000000000003</c:v>
                </c:pt>
                <c:pt idx="5680">
                  <c:v>0.22720000000000001</c:v>
                </c:pt>
                <c:pt idx="5681">
                  <c:v>0.22724000000000041</c:v>
                </c:pt>
                <c:pt idx="5682">
                  <c:v>0.22728000000000001</c:v>
                </c:pt>
                <c:pt idx="5683">
                  <c:v>0.22732000000000002</c:v>
                </c:pt>
                <c:pt idx="5684">
                  <c:v>0.22736000000000001</c:v>
                </c:pt>
                <c:pt idx="5685">
                  <c:v>0.22740000000000021</c:v>
                </c:pt>
                <c:pt idx="5686">
                  <c:v>0.22744000000000064</c:v>
                </c:pt>
                <c:pt idx="5687">
                  <c:v>0.22748000000000004</c:v>
                </c:pt>
                <c:pt idx="5688">
                  <c:v>0.22752000000000003</c:v>
                </c:pt>
                <c:pt idx="5689">
                  <c:v>0.22756000000000001</c:v>
                </c:pt>
                <c:pt idx="5690">
                  <c:v>0.22760000000000002</c:v>
                </c:pt>
                <c:pt idx="5691">
                  <c:v>0.22764000000000001</c:v>
                </c:pt>
                <c:pt idx="5692">
                  <c:v>0.22768000000000002</c:v>
                </c:pt>
                <c:pt idx="5693">
                  <c:v>0.22772000000000001</c:v>
                </c:pt>
                <c:pt idx="5694">
                  <c:v>0.22776000000000021</c:v>
                </c:pt>
                <c:pt idx="5695">
                  <c:v>0.22780000000000003</c:v>
                </c:pt>
                <c:pt idx="5696">
                  <c:v>0.22784000000000001</c:v>
                </c:pt>
                <c:pt idx="5697">
                  <c:v>0.22788000000000003</c:v>
                </c:pt>
                <c:pt idx="5698">
                  <c:v>0.22792000000000001</c:v>
                </c:pt>
                <c:pt idx="5699">
                  <c:v>0.22796000000000041</c:v>
                </c:pt>
                <c:pt idx="5700">
                  <c:v>0.22800000000000001</c:v>
                </c:pt>
                <c:pt idx="5701">
                  <c:v>0.22804000000000021</c:v>
                </c:pt>
                <c:pt idx="5702">
                  <c:v>0.22808</c:v>
                </c:pt>
                <c:pt idx="5703">
                  <c:v>0.22812000000000002</c:v>
                </c:pt>
                <c:pt idx="5704">
                  <c:v>0.22816000000000003</c:v>
                </c:pt>
                <c:pt idx="5705">
                  <c:v>0.22820000000000001</c:v>
                </c:pt>
                <c:pt idx="5706">
                  <c:v>0.22824000000000041</c:v>
                </c:pt>
                <c:pt idx="5707">
                  <c:v>0.22828000000000001</c:v>
                </c:pt>
                <c:pt idx="5708">
                  <c:v>0.22832000000000002</c:v>
                </c:pt>
                <c:pt idx="5709">
                  <c:v>0.22836000000000001</c:v>
                </c:pt>
                <c:pt idx="5710">
                  <c:v>0.22840000000000021</c:v>
                </c:pt>
                <c:pt idx="5711">
                  <c:v>0.22844000000000067</c:v>
                </c:pt>
                <c:pt idx="5712">
                  <c:v>0.22848000000000004</c:v>
                </c:pt>
                <c:pt idx="5713">
                  <c:v>0.22852000000000003</c:v>
                </c:pt>
                <c:pt idx="5714">
                  <c:v>0.22856000000000001</c:v>
                </c:pt>
                <c:pt idx="5715">
                  <c:v>0.22860000000000003</c:v>
                </c:pt>
                <c:pt idx="5716">
                  <c:v>0.22864000000000001</c:v>
                </c:pt>
                <c:pt idx="5717">
                  <c:v>0.22868000000000002</c:v>
                </c:pt>
                <c:pt idx="5718">
                  <c:v>0.22872000000000001</c:v>
                </c:pt>
                <c:pt idx="5719">
                  <c:v>0.22876000000000021</c:v>
                </c:pt>
                <c:pt idx="5720">
                  <c:v>0.22880000000000003</c:v>
                </c:pt>
                <c:pt idx="5721">
                  <c:v>0.22884000000000004</c:v>
                </c:pt>
                <c:pt idx="5722">
                  <c:v>0.22888000000000003</c:v>
                </c:pt>
                <c:pt idx="5723">
                  <c:v>0.22892000000000001</c:v>
                </c:pt>
                <c:pt idx="5724">
                  <c:v>0.22896000000000041</c:v>
                </c:pt>
                <c:pt idx="5725">
                  <c:v>0.22900000000000001</c:v>
                </c:pt>
                <c:pt idx="5726">
                  <c:v>0.22904000000000024</c:v>
                </c:pt>
                <c:pt idx="5727">
                  <c:v>0.22908000000000001</c:v>
                </c:pt>
                <c:pt idx="5728">
                  <c:v>0.22912000000000002</c:v>
                </c:pt>
                <c:pt idx="5729">
                  <c:v>0.22916000000000003</c:v>
                </c:pt>
                <c:pt idx="5730">
                  <c:v>0.22920000000000001</c:v>
                </c:pt>
                <c:pt idx="5731">
                  <c:v>0.22924000000000044</c:v>
                </c:pt>
                <c:pt idx="5732">
                  <c:v>0.22928000000000001</c:v>
                </c:pt>
                <c:pt idx="5733">
                  <c:v>0.22932000000000002</c:v>
                </c:pt>
                <c:pt idx="5734">
                  <c:v>0.22936000000000001</c:v>
                </c:pt>
                <c:pt idx="5735">
                  <c:v>0.22940000000000021</c:v>
                </c:pt>
                <c:pt idx="5736">
                  <c:v>0.22944000000000073</c:v>
                </c:pt>
                <c:pt idx="5737">
                  <c:v>0.22948000000000021</c:v>
                </c:pt>
                <c:pt idx="5738">
                  <c:v>0.22952000000000003</c:v>
                </c:pt>
                <c:pt idx="5739">
                  <c:v>0.22956000000000001</c:v>
                </c:pt>
                <c:pt idx="5740">
                  <c:v>0.22960000000000003</c:v>
                </c:pt>
                <c:pt idx="5741">
                  <c:v>0.22964000000000001</c:v>
                </c:pt>
                <c:pt idx="5742">
                  <c:v>0.22968000000000002</c:v>
                </c:pt>
                <c:pt idx="5743">
                  <c:v>0.22972000000000001</c:v>
                </c:pt>
                <c:pt idx="5744">
                  <c:v>0.22976000000000021</c:v>
                </c:pt>
                <c:pt idx="5745">
                  <c:v>0.22980000000000003</c:v>
                </c:pt>
                <c:pt idx="5746">
                  <c:v>0.22984000000000004</c:v>
                </c:pt>
                <c:pt idx="5747">
                  <c:v>0.22988000000000003</c:v>
                </c:pt>
                <c:pt idx="5748">
                  <c:v>0.22992000000000001</c:v>
                </c:pt>
                <c:pt idx="5749">
                  <c:v>0.22996000000000041</c:v>
                </c:pt>
                <c:pt idx="5750">
                  <c:v>0.23</c:v>
                </c:pt>
                <c:pt idx="5751">
                  <c:v>0.23004000000000024</c:v>
                </c:pt>
                <c:pt idx="5752">
                  <c:v>0.23008000000000001</c:v>
                </c:pt>
                <c:pt idx="5753">
                  <c:v>0.23012000000000002</c:v>
                </c:pt>
                <c:pt idx="5754">
                  <c:v>0.23016000000000003</c:v>
                </c:pt>
                <c:pt idx="5755">
                  <c:v>0.23020000000000004</c:v>
                </c:pt>
                <c:pt idx="5756">
                  <c:v>0.23024000000000044</c:v>
                </c:pt>
                <c:pt idx="5757">
                  <c:v>0.23028000000000001</c:v>
                </c:pt>
                <c:pt idx="5758">
                  <c:v>0.23032000000000002</c:v>
                </c:pt>
                <c:pt idx="5759">
                  <c:v>0.23036000000000001</c:v>
                </c:pt>
                <c:pt idx="5760">
                  <c:v>0.23040000000000024</c:v>
                </c:pt>
                <c:pt idx="5761">
                  <c:v>0.23044000000000073</c:v>
                </c:pt>
                <c:pt idx="5762">
                  <c:v>0.23048000000000021</c:v>
                </c:pt>
                <c:pt idx="5763">
                  <c:v>0.23052000000000003</c:v>
                </c:pt>
                <c:pt idx="5764">
                  <c:v>0.23056000000000001</c:v>
                </c:pt>
                <c:pt idx="5765">
                  <c:v>0.23060000000000003</c:v>
                </c:pt>
                <c:pt idx="5766">
                  <c:v>0.23064000000000001</c:v>
                </c:pt>
                <c:pt idx="5767">
                  <c:v>0.23068000000000002</c:v>
                </c:pt>
                <c:pt idx="5768">
                  <c:v>0.23072000000000001</c:v>
                </c:pt>
                <c:pt idx="5769">
                  <c:v>0.23076000000000021</c:v>
                </c:pt>
                <c:pt idx="5770">
                  <c:v>0.23080000000000001</c:v>
                </c:pt>
                <c:pt idx="5771">
                  <c:v>0.23084000000000021</c:v>
                </c:pt>
                <c:pt idx="5772">
                  <c:v>0.23088000000000003</c:v>
                </c:pt>
                <c:pt idx="5773">
                  <c:v>0.23092000000000001</c:v>
                </c:pt>
                <c:pt idx="5774">
                  <c:v>0.23096000000000041</c:v>
                </c:pt>
                <c:pt idx="5775">
                  <c:v>0.23100000000000001</c:v>
                </c:pt>
                <c:pt idx="5776">
                  <c:v>0.23104000000000041</c:v>
                </c:pt>
                <c:pt idx="5777">
                  <c:v>0.23108000000000001</c:v>
                </c:pt>
                <c:pt idx="5778">
                  <c:v>0.23112000000000002</c:v>
                </c:pt>
                <c:pt idx="5779">
                  <c:v>0.23116000000000003</c:v>
                </c:pt>
                <c:pt idx="5780">
                  <c:v>0.23120000000000004</c:v>
                </c:pt>
                <c:pt idx="5781">
                  <c:v>0.23124000000000064</c:v>
                </c:pt>
                <c:pt idx="5782">
                  <c:v>0.23128000000000001</c:v>
                </c:pt>
                <c:pt idx="5783">
                  <c:v>0.23132000000000003</c:v>
                </c:pt>
                <c:pt idx="5784">
                  <c:v>0.23136000000000001</c:v>
                </c:pt>
                <c:pt idx="5785">
                  <c:v>0.23140000000000024</c:v>
                </c:pt>
                <c:pt idx="5786">
                  <c:v>0.23144000000000073</c:v>
                </c:pt>
                <c:pt idx="5787">
                  <c:v>0.23148000000000021</c:v>
                </c:pt>
                <c:pt idx="5788">
                  <c:v>0.23152000000000003</c:v>
                </c:pt>
                <c:pt idx="5789">
                  <c:v>0.23156000000000004</c:v>
                </c:pt>
                <c:pt idx="5790">
                  <c:v>0.23160000000000003</c:v>
                </c:pt>
                <c:pt idx="5791">
                  <c:v>0.23164000000000001</c:v>
                </c:pt>
                <c:pt idx="5792">
                  <c:v>0.23168000000000002</c:v>
                </c:pt>
                <c:pt idx="5793">
                  <c:v>0.23172000000000001</c:v>
                </c:pt>
                <c:pt idx="5794">
                  <c:v>0.23176000000000024</c:v>
                </c:pt>
                <c:pt idx="5795">
                  <c:v>0.23180000000000001</c:v>
                </c:pt>
                <c:pt idx="5796">
                  <c:v>0.23184000000000021</c:v>
                </c:pt>
                <c:pt idx="5797">
                  <c:v>0.23188000000000003</c:v>
                </c:pt>
                <c:pt idx="5798">
                  <c:v>0.23192000000000004</c:v>
                </c:pt>
                <c:pt idx="5799">
                  <c:v>0.23196000000000044</c:v>
                </c:pt>
                <c:pt idx="5800">
                  <c:v>0.23200000000000001</c:v>
                </c:pt>
                <c:pt idx="5801">
                  <c:v>0.23204000000000041</c:v>
                </c:pt>
                <c:pt idx="5802">
                  <c:v>0.23208000000000001</c:v>
                </c:pt>
                <c:pt idx="5803">
                  <c:v>0.23212000000000002</c:v>
                </c:pt>
                <c:pt idx="5804">
                  <c:v>0.23216000000000001</c:v>
                </c:pt>
                <c:pt idx="5805">
                  <c:v>0.23220000000000021</c:v>
                </c:pt>
                <c:pt idx="5806">
                  <c:v>0.23224000000000064</c:v>
                </c:pt>
                <c:pt idx="5807">
                  <c:v>0.23228000000000001</c:v>
                </c:pt>
                <c:pt idx="5808">
                  <c:v>0.23232000000000003</c:v>
                </c:pt>
                <c:pt idx="5809">
                  <c:v>0.23236000000000001</c:v>
                </c:pt>
                <c:pt idx="5810">
                  <c:v>0.23240000000000041</c:v>
                </c:pt>
                <c:pt idx="5811">
                  <c:v>0.23244000000000073</c:v>
                </c:pt>
                <c:pt idx="5812">
                  <c:v>0.23248000000000021</c:v>
                </c:pt>
                <c:pt idx="5813">
                  <c:v>0.23252000000000003</c:v>
                </c:pt>
                <c:pt idx="5814">
                  <c:v>0.23256000000000004</c:v>
                </c:pt>
                <c:pt idx="5815">
                  <c:v>0.23260000000000003</c:v>
                </c:pt>
                <c:pt idx="5816">
                  <c:v>0.23264000000000001</c:v>
                </c:pt>
                <c:pt idx="5817">
                  <c:v>0.23268000000000003</c:v>
                </c:pt>
                <c:pt idx="5818">
                  <c:v>0.23272000000000001</c:v>
                </c:pt>
                <c:pt idx="5819">
                  <c:v>0.23276000000000024</c:v>
                </c:pt>
                <c:pt idx="5820">
                  <c:v>0.23280000000000001</c:v>
                </c:pt>
                <c:pt idx="5821">
                  <c:v>0.23284000000000021</c:v>
                </c:pt>
                <c:pt idx="5822">
                  <c:v>0.23288000000000003</c:v>
                </c:pt>
                <c:pt idx="5823">
                  <c:v>0.23292000000000004</c:v>
                </c:pt>
                <c:pt idx="5824">
                  <c:v>0.23296000000000044</c:v>
                </c:pt>
                <c:pt idx="5825">
                  <c:v>0.23300000000000001</c:v>
                </c:pt>
                <c:pt idx="5826">
                  <c:v>0.23304000000000041</c:v>
                </c:pt>
                <c:pt idx="5827">
                  <c:v>0.23308000000000001</c:v>
                </c:pt>
                <c:pt idx="5828">
                  <c:v>0.23312000000000002</c:v>
                </c:pt>
                <c:pt idx="5829">
                  <c:v>0.23316000000000001</c:v>
                </c:pt>
                <c:pt idx="5830">
                  <c:v>0.23320000000000021</c:v>
                </c:pt>
                <c:pt idx="5831">
                  <c:v>0.23324000000000064</c:v>
                </c:pt>
                <c:pt idx="5832">
                  <c:v>0.23328000000000004</c:v>
                </c:pt>
                <c:pt idx="5833">
                  <c:v>0.23332000000000003</c:v>
                </c:pt>
                <c:pt idx="5834">
                  <c:v>0.23336000000000001</c:v>
                </c:pt>
                <c:pt idx="5835">
                  <c:v>0.23340000000000041</c:v>
                </c:pt>
                <c:pt idx="5836">
                  <c:v>0.23344000000000073</c:v>
                </c:pt>
                <c:pt idx="5837">
                  <c:v>0.23348000000000024</c:v>
                </c:pt>
                <c:pt idx="5838">
                  <c:v>0.23352000000000001</c:v>
                </c:pt>
                <c:pt idx="5839">
                  <c:v>0.23356000000000021</c:v>
                </c:pt>
                <c:pt idx="5840">
                  <c:v>0.23360000000000003</c:v>
                </c:pt>
                <c:pt idx="5841">
                  <c:v>0.23364000000000001</c:v>
                </c:pt>
                <c:pt idx="5842">
                  <c:v>0.23368000000000003</c:v>
                </c:pt>
                <c:pt idx="5843">
                  <c:v>0.23372000000000001</c:v>
                </c:pt>
                <c:pt idx="5844">
                  <c:v>0.23376000000000041</c:v>
                </c:pt>
                <c:pt idx="5845">
                  <c:v>0.23380000000000001</c:v>
                </c:pt>
                <c:pt idx="5846">
                  <c:v>0.23384000000000021</c:v>
                </c:pt>
                <c:pt idx="5847">
                  <c:v>0.23388000000000003</c:v>
                </c:pt>
                <c:pt idx="5848">
                  <c:v>0.23392000000000004</c:v>
                </c:pt>
                <c:pt idx="5849">
                  <c:v>0.23396000000000064</c:v>
                </c:pt>
                <c:pt idx="5850">
                  <c:v>0.23400000000000001</c:v>
                </c:pt>
                <c:pt idx="5851">
                  <c:v>0.23404000000000041</c:v>
                </c:pt>
                <c:pt idx="5852">
                  <c:v>0.23408000000000001</c:v>
                </c:pt>
                <c:pt idx="5853">
                  <c:v>0.23412000000000002</c:v>
                </c:pt>
                <c:pt idx="5854">
                  <c:v>0.23416000000000001</c:v>
                </c:pt>
                <c:pt idx="5855">
                  <c:v>0.23420000000000021</c:v>
                </c:pt>
                <c:pt idx="5856">
                  <c:v>0.23424000000000064</c:v>
                </c:pt>
                <c:pt idx="5857">
                  <c:v>0.23428000000000004</c:v>
                </c:pt>
                <c:pt idx="5858">
                  <c:v>0.23432000000000003</c:v>
                </c:pt>
                <c:pt idx="5859">
                  <c:v>0.23436000000000001</c:v>
                </c:pt>
                <c:pt idx="5860">
                  <c:v>0.23440000000000041</c:v>
                </c:pt>
                <c:pt idx="5861">
                  <c:v>0.23444000000000076</c:v>
                </c:pt>
                <c:pt idx="5862">
                  <c:v>0.23448000000000024</c:v>
                </c:pt>
                <c:pt idx="5863">
                  <c:v>0.23452000000000001</c:v>
                </c:pt>
                <c:pt idx="5864">
                  <c:v>0.23456000000000021</c:v>
                </c:pt>
                <c:pt idx="5865">
                  <c:v>0.23460000000000003</c:v>
                </c:pt>
                <c:pt idx="5866">
                  <c:v>0.23464000000000004</c:v>
                </c:pt>
                <c:pt idx="5867">
                  <c:v>0.23468000000000003</c:v>
                </c:pt>
                <c:pt idx="5868">
                  <c:v>0.23472000000000001</c:v>
                </c:pt>
                <c:pt idx="5869">
                  <c:v>0.23476000000000041</c:v>
                </c:pt>
                <c:pt idx="5870">
                  <c:v>0.23480000000000001</c:v>
                </c:pt>
                <c:pt idx="5871">
                  <c:v>0.23484000000000024</c:v>
                </c:pt>
                <c:pt idx="5872">
                  <c:v>0.23488000000000001</c:v>
                </c:pt>
                <c:pt idx="5873">
                  <c:v>0.23492000000000021</c:v>
                </c:pt>
                <c:pt idx="5874">
                  <c:v>0.23496000000000064</c:v>
                </c:pt>
                <c:pt idx="5875">
                  <c:v>0.23500000000000001</c:v>
                </c:pt>
                <c:pt idx="5876">
                  <c:v>0.23504000000000044</c:v>
                </c:pt>
                <c:pt idx="5877">
                  <c:v>0.23508000000000001</c:v>
                </c:pt>
                <c:pt idx="5878">
                  <c:v>0.23512000000000002</c:v>
                </c:pt>
                <c:pt idx="5879">
                  <c:v>0.23516000000000001</c:v>
                </c:pt>
                <c:pt idx="5880">
                  <c:v>0.23520000000000021</c:v>
                </c:pt>
                <c:pt idx="5881">
                  <c:v>0.23524000000000075</c:v>
                </c:pt>
                <c:pt idx="5882">
                  <c:v>0.23528000000000004</c:v>
                </c:pt>
                <c:pt idx="5883">
                  <c:v>0.23532000000000003</c:v>
                </c:pt>
                <c:pt idx="5884">
                  <c:v>0.23536000000000001</c:v>
                </c:pt>
                <c:pt idx="5885">
                  <c:v>0.23540000000000041</c:v>
                </c:pt>
                <c:pt idx="5886">
                  <c:v>0.23544000000000082</c:v>
                </c:pt>
                <c:pt idx="5887">
                  <c:v>0.23548000000000024</c:v>
                </c:pt>
                <c:pt idx="5888">
                  <c:v>0.23552000000000001</c:v>
                </c:pt>
                <c:pt idx="5889">
                  <c:v>0.23556000000000021</c:v>
                </c:pt>
                <c:pt idx="5890">
                  <c:v>0.23560000000000003</c:v>
                </c:pt>
                <c:pt idx="5891">
                  <c:v>0.23564000000000004</c:v>
                </c:pt>
                <c:pt idx="5892">
                  <c:v>0.23568000000000003</c:v>
                </c:pt>
                <c:pt idx="5893">
                  <c:v>0.23572000000000001</c:v>
                </c:pt>
                <c:pt idx="5894">
                  <c:v>0.23576000000000041</c:v>
                </c:pt>
                <c:pt idx="5895">
                  <c:v>0.23580000000000001</c:v>
                </c:pt>
                <c:pt idx="5896">
                  <c:v>0.23584000000000024</c:v>
                </c:pt>
                <c:pt idx="5897">
                  <c:v>0.23588000000000001</c:v>
                </c:pt>
                <c:pt idx="5898">
                  <c:v>0.23592000000000021</c:v>
                </c:pt>
                <c:pt idx="5899">
                  <c:v>0.23596000000000064</c:v>
                </c:pt>
                <c:pt idx="5900">
                  <c:v>0.23600000000000004</c:v>
                </c:pt>
                <c:pt idx="5901">
                  <c:v>0.23604000000000044</c:v>
                </c:pt>
                <c:pt idx="5902">
                  <c:v>0.23608000000000001</c:v>
                </c:pt>
                <c:pt idx="5903">
                  <c:v>0.23612000000000002</c:v>
                </c:pt>
                <c:pt idx="5904">
                  <c:v>0.23616000000000001</c:v>
                </c:pt>
                <c:pt idx="5905">
                  <c:v>0.23620000000000024</c:v>
                </c:pt>
                <c:pt idx="5906">
                  <c:v>0.23624000000000073</c:v>
                </c:pt>
                <c:pt idx="5907">
                  <c:v>0.23628000000000021</c:v>
                </c:pt>
                <c:pt idx="5908">
                  <c:v>0.23632000000000003</c:v>
                </c:pt>
                <c:pt idx="5909">
                  <c:v>0.23636000000000001</c:v>
                </c:pt>
                <c:pt idx="5910">
                  <c:v>0.23640000000000044</c:v>
                </c:pt>
                <c:pt idx="5911">
                  <c:v>0.23644000000000082</c:v>
                </c:pt>
                <c:pt idx="5912">
                  <c:v>0.23648000000000041</c:v>
                </c:pt>
                <c:pt idx="5913">
                  <c:v>0.23652000000000001</c:v>
                </c:pt>
                <c:pt idx="5914">
                  <c:v>0.23656000000000021</c:v>
                </c:pt>
                <c:pt idx="5915">
                  <c:v>0.23660000000000003</c:v>
                </c:pt>
                <c:pt idx="5916">
                  <c:v>0.23664000000000004</c:v>
                </c:pt>
                <c:pt idx="5917">
                  <c:v>0.23668000000000003</c:v>
                </c:pt>
                <c:pt idx="5918">
                  <c:v>0.23672000000000001</c:v>
                </c:pt>
                <c:pt idx="5919">
                  <c:v>0.23676000000000041</c:v>
                </c:pt>
                <c:pt idx="5920">
                  <c:v>0.23680000000000001</c:v>
                </c:pt>
                <c:pt idx="5921">
                  <c:v>0.23684000000000024</c:v>
                </c:pt>
                <c:pt idx="5922">
                  <c:v>0.23688000000000001</c:v>
                </c:pt>
                <c:pt idx="5923">
                  <c:v>0.23692000000000021</c:v>
                </c:pt>
                <c:pt idx="5924">
                  <c:v>0.23696000000000064</c:v>
                </c:pt>
                <c:pt idx="5925">
                  <c:v>0.23700000000000004</c:v>
                </c:pt>
                <c:pt idx="5926">
                  <c:v>0.23704000000000044</c:v>
                </c:pt>
                <c:pt idx="5927">
                  <c:v>0.23708000000000001</c:v>
                </c:pt>
                <c:pt idx="5928">
                  <c:v>0.23712000000000003</c:v>
                </c:pt>
                <c:pt idx="5929">
                  <c:v>0.23716000000000001</c:v>
                </c:pt>
                <c:pt idx="5930">
                  <c:v>0.23720000000000024</c:v>
                </c:pt>
                <c:pt idx="5931">
                  <c:v>0.23724000000000073</c:v>
                </c:pt>
                <c:pt idx="5932">
                  <c:v>0.23728000000000021</c:v>
                </c:pt>
                <c:pt idx="5933">
                  <c:v>0.23732000000000003</c:v>
                </c:pt>
                <c:pt idx="5934">
                  <c:v>0.23736000000000004</c:v>
                </c:pt>
                <c:pt idx="5935">
                  <c:v>0.23740000000000044</c:v>
                </c:pt>
                <c:pt idx="5936">
                  <c:v>0.23744000000000082</c:v>
                </c:pt>
                <c:pt idx="5937">
                  <c:v>0.23748000000000041</c:v>
                </c:pt>
                <c:pt idx="5938">
                  <c:v>0.23752000000000001</c:v>
                </c:pt>
                <c:pt idx="5939">
                  <c:v>0.23756000000000024</c:v>
                </c:pt>
                <c:pt idx="5940">
                  <c:v>0.23760000000000001</c:v>
                </c:pt>
                <c:pt idx="5941">
                  <c:v>0.23764000000000021</c:v>
                </c:pt>
                <c:pt idx="5942">
                  <c:v>0.23768000000000003</c:v>
                </c:pt>
                <c:pt idx="5943">
                  <c:v>0.23772000000000001</c:v>
                </c:pt>
                <c:pt idx="5944">
                  <c:v>0.23776000000000044</c:v>
                </c:pt>
                <c:pt idx="5945">
                  <c:v>0.23780000000000001</c:v>
                </c:pt>
                <c:pt idx="5946">
                  <c:v>0.23784000000000041</c:v>
                </c:pt>
                <c:pt idx="5947">
                  <c:v>0.23788000000000001</c:v>
                </c:pt>
                <c:pt idx="5948">
                  <c:v>0.23792000000000021</c:v>
                </c:pt>
                <c:pt idx="5949">
                  <c:v>0.23796000000000075</c:v>
                </c:pt>
                <c:pt idx="5950">
                  <c:v>0.23800000000000004</c:v>
                </c:pt>
                <c:pt idx="5951">
                  <c:v>0.23804000000000064</c:v>
                </c:pt>
                <c:pt idx="5952">
                  <c:v>0.23808000000000001</c:v>
                </c:pt>
                <c:pt idx="5953">
                  <c:v>0.23812000000000003</c:v>
                </c:pt>
                <c:pt idx="5954">
                  <c:v>0.23816000000000001</c:v>
                </c:pt>
                <c:pt idx="5955">
                  <c:v>0.23820000000000024</c:v>
                </c:pt>
                <c:pt idx="5956">
                  <c:v>0.23824000000000073</c:v>
                </c:pt>
                <c:pt idx="5957">
                  <c:v>0.23828000000000021</c:v>
                </c:pt>
                <c:pt idx="5958">
                  <c:v>0.23832000000000003</c:v>
                </c:pt>
                <c:pt idx="5959">
                  <c:v>0.23836000000000004</c:v>
                </c:pt>
                <c:pt idx="5960">
                  <c:v>0.23840000000000044</c:v>
                </c:pt>
                <c:pt idx="5961">
                  <c:v>0.23844000000000082</c:v>
                </c:pt>
                <c:pt idx="5962">
                  <c:v>0.23848000000000041</c:v>
                </c:pt>
                <c:pt idx="5963">
                  <c:v>0.23852000000000001</c:v>
                </c:pt>
                <c:pt idx="5964">
                  <c:v>0.23856000000000024</c:v>
                </c:pt>
                <c:pt idx="5965">
                  <c:v>0.23860000000000001</c:v>
                </c:pt>
                <c:pt idx="5966">
                  <c:v>0.23864000000000021</c:v>
                </c:pt>
                <c:pt idx="5967">
                  <c:v>0.23868000000000003</c:v>
                </c:pt>
                <c:pt idx="5968">
                  <c:v>0.23872000000000004</c:v>
                </c:pt>
                <c:pt idx="5969">
                  <c:v>0.23876000000000044</c:v>
                </c:pt>
                <c:pt idx="5970">
                  <c:v>0.23880000000000001</c:v>
                </c:pt>
                <c:pt idx="5971">
                  <c:v>0.23884000000000041</c:v>
                </c:pt>
                <c:pt idx="5972">
                  <c:v>0.23888000000000001</c:v>
                </c:pt>
                <c:pt idx="5973">
                  <c:v>0.23892000000000024</c:v>
                </c:pt>
                <c:pt idx="5974">
                  <c:v>0.23896000000000073</c:v>
                </c:pt>
                <c:pt idx="5975">
                  <c:v>0.23900000000000021</c:v>
                </c:pt>
                <c:pt idx="5976">
                  <c:v>0.23904000000000064</c:v>
                </c:pt>
                <c:pt idx="5977">
                  <c:v>0.23908000000000001</c:v>
                </c:pt>
                <c:pt idx="5978">
                  <c:v>0.23912000000000003</c:v>
                </c:pt>
                <c:pt idx="5979">
                  <c:v>0.23916000000000001</c:v>
                </c:pt>
                <c:pt idx="5980">
                  <c:v>0.23920000000000041</c:v>
                </c:pt>
                <c:pt idx="5981">
                  <c:v>0.23924000000000073</c:v>
                </c:pt>
                <c:pt idx="5982">
                  <c:v>0.23928000000000021</c:v>
                </c:pt>
                <c:pt idx="5983">
                  <c:v>0.23932000000000003</c:v>
                </c:pt>
                <c:pt idx="5984">
                  <c:v>0.23936000000000004</c:v>
                </c:pt>
                <c:pt idx="5985">
                  <c:v>0.23940000000000064</c:v>
                </c:pt>
                <c:pt idx="5986">
                  <c:v>0.23944000000000082</c:v>
                </c:pt>
                <c:pt idx="5987">
                  <c:v>0.23948000000000041</c:v>
                </c:pt>
                <c:pt idx="5988">
                  <c:v>0.23952000000000001</c:v>
                </c:pt>
                <c:pt idx="5989">
                  <c:v>0.23956000000000024</c:v>
                </c:pt>
                <c:pt idx="5990">
                  <c:v>0.23960000000000001</c:v>
                </c:pt>
                <c:pt idx="5991">
                  <c:v>0.23964000000000021</c:v>
                </c:pt>
                <c:pt idx="5992">
                  <c:v>0.23968000000000003</c:v>
                </c:pt>
                <c:pt idx="5993">
                  <c:v>0.23972000000000004</c:v>
                </c:pt>
                <c:pt idx="5994">
                  <c:v>0.23976000000000044</c:v>
                </c:pt>
                <c:pt idx="5995">
                  <c:v>0.23980000000000001</c:v>
                </c:pt>
                <c:pt idx="5996">
                  <c:v>0.23984000000000041</c:v>
                </c:pt>
                <c:pt idx="5997">
                  <c:v>0.23988000000000001</c:v>
                </c:pt>
                <c:pt idx="5998">
                  <c:v>0.23992000000000024</c:v>
                </c:pt>
                <c:pt idx="5999">
                  <c:v>0.23996000000000073</c:v>
                </c:pt>
                <c:pt idx="6000">
                  <c:v>0.24000000000000021</c:v>
                </c:pt>
                <c:pt idx="6001">
                  <c:v>0.24004000000000064</c:v>
                </c:pt>
                <c:pt idx="6002">
                  <c:v>0.24008000000000004</c:v>
                </c:pt>
                <c:pt idx="6003">
                  <c:v>0.24012000000000003</c:v>
                </c:pt>
                <c:pt idx="6004">
                  <c:v>0.24016000000000001</c:v>
                </c:pt>
                <c:pt idx="6005">
                  <c:v>0.24020000000000041</c:v>
                </c:pt>
                <c:pt idx="6006">
                  <c:v>0.24024000000000073</c:v>
                </c:pt>
                <c:pt idx="6007">
                  <c:v>0.24028000000000024</c:v>
                </c:pt>
                <c:pt idx="6008">
                  <c:v>0.24032000000000001</c:v>
                </c:pt>
                <c:pt idx="6009">
                  <c:v>0.24036000000000021</c:v>
                </c:pt>
                <c:pt idx="6010">
                  <c:v>0.24040000000000064</c:v>
                </c:pt>
                <c:pt idx="6011">
                  <c:v>0.24044000000000082</c:v>
                </c:pt>
                <c:pt idx="6012">
                  <c:v>0.24048000000000044</c:v>
                </c:pt>
                <c:pt idx="6013">
                  <c:v>0.24052000000000001</c:v>
                </c:pt>
                <c:pt idx="6014">
                  <c:v>0.24056000000000041</c:v>
                </c:pt>
                <c:pt idx="6015">
                  <c:v>0.24060000000000001</c:v>
                </c:pt>
                <c:pt idx="6016">
                  <c:v>0.24064000000000021</c:v>
                </c:pt>
                <c:pt idx="6017">
                  <c:v>0.24068000000000003</c:v>
                </c:pt>
                <c:pt idx="6018">
                  <c:v>0.24072000000000021</c:v>
                </c:pt>
                <c:pt idx="6019">
                  <c:v>0.24076000000000064</c:v>
                </c:pt>
                <c:pt idx="6020">
                  <c:v>0.24080000000000001</c:v>
                </c:pt>
                <c:pt idx="6021">
                  <c:v>0.24084000000000041</c:v>
                </c:pt>
                <c:pt idx="6022">
                  <c:v>0.24088000000000001</c:v>
                </c:pt>
                <c:pt idx="6023">
                  <c:v>0.24092000000000041</c:v>
                </c:pt>
                <c:pt idx="6024">
                  <c:v>0.24096000000000073</c:v>
                </c:pt>
                <c:pt idx="6025">
                  <c:v>0.24100000000000021</c:v>
                </c:pt>
                <c:pt idx="6026">
                  <c:v>0.24104000000000073</c:v>
                </c:pt>
                <c:pt idx="6027">
                  <c:v>0.24108000000000004</c:v>
                </c:pt>
                <c:pt idx="6028">
                  <c:v>0.24112000000000003</c:v>
                </c:pt>
                <c:pt idx="6029">
                  <c:v>0.24116000000000001</c:v>
                </c:pt>
                <c:pt idx="6030">
                  <c:v>0.24120000000000041</c:v>
                </c:pt>
                <c:pt idx="6031">
                  <c:v>0.24124000000000081</c:v>
                </c:pt>
                <c:pt idx="6032">
                  <c:v>0.24128000000000024</c:v>
                </c:pt>
                <c:pt idx="6033">
                  <c:v>0.24132000000000001</c:v>
                </c:pt>
                <c:pt idx="6034">
                  <c:v>0.24136000000000021</c:v>
                </c:pt>
                <c:pt idx="6035">
                  <c:v>0.24140000000000064</c:v>
                </c:pt>
                <c:pt idx="6036">
                  <c:v>0.24144000000000099</c:v>
                </c:pt>
                <c:pt idx="6037">
                  <c:v>0.24148000000000044</c:v>
                </c:pt>
                <c:pt idx="6038">
                  <c:v>0.24152000000000001</c:v>
                </c:pt>
                <c:pt idx="6039">
                  <c:v>0.24156000000000041</c:v>
                </c:pt>
                <c:pt idx="6040">
                  <c:v>0.24160000000000001</c:v>
                </c:pt>
                <c:pt idx="6041">
                  <c:v>0.24164000000000024</c:v>
                </c:pt>
                <c:pt idx="6042">
                  <c:v>0.24168000000000001</c:v>
                </c:pt>
                <c:pt idx="6043">
                  <c:v>0.24172000000000021</c:v>
                </c:pt>
                <c:pt idx="6044">
                  <c:v>0.24176000000000064</c:v>
                </c:pt>
                <c:pt idx="6045">
                  <c:v>0.24180000000000001</c:v>
                </c:pt>
                <c:pt idx="6046">
                  <c:v>0.24184000000000044</c:v>
                </c:pt>
                <c:pt idx="6047">
                  <c:v>0.24188000000000001</c:v>
                </c:pt>
                <c:pt idx="6048">
                  <c:v>0.24192000000000041</c:v>
                </c:pt>
                <c:pt idx="6049">
                  <c:v>0.24196000000000073</c:v>
                </c:pt>
                <c:pt idx="6050">
                  <c:v>0.24200000000000021</c:v>
                </c:pt>
                <c:pt idx="6051">
                  <c:v>0.24204000000000075</c:v>
                </c:pt>
                <c:pt idx="6052">
                  <c:v>0.24208000000000021</c:v>
                </c:pt>
                <c:pt idx="6053">
                  <c:v>0.24212000000000003</c:v>
                </c:pt>
                <c:pt idx="6054">
                  <c:v>0.24216000000000001</c:v>
                </c:pt>
                <c:pt idx="6055">
                  <c:v>0.24220000000000041</c:v>
                </c:pt>
                <c:pt idx="6056">
                  <c:v>0.24224000000000082</c:v>
                </c:pt>
                <c:pt idx="6057">
                  <c:v>0.24228000000000041</c:v>
                </c:pt>
                <c:pt idx="6058">
                  <c:v>0.24232000000000001</c:v>
                </c:pt>
                <c:pt idx="6059">
                  <c:v>0.24236000000000021</c:v>
                </c:pt>
                <c:pt idx="6060">
                  <c:v>0.24240000000000073</c:v>
                </c:pt>
                <c:pt idx="6061">
                  <c:v>0.24244000000000099</c:v>
                </c:pt>
                <c:pt idx="6062">
                  <c:v>0.24248000000000064</c:v>
                </c:pt>
                <c:pt idx="6063">
                  <c:v>0.24252000000000001</c:v>
                </c:pt>
                <c:pt idx="6064">
                  <c:v>0.24256000000000041</c:v>
                </c:pt>
                <c:pt idx="6065">
                  <c:v>0.24260000000000001</c:v>
                </c:pt>
                <c:pt idx="6066">
                  <c:v>0.24264000000000024</c:v>
                </c:pt>
                <c:pt idx="6067">
                  <c:v>0.24268000000000001</c:v>
                </c:pt>
                <c:pt idx="6068">
                  <c:v>0.24272000000000021</c:v>
                </c:pt>
                <c:pt idx="6069">
                  <c:v>0.24276000000000064</c:v>
                </c:pt>
                <c:pt idx="6070">
                  <c:v>0.24280000000000004</c:v>
                </c:pt>
                <c:pt idx="6071">
                  <c:v>0.24284000000000044</c:v>
                </c:pt>
                <c:pt idx="6072">
                  <c:v>0.24288000000000001</c:v>
                </c:pt>
                <c:pt idx="6073">
                  <c:v>0.24292000000000041</c:v>
                </c:pt>
                <c:pt idx="6074">
                  <c:v>0.24296000000000073</c:v>
                </c:pt>
                <c:pt idx="6075">
                  <c:v>0.24300000000000024</c:v>
                </c:pt>
                <c:pt idx="6076">
                  <c:v>0.24304000000000073</c:v>
                </c:pt>
                <c:pt idx="6077">
                  <c:v>0.24308000000000021</c:v>
                </c:pt>
                <c:pt idx="6078">
                  <c:v>0.24312000000000003</c:v>
                </c:pt>
                <c:pt idx="6079">
                  <c:v>0.24316000000000004</c:v>
                </c:pt>
                <c:pt idx="6080">
                  <c:v>0.24320000000000044</c:v>
                </c:pt>
                <c:pt idx="6081">
                  <c:v>0.24324000000000082</c:v>
                </c:pt>
                <c:pt idx="6082">
                  <c:v>0.24328000000000041</c:v>
                </c:pt>
                <c:pt idx="6083">
                  <c:v>0.24332000000000001</c:v>
                </c:pt>
                <c:pt idx="6084">
                  <c:v>0.24336000000000024</c:v>
                </c:pt>
                <c:pt idx="6085">
                  <c:v>0.24340000000000075</c:v>
                </c:pt>
                <c:pt idx="6086">
                  <c:v>0.24344000000000099</c:v>
                </c:pt>
                <c:pt idx="6087">
                  <c:v>0.24348000000000064</c:v>
                </c:pt>
                <c:pt idx="6088">
                  <c:v>0.24352000000000001</c:v>
                </c:pt>
                <c:pt idx="6089">
                  <c:v>0.24356000000000044</c:v>
                </c:pt>
                <c:pt idx="6090">
                  <c:v>0.24360000000000001</c:v>
                </c:pt>
                <c:pt idx="6091">
                  <c:v>0.24364000000000041</c:v>
                </c:pt>
                <c:pt idx="6092">
                  <c:v>0.24368000000000001</c:v>
                </c:pt>
                <c:pt idx="6093">
                  <c:v>0.24372000000000021</c:v>
                </c:pt>
                <c:pt idx="6094">
                  <c:v>0.24376000000000075</c:v>
                </c:pt>
                <c:pt idx="6095">
                  <c:v>0.24380000000000004</c:v>
                </c:pt>
                <c:pt idx="6096">
                  <c:v>0.24384000000000064</c:v>
                </c:pt>
                <c:pt idx="6097">
                  <c:v>0.24388000000000001</c:v>
                </c:pt>
                <c:pt idx="6098">
                  <c:v>0.24392000000000041</c:v>
                </c:pt>
                <c:pt idx="6099">
                  <c:v>0.24396000000000082</c:v>
                </c:pt>
                <c:pt idx="6100">
                  <c:v>0.24400000000000024</c:v>
                </c:pt>
                <c:pt idx="6101">
                  <c:v>0.24404000000000073</c:v>
                </c:pt>
                <c:pt idx="6102">
                  <c:v>0.24408000000000021</c:v>
                </c:pt>
                <c:pt idx="6103">
                  <c:v>0.24412000000000003</c:v>
                </c:pt>
                <c:pt idx="6104">
                  <c:v>0.24416000000000004</c:v>
                </c:pt>
                <c:pt idx="6105">
                  <c:v>0.24420000000000044</c:v>
                </c:pt>
                <c:pt idx="6106">
                  <c:v>0.24424000000000082</c:v>
                </c:pt>
                <c:pt idx="6107">
                  <c:v>0.24428000000000041</c:v>
                </c:pt>
                <c:pt idx="6108">
                  <c:v>0.24432000000000001</c:v>
                </c:pt>
                <c:pt idx="6109">
                  <c:v>0.24436000000000024</c:v>
                </c:pt>
                <c:pt idx="6110">
                  <c:v>0.24440000000000073</c:v>
                </c:pt>
                <c:pt idx="6111">
                  <c:v>0.24444000000000099</c:v>
                </c:pt>
                <c:pt idx="6112">
                  <c:v>0.24448000000000064</c:v>
                </c:pt>
                <c:pt idx="6113">
                  <c:v>0.24452000000000004</c:v>
                </c:pt>
                <c:pt idx="6114">
                  <c:v>0.24456000000000044</c:v>
                </c:pt>
                <c:pt idx="6115">
                  <c:v>0.24460000000000001</c:v>
                </c:pt>
                <c:pt idx="6116">
                  <c:v>0.24464000000000041</c:v>
                </c:pt>
                <c:pt idx="6117">
                  <c:v>0.24468000000000001</c:v>
                </c:pt>
                <c:pt idx="6118">
                  <c:v>0.24472000000000024</c:v>
                </c:pt>
                <c:pt idx="6119">
                  <c:v>0.24476000000000075</c:v>
                </c:pt>
                <c:pt idx="6120">
                  <c:v>0.24480000000000021</c:v>
                </c:pt>
                <c:pt idx="6121">
                  <c:v>0.24484000000000064</c:v>
                </c:pt>
                <c:pt idx="6122">
                  <c:v>0.24488000000000001</c:v>
                </c:pt>
                <c:pt idx="6123">
                  <c:v>0.24492000000000044</c:v>
                </c:pt>
                <c:pt idx="6124">
                  <c:v>0.24496000000000082</c:v>
                </c:pt>
                <c:pt idx="6125">
                  <c:v>0.24500000000000041</c:v>
                </c:pt>
                <c:pt idx="6126">
                  <c:v>0.24504000000000073</c:v>
                </c:pt>
                <c:pt idx="6127">
                  <c:v>0.24508000000000021</c:v>
                </c:pt>
                <c:pt idx="6128">
                  <c:v>0.24512000000000003</c:v>
                </c:pt>
                <c:pt idx="6129">
                  <c:v>0.24516000000000004</c:v>
                </c:pt>
                <c:pt idx="6130">
                  <c:v>0.24520000000000064</c:v>
                </c:pt>
                <c:pt idx="6131">
                  <c:v>0.24524000000000082</c:v>
                </c:pt>
                <c:pt idx="6132">
                  <c:v>0.24528000000000041</c:v>
                </c:pt>
                <c:pt idx="6133">
                  <c:v>0.24532000000000001</c:v>
                </c:pt>
                <c:pt idx="6134">
                  <c:v>0.24536000000000024</c:v>
                </c:pt>
                <c:pt idx="6135">
                  <c:v>0.24540000000000073</c:v>
                </c:pt>
                <c:pt idx="6136">
                  <c:v>0.24544000000000099</c:v>
                </c:pt>
                <c:pt idx="6137">
                  <c:v>0.24548000000000064</c:v>
                </c:pt>
                <c:pt idx="6138">
                  <c:v>0.24552000000000004</c:v>
                </c:pt>
                <c:pt idx="6139">
                  <c:v>0.24556000000000044</c:v>
                </c:pt>
                <c:pt idx="6140">
                  <c:v>0.24560000000000001</c:v>
                </c:pt>
                <c:pt idx="6141">
                  <c:v>0.24564000000000041</c:v>
                </c:pt>
                <c:pt idx="6142">
                  <c:v>0.24568000000000001</c:v>
                </c:pt>
                <c:pt idx="6143">
                  <c:v>0.24572000000000024</c:v>
                </c:pt>
                <c:pt idx="6144">
                  <c:v>0.24576000000000076</c:v>
                </c:pt>
                <c:pt idx="6145">
                  <c:v>0.24580000000000021</c:v>
                </c:pt>
                <c:pt idx="6146">
                  <c:v>0.24584000000000064</c:v>
                </c:pt>
                <c:pt idx="6147">
                  <c:v>0.24588000000000004</c:v>
                </c:pt>
                <c:pt idx="6148">
                  <c:v>0.24592000000000044</c:v>
                </c:pt>
                <c:pt idx="6149">
                  <c:v>0.24596000000000082</c:v>
                </c:pt>
                <c:pt idx="6150">
                  <c:v>0.24600000000000041</c:v>
                </c:pt>
                <c:pt idx="6151">
                  <c:v>0.24604000000000073</c:v>
                </c:pt>
                <c:pt idx="6152">
                  <c:v>0.24608000000000024</c:v>
                </c:pt>
                <c:pt idx="6153">
                  <c:v>0.24612000000000003</c:v>
                </c:pt>
                <c:pt idx="6154">
                  <c:v>0.24616000000000021</c:v>
                </c:pt>
                <c:pt idx="6155">
                  <c:v>0.24620000000000064</c:v>
                </c:pt>
                <c:pt idx="6156">
                  <c:v>0.24624000000000082</c:v>
                </c:pt>
                <c:pt idx="6157">
                  <c:v>0.24628000000000044</c:v>
                </c:pt>
                <c:pt idx="6158">
                  <c:v>0.24632000000000001</c:v>
                </c:pt>
                <c:pt idx="6159">
                  <c:v>0.24636000000000041</c:v>
                </c:pt>
                <c:pt idx="6160">
                  <c:v>0.24640000000000073</c:v>
                </c:pt>
                <c:pt idx="6161">
                  <c:v>0.24644000000000099</c:v>
                </c:pt>
                <c:pt idx="6162">
                  <c:v>0.24648000000000075</c:v>
                </c:pt>
                <c:pt idx="6163">
                  <c:v>0.24652000000000004</c:v>
                </c:pt>
                <c:pt idx="6164">
                  <c:v>0.24656000000000064</c:v>
                </c:pt>
                <c:pt idx="6165">
                  <c:v>0.24660000000000001</c:v>
                </c:pt>
                <c:pt idx="6166">
                  <c:v>0.24664000000000041</c:v>
                </c:pt>
                <c:pt idx="6167">
                  <c:v>0.24668000000000001</c:v>
                </c:pt>
                <c:pt idx="6168">
                  <c:v>0.24672000000000024</c:v>
                </c:pt>
                <c:pt idx="6169">
                  <c:v>0.24676000000000073</c:v>
                </c:pt>
                <c:pt idx="6170">
                  <c:v>0.24680000000000021</c:v>
                </c:pt>
                <c:pt idx="6171">
                  <c:v>0.24684000000000064</c:v>
                </c:pt>
                <c:pt idx="6172">
                  <c:v>0.24688000000000004</c:v>
                </c:pt>
                <c:pt idx="6173">
                  <c:v>0.24692000000000044</c:v>
                </c:pt>
                <c:pt idx="6174">
                  <c:v>0.24696000000000082</c:v>
                </c:pt>
                <c:pt idx="6175">
                  <c:v>0.24700000000000041</c:v>
                </c:pt>
                <c:pt idx="6176">
                  <c:v>0.24704000000000076</c:v>
                </c:pt>
                <c:pt idx="6177">
                  <c:v>0.24708000000000024</c:v>
                </c:pt>
                <c:pt idx="6178">
                  <c:v>0.24712000000000003</c:v>
                </c:pt>
                <c:pt idx="6179">
                  <c:v>0.24716000000000021</c:v>
                </c:pt>
                <c:pt idx="6180">
                  <c:v>0.24720000000000064</c:v>
                </c:pt>
                <c:pt idx="6181">
                  <c:v>0.24724000000000093</c:v>
                </c:pt>
                <c:pt idx="6182">
                  <c:v>0.24728000000000044</c:v>
                </c:pt>
                <c:pt idx="6183">
                  <c:v>0.24732000000000001</c:v>
                </c:pt>
                <c:pt idx="6184">
                  <c:v>0.24736000000000041</c:v>
                </c:pt>
                <c:pt idx="6185">
                  <c:v>0.24740000000000073</c:v>
                </c:pt>
                <c:pt idx="6186">
                  <c:v>0.24744000000000102</c:v>
                </c:pt>
                <c:pt idx="6187">
                  <c:v>0.24748000000000075</c:v>
                </c:pt>
                <c:pt idx="6188">
                  <c:v>0.24752000000000021</c:v>
                </c:pt>
                <c:pt idx="6189">
                  <c:v>0.24756000000000064</c:v>
                </c:pt>
                <c:pt idx="6190">
                  <c:v>0.24760000000000001</c:v>
                </c:pt>
                <c:pt idx="6191">
                  <c:v>0.24764000000000044</c:v>
                </c:pt>
                <c:pt idx="6192">
                  <c:v>0.24768000000000001</c:v>
                </c:pt>
                <c:pt idx="6193">
                  <c:v>0.24772000000000041</c:v>
                </c:pt>
                <c:pt idx="6194">
                  <c:v>0.24776000000000073</c:v>
                </c:pt>
                <c:pt idx="6195">
                  <c:v>0.24780000000000021</c:v>
                </c:pt>
                <c:pt idx="6196">
                  <c:v>0.24784000000000075</c:v>
                </c:pt>
                <c:pt idx="6197">
                  <c:v>0.24788000000000004</c:v>
                </c:pt>
                <c:pt idx="6198">
                  <c:v>0.24792000000000064</c:v>
                </c:pt>
                <c:pt idx="6199">
                  <c:v>0.24796000000000082</c:v>
                </c:pt>
                <c:pt idx="6200">
                  <c:v>0.24800000000000041</c:v>
                </c:pt>
                <c:pt idx="6201">
                  <c:v>0.24804000000000082</c:v>
                </c:pt>
                <c:pt idx="6202">
                  <c:v>0.24808000000000024</c:v>
                </c:pt>
                <c:pt idx="6203">
                  <c:v>0.24812000000000001</c:v>
                </c:pt>
                <c:pt idx="6204">
                  <c:v>0.24816000000000021</c:v>
                </c:pt>
                <c:pt idx="6205">
                  <c:v>0.24820000000000064</c:v>
                </c:pt>
                <c:pt idx="6206">
                  <c:v>0.24824000000000099</c:v>
                </c:pt>
                <c:pt idx="6207">
                  <c:v>0.24828000000000044</c:v>
                </c:pt>
                <c:pt idx="6208">
                  <c:v>0.24832000000000001</c:v>
                </c:pt>
                <c:pt idx="6209">
                  <c:v>0.24836000000000041</c:v>
                </c:pt>
                <c:pt idx="6210">
                  <c:v>0.24840000000000076</c:v>
                </c:pt>
                <c:pt idx="6211">
                  <c:v>0.24844000000000108</c:v>
                </c:pt>
                <c:pt idx="6212">
                  <c:v>0.24848000000000076</c:v>
                </c:pt>
                <c:pt idx="6213">
                  <c:v>0.24852000000000021</c:v>
                </c:pt>
                <c:pt idx="6214">
                  <c:v>0.24856000000000064</c:v>
                </c:pt>
                <c:pt idx="6215">
                  <c:v>0.24860000000000004</c:v>
                </c:pt>
                <c:pt idx="6216">
                  <c:v>0.24864000000000044</c:v>
                </c:pt>
                <c:pt idx="6217">
                  <c:v>0.24868000000000001</c:v>
                </c:pt>
                <c:pt idx="6218">
                  <c:v>0.24872000000000041</c:v>
                </c:pt>
                <c:pt idx="6219">
                  <c:v>0.24876000000000073</c:v>
                </c:pt>
                <c:pt idx="6220">
                  <c:v>0.24880000000000024</c:v>
                </c:pt>
                <c:pt idx="6221">
                  <c:v>0.24884000000000076</c:v>
                </c:pt>
                <c:pt idx="6222">
                  <c:v>0.24888000000000021</c:v>
                </c:pt>
                <c:pt idx="6223">
                  <c:v>0.24892000000000064</c:v>
                </c:pt>
                <c:pt idx="6224">
                  <c:v>0.24896000000000082</c:v>
                </c:pt>
                <c:pt idx="6225">
                  <c:v>0.24900000000000044</c:v>
                </c:pt>
                <c:pt idx="6226">
                  <c:v>0.24904000000000082</c:v>
                </c:pt>
                <c:pt idx="6227">
                  <c:v>0.24908000000000041</c:v>
                </c:pt>
                <c:pt idx="6228">
                  <c:v>0.24912000000000001</c:v>
                </c:pt>
                <c:pt idx="6229">
                  <c:v>0.24916000000000021</c:v>
                </c:pt>
                <c:pt idx="6230">
                  <c:v>0.24920000000000075</c:v>
                </c:pt>
                <c:pt idx="6231">
                  <c:v>0.24924000000000099</c:v>
                </c:pt>
                <c:pt idx="6232">
                  <c:v>0.24928000000000064</c:v>
                </c:pt>
                <c:pt idx="6233">
                  <c:v>0.24932000000000001</c:v>
                </c:pt>
                <c:pt idx="6234">
                  <c:v>0.24936000000000041</c:v>
                </c:pt>
                <c:pt idx="6235">
                  <c:v>0.24940000000000082</c:v>
                </c:pt>
                <c:pt idx="6236">
                  <c:v>0.24944000000000108</c:v>
                </c:pt>
                <c:pt idx="6237">
                  <c:v>0.24948000000000073</c:v>
                </c:pt>
                <c:pt idx="6238">
                  <c:v>0.24952000000000021</c:v>
                </c:pt>
                <c:pt idx="6239">
                  <c:v>0.24956000000000067</c:v>
                </c:pt>
                <c:pt idx="6240">
                  <c:v>0.24960000000000004</c:v>
                </c:pt>
                <c:pt idx="6241">
                  <c:v>0.24964000000000044</c:v>
                </c:pt>
                <c:pt idx="6242">
                  <c:v>0.24968000000000001</c:v>
                </c:pt>
                <c:pt idx="6243">
                  <c:v>0.24972000000000041</c:v>
                </c:pt>
                <c:pt idx="6244">
                  <c:v>0.24976000000000079</c:v>
                </c:pt>
                <c:pt idx="6245">
                  <c:v>0.24980000000000024</c:v>
                </c:pt>
                <c:pt idx="6246">
                  <c:v>0.24984000000000076</c:v>
                </c:pt>
                <c:pt idx="6247">
                  <c:v>0.24988000000000021</c:v>
                </c:pt>
                <c:pt idx="6248">
                  <c:v>0.24992000000000064</c:v>
                </c:pt>
                <c:pt idx="6249">
                  <c:v>0.24996000000000096</c:v>
                </c:pt>
                <c:pt idx="6250">
                  <c:v>0.25</c:v>
                </c:pt>
              </c:numCache>
            </c:numRef>
          </c:xVal>
          <c:yVal>
            <c:numRef>
              <c:f>Sheet1!$B$4:$B$6255</c:f>
              <c:numCache>
                <c:formatCode>General</c:formatCode>
                <c:ptCount val="6252"/>
                <c:pt idx="0">
                  <c:v>0.49858690239099862</c:v>
                </c:pt>
                <c:pt idx="1">
                  <c:v>0.49860052893251616</c:v>
                </c:pt>
                <c:pt idx="2">
                  <c:v>0.49861365194077817</c:v>
                </c:pt>
                <c:pt idx="3">
                  <c:v>0.49862634447147802</c:v>
                </c:pt>
                <c:pt idx="4">
                  <c:v>0.49863867062469752</c:v>
                </c:pt>
                <c:pt idx="5">
                  <c:v>0.49865068651683397</c:v>
                </c:pt>
                <c:pt idx="6">
                  <c:v>0.49866244116183917</c:v>
                </c:pt>
                <c:pt idx="7">
                  <c:v>0.49867397726702833</c:v>
                </c:pt>
                <c:pt idx="8">
                  <c:v>0.49868533194973264</c:v>
                </c:pt>
                <c:pt idx="9">
                  <c:v>0.49869653738110697</c:v>
                </c:pt>
                <c:pt idx="10">
                  <c:v>0.49870762136337232</c:v>
                </c:pt>
                <c:pt idx="11">
                  <c:v>0.49871860784645039</c:v>
                </c:pt>
                <c:pt idx="12">
                  <c:v>0.49872951738962762</c:v>
                </c:pt>
                <c:pt idx="13">
                  <c:v>0.49874036757346052</c:v>
                </c:pt>
                <c:pt idx="14">
                  <c:v>0.49875117336673502</c:v>
                </c:pt>
                <c:pt idx="15">
                  <c:v>0.49876194745290808</c:v>
                </c:pt>
                <c:pt idx="16">
                  <c:v>0.49877270052006334</c:v>
                </c:pt>
                <c:pt idx="17">
                  <c:v>0.498783441518099</c:v>
                </c:pt>
                <c:pt idx="18">
                  <c:v>0.49879417788648917</c:v>
                </c:pt>
                <c:pt idx="19">
                  <c:v>0.4988049157556515</c:v>
                </c:pt>
                <c:pt idx="20">
                  <c:v>0.49881566012471168</c:v>
                </c:pt>
                <c:pt idx="21">
                  <c:v>0.49882641501818376</c:v>
                </c:pt>
                <c:pt idx="22">
                  <c:v>0.49883718362376517</c:v>
                </c:pt>
                <c:pt idx="23">
                  <c:v>0.49884796841335532</c:v>
                </c:pt>
                <c:pt idx="24">
                  <c:v>0.49885877124911743</c:v>
                </c:pt>
                <c:pt idx="25">
                  <c:v>0.49886959347621534</c:v>
                </c:pt>
                <c:pt idx="26">
                  <c:v>0.49888043600379522</c:v>
                </c:pt>
                <c:pt idx="27">
                  <c:v>0.49889129937544968</c:v>
                </c:pt>
                <c:pt idx="28">
                  <c:v>0.49890218383044643</c:v>
                </c:pt>
                <c:pt idx="29">
                  <c:v>0.49891308935676604</c:v>
                </c:pt>
                <c:pt idx="30">
                  <c:v>0.49892401573692852</c:v>
                </c:pt>
                <c:pt idx="31">
                  <c:v>0.49893496258743586</c:v>
                </c:pt>
                <c:pt idx="32">
                  <c:v>0.49894592939264643</c:v>
                </c:pt>
                <c:pt idx="33">
                  <c:v>0.49895691553371951</c:v>
                </c:pt>
                <c:pt idx="34">
                  <c:v>0.49896792031329534</c:v>
                </c:pt>
                <c:pt idx="35">
                  <c:v>0.49897894297640516</c:v>
                </c:pt>
                <c:pt idx="36">
                  <c:v>0.49898998272909856</c:v>
                </c:pt>
                <c:pt idx="37">
                  <c:v>0.49900103875143975</c:v>
                </c:pt>
                <c:pt idx="38">
                  <c:v>0.49901211021005404</c:v>
                </c:pt>
                <c:pt idx="39">
                  <c:v>0.49902319626880587</c:v>
                </c:pt>
                <c:pt idx="40">
                  <c:v>0.49903429609712602</c:v>
                </c:pt>
                <c:pt idx="41">
                  <c:v>0.49904540887672699</c:v>
                </c:pt>
                <c:pt idx="42">
                  <c:v>0.49905653380694776</c:v>
                </c:pt>
                <c:pt idx="43">
                  <c:v>0.49906767010893632</c:v>
                </c:pt>
                <c:pt idx="44">
                  <c:v>0.49907881702886298</c:v>
                </c:pt>
                <c:pt idx="45">
                  <c:v>0.4990899738402485</c:v>
                </c:pt>
                <c:pt idx="46">
                  <c:v>0.49910113984562532</c:v>
                </c:pt>
                <c:pt idx="47">
                  <c:v>0.49911231437760062</c:v>
                </c:pt>
                <c:pt idx="48">
                  <c:v>0.49912349679938917</c:v>
                </c:pt>
                <c:pt idx="49">
                  <c:v>0.49913468650498832</c:v>
                </c:pt>
                <c:pt idx="50">
                  <c:v>0.49914588291899498</c:v>
                </c:pt>
                <c:pt idx="51">
                  <c:v>0.49915708549615501</c:v>
                </c:pt>
                <c:pt idx="52">
                  <c:v>0.49916829372070776</c:v>
                </c:pt>
                <c:pt idx="53">
                  <c:v>0.49917950710554992</c:v>
                </c:pt>
                <c:pt idx="54">
                  <c:v>0.49919072519129498</c:v>
                </c:pt>
                <c:pt idx="55">
                  <c:v>0.49920194754522002</c:v>
                </c:pt>
                <c:pt idx="56">
                  <c:v>0.49921317376015034</c:v>
                </c:pt>
                <c:pt idx="57">
                  <c:v>0.49922440345330432</c:v>
                </c:pt>
                <c:pt idx="58">
                  <c:v>0.49923563626513179</c:v>
                </c:pt>
                <c:pt idx="59">
                  <c:v>0.49924687185811728</c:v>
                </c:pt>
                <c:pt idx="60">
                  <c:v>0.49925810991561104</c:v>
                </c:pt>
                <c:pt idx="61">
                  <c:v>0.49926935014067608</c:v>
                </c:pt>
                <c:pt idx="62">
                  <c:v>0.49928059225496568</c:v>
                </c:pt>
                <c:pt idx="63">
                  <c:v>0.49929183599760552</c:v>
                </c:pt>
                <c:pt idx="64">
                  <c:v>0.49930308112416316</c:v>
                </c:pt>
                <c:pt idx="65">
                  <c:v>0.49931432740561404</c:v>
                </c:pt>
                <c:pt idx="66">
                  <c:v>0.49932557462737304</c:v>
                </c:pt>
                <c:pt idx="67">
                  <c:v>0.49933682258836998</c:v>
                </c:pt>
                <c:pt idx="68">
                  <c:v>0.49934807110017604</c:v>
                </c:pt>
                <c:pt idx="69">
                  <c:v>0.49935931998615052</c:v>
                </c:pt>
                <c:pt idx="70">
                  <c:v>0.49937056908067851</c:v>
                </c:pt>
                <c:pt idx="71">
                  <c:v>0.49938181822840427</c:v>
                </c:pt>
                <c:pt idx="72">
                  <c:v>0.49939306728355876</c:v>
                </c:pt>
                <c:pt idx="73">
                  <c:v>0.49940431610928604</c:v>
                </c:pt>
                <c:pt idx="74">
                  <c:v>0.49941556457703834</c:v>
                </c:pt>
                <c:pt idx="75">
                  <c:v>0.49942681256600052</c:v>
                </c:pt>
                <c:pt idx="76">
                  <c:v>0.49943805996255375</c:v>
                </c:pt>
                <c:pt idx="77">
                  <c:v>0.49944930665977538</c:v>
                </c:pt>
                <c:pt idx="78">
                  <c:v>0.49946055255697702</c:v>
                </c:pt>
                <c:pt idx="79">
                  <c:v>0.49947179755927068</c:v>
                </c:pt>
                <c:pt idx="80">
                  <c:v>0.49948304157715334</c:v>
                </c:pt>
                <c:pt idx="81">
                  <c:v>0.49949428452615102</c:v>
                </c:pt>
                <c:pt idx="82">
                  <c:v>0.49950552632646716</c:v>
                </c:pt>
                <c:pt idx="83">
                  <c:v>0.49951676690264651</c:v>
                </c:pt>
                <c:pt idx="84">
                  <c:v>0.49952800618328452</c:v>
                </c:pt>
                <c:pt idx="85">
                  <c:v>0.499539244100762</c:v>
                </c:pt>
                <c:pt idx="86">
                  <c:v>0.49955048059097534</c:v>
                </c:pt>
                <c:pt idx="87">
                  <c:v>0.49956171559309198</c:v>
                </c:pt>
                <c:pt idx="88">
                  <c:v>0.49957294904935462</c:v>
                </c:pt>
                <c:pt idx="89">
                  <c:v>0.49958418090484896</c:v>
                </c:pt>
                <c:pt idx="90">
                  <c:v>0.49959541110733202</c:v>
                </c:pt>
                <c:pt idx="91">
                  <c:v>0.49960663960706886</c:v>
                </c:pt>
                <c:pt idx="92">
                  <c:v>0.49961786635664268</c:v>
                </c:pt>
                <c:pt idx="93">
                  <c:v>0.49962909131082361</c:v>
                </c:pt>
                <c:pt idx="94">
                  <c:v>0.49964031442642876</c:v>
                </c:pt>
                <c:pt idx="95">
                  <c:v>0.499651535662198</c:v>
                </c:pt>
                <c:pt idx="96">
                  <c:v>0.49966275497866564</c:v>
                </c:pt>
                <c:pt idx="97">
                  <c:v>0.49967397233805333</c:v>
                </c:pt>
                <c:pt idx="98">
                  <c:v>0.49968518770417686</c:v>
                </c:pt>
                <c:pt idx="99">
                  <c:v>0.49969640104234475</c:v>
                </c:pt>
                <c:pt idx="100">
                  <c:v>0.49970761231927152</c:v>
                </c:pt>
                <c:pt idx="101">
                  <c:v>0.49971882150300134</c:v>
                </c:pt>
                <c:pt idx="102">
                  <c:v>0.499730028562828</c:v>
                </c:pt>
                <c:pt idx="103">
                  <c:v>0.49974123346947008</c:v>
                </c:pt>
                <c:pt idx="104">
                  <c:v>0.49975243619463838</c:v>
                </c:pt>
                <c:pt idx="105">
                  <c:v>0.499763636711061</c:v>
                </c:pt>
                <c:pt idx="106">
                  <c:v>0.49977483499270375</c:v>
                </c:pt>
                <c:pt idx="107">
                  <c:v>0.49978603101428692</c:v>
                </c:pt>
                <c:pt idx="108">
                  <c:v>0.49979722475159866</c:v>
                </c:pt>
                <c:pt idx="109">
                  <c:v>0.49980841618094962</c:v>
                </c:pt>
                <c:pt idx="110">
                  <c:v>0.49981960527932562</c:v>
                </c:pt>
                <c:pt idx="111">
                  <c:v>0.49983079202451386</c:v>
                </c:pt>
                <c:pt idx="112">
                  <c:v>0.49984197639505762</c:v>
                </c:pt>
                <c:pt idx="113">
                  <c:v>0.49985315837021332</c:v>
                </c:pt>
                <c:pt idx="114">
                  <c:v>0.49986433792993562</c:v>
                </c:pt>
                <c:pt idx="115">
                  <c:v>0.49987551505482358</c:v>
                </c:pt>
                <c:pt idx="116">
                  <c:v>0.49988668972610939</c:v>
                </c:pt>
                <c:pt idx="117">
                  <c:v>0.49989786192562968</c:v>
                </c:pt>
                <c:pt idx="118">
                  <c:v>0.49990903163579098</c:v>
                </c:pt>
                <c:pt idx="119">
                  <c:v>0.49992019883956168</c:v>
                </c:pt>
                <c:pt idx="120">
                  <c:v>0.49993136352042516</c:v>
                </c:pt>
                <c:pt idx="121">
                  <c:v>0.49994252566240416</c:v>
                </c:pt>
                <c:pt idx="122">
                  <c:v>0.49995368525000133</c:v>
                </c:pt>
                <c:pt idx="123">
                  <c:v>0.49996484226818538</c:v>
                </c:pt>
                <c:pt idx="124">
                  <c:v>0.49997599670238252</c:v>
                </c:pt>
                <c:pt idx="125">
                  <c:v>0.49998714853843901</c:v>
                </c:pt>
                <c:pt idx="126">
                  <c:v>0.49999829776262927</c:v>
                </c:pt>
                <c:pt idx="127">
                  <c:v>0.50000944436161399</c:v>
                </c:pt>
                <c:pt idx="128">
                  <c:v>0.50002058832245466</c:v>
                </c:pt>
                <c:pt idx="129">
                  <c:v>0.50003172963259002</c:v>
                </c:pt>
                <c:pt idx="130">
                  <c:v>0.50004286827980804</c:v>
                </c:pt>
                <c:pt idx="131">
                  <c:v>0.50005400425227198</c:v>
                </c:pt>
                <c:pt idx="132">
                  <c:v>0.50006513753848403</c:v>
                </c:pt>
                <c:pt idx="133">
                  <c:v>0.50007626812726247</c:v>
                </c:pt>
                <c:pt idx="134">
                  <c:v>0.50008739600778851</c:v>
                </c:pt>
                <c:pt idx="135">
                  <c:v>0.50009852116953502</c:v>
                </c:pt>
                <c:pt idx="136">
                  <c:v>0.50010964360228904</c:v>
                </c:pt>
                <c:pt idx="137">
                  <c:v>0.50012076329611499</c:v>
                </c:pt>
                <c:pt idx="138">
                  <c:v>0.50013188024135358</c:v>
                </c:pt>
                <c:pt idx="139">
                  <c:v>0.50014299442860999</c:v>
                </c:pt>
                <c:pt idx="140">
                  <c:v>0.50015410584874731</c:v>
                </c:pt>
                <c:pt idx="141">
                  <c:v>0.50016521449289564</c:v>
                </c:pt>
                <c:pt idx="142">
                  <c:v>0.50017632035241066</c:v>
                </c:pt>
                <c:pt idx="143">
                  <c:v>0.50018742341891598</c:v>
                </c:pt>
                <c:pt idx="144">
                  <c:v>0.500198523684249</c:v>
                </c:pt>
                <c:pt idx="145">
                  <c:v>0.50020962114048895</c:v>
                </c:pt>
                <c:pt idx="146">
                  <c:v>0.50022071577993343</c:v>
                </c:pt>
                <c:pt idx="147">
                  <c:v>0.50023180759511165</c:v>
                </c:pt>
                <c:pt idx="148">
                  <c:v>0.50024289657874665</c:v>
                </c:pt>
                <c:pt idx="149">
                  <c:v>0.50025398272378396</c:v>
                </c:pt>
                <c:pt idx="150">
                  <c:v>0.50026506602337095</c:v>
                </c:pt>
                <c:pt idx="151">
                  <c:v>0.5002761464708515</c:v>
                </c:pt>
                <c:pt idx="152">
                  <c:v>0.50028722405976656</c:v>
                </c:pt>
                <c:pt idx="153">
                  <c:v>0.50029829878384802</c:v>
                </c:pt>
                <c:pt idx="154">
                  <c:v>0.50030937063700898</c:v>
                </c:pt>
                <c:pt idx="155">
                  <c:v>0.50032043961335204</c:v>
                </c:pt>
                <c:pt idx="156">
                  <c:v>0.5003315057071499</c:v>
                </c:pt>
                <c:pt idx="157">
                  <c:v>0.50034256891286033</c:v>
                </c:pt>
                <c:pt idx="158">
                  <c:v>0.50035362922510696</c:v>
                </c:pt>
                <c:pt idx="159">
                  <c:v>0.50036468663866951</c:v>
                </c:pt>
                <c:pt idx="160">
                  <c:v>0.50037574114850403</c:v>
                </c:pt>
                <c:pt idx="161">
                  <c:v>0.50038679274971831</c:v>
                </c:pt>
                <c:pt idx="162">
                  <c:v>0.50039784143759003</c:v>
                </c:pt>
                <c:pt idx="163">
                  <c:v>0.50040888720753096</c:v>
                </c:pt>
                <c:pt idx="164">
                  <c:v>0.50041993005510899</c:v>
                </c:pt>
                <c:pt idx="165">
                  <c:v>0.50043096997603087</c:v>
                </c:pt>
                <c:pt idx="166">
                  <c:v>0.50044200696616259</c:v>
                </c:pt>
                <c:pt idx="167">
                  <c:v>0.50045304102147758</c:v>
                </c:pt>
                <c:pt idx="168">
                  <c:v>0.50046407213810062</c:v>
                </c:pt>
                <c:pt idx="169">
                  <c:v>0.50047510031227849</c:v>
                </c:pt>
                <c:pt idx="170">
                  <c:v>0.50048612554038896</c:v>
                </c:pt>
                <c:pt idx="171">
                  <c:v>0.50049714781893595</c:v>
                </c:pt>
                <c:pt idx="172">
                  <c:v>0.5005081671445395</c:v>
                </c:pt>
                <c:pt idx="173">
                  <c:v>0.50051918351393032</c:v>
                </c:pt>
                <c:pt idx="174">
                  <c:v>0.50053019692397049</c:v>
                </c:pt>
                <c:pt idx="175">
                  <c:v>0.500541207371621</c:v>
                </c:pt>
                <c:pt idx="176">
                  <c:v>0.50055221485395296</c:v>
                </c:pt>
                <c:pt idx="177">
                  <c:v>0.50056321936815951</c:v>
                </c:pt>
                <c:pt idx="178">
                  <c:v>0.50057422091151949</c:v>
                </c:pt>
                <c:pt idx="179">
                  <c:v>0.50058521948142798</c:v>
                </c:pt>
                <c:pt idx="180">
                  <c:v>0.500596215075372</c:v>
                </c:pt>
                <c:pt idx="181">
                  <c:v>0.50060720769094402</c:v>
                </c:pt>
                <c:pt idx="182">
                  <c:v>0.50061819732582902</c:v>
                </c:pt>
                <c:pt idx="183">
                  <c:v>0.50062918397780498</c:v>
                </c:pt>
                <c:pt idx="184">
                  <c:v>0.50064016764474395</c:v>
                </c:pt>
                <c:pt idx="185">
                  <c:v>0.50065114832461</c:v>
                </c:pt>
                <c:pt idx="186">
                  <c:v>0.50066212601545057</c:v>
                </c:pt>
                <c:pt idx="187">
                  <c:v>0.5006731007154045</c:v>
                </c:pt>
                <c:pt idx="188">
                  <c:v>0.50068407242269264</c:v>
                </c:pt>
                <c:pt idx="189">
                  <c:v>0.50069504113561303</c:v>
                </c:pt>
                <c:pt idx="190">
                  <c:v>0.50070600685255251</c:v>
                </c:pt>
                <c:pt idx="191">
                  <c:v>0.50071696957196887</c:v>
                </c:pt>
                <c:pt idx="192">
                  <c:v>0.5007279292924055</c:v>
                </c:pt>
                <c:pt idx="193">
                  <c:v>0.50073888601246797</c:v>
                </c:pt>
                <c:pt idx="194">
                  <c:v>0.50074983973084264</c:v>
                </c:pt>
                <c:pt idx="195">
                  <c:v>0.50076079044628197</c:v>
                </c:pt>
                <c:pt idx="196">
                  <c:v>0.500771738157612</c:v>
                </c:pt>
                <c:pt idx="197">
                  <c:v>0.50078268286372396</c:v>
                </c:pt>
                <c:pt idx="198">
                  <c:v>0.50079362456358012</c:v>
                </c:pt>
                <c:pt idx="199">
                  <c:v>0.50080456325618505</c:v>
                </c:pt>
                <c:pt idx="200">
                  <c:v>0.50081549894063759</c:v>
                </c:pt>
                <c:pt idx="201">
                  <c:v>0.50082643161607965</c:v>
                </c:pt>
                <c:pt idx="202">
                  <c:v>0.5008373612817083</c:v>
                </c:pt>
                <c:pt idx="203">
                  <c:v>0.50084828793679703</c:v>
                </c:pt>
                <c:pt idx="204">
                  <c:v>0.50085921158065605</c:v>
                </c:pt>
                <c:pt idx="205">
                  <c:v>0.50087013221266197</c:v>
                </c:pt>
                <c:pt idx="206">
                  <c:v>0.50088104983223825</c:v>
                </c:pt>
                <c:pt idx="207">
                  <c:v>0.50089196443888251</c:v>
                </c:pt>
                <c:pt idx="208">
                  <c:v>0.50090287603210604</c:v>
                </c:pt>
                <c:pt idx="209">
                  <c:v>0.50091378461150349</c:v>
                </c:pt>
                <c:pt idx="210">
                  <c:v>0.50092469017670804</c:v>
                </c:pt>
                <c:pt idx="211">
                  <c:v>0.50093559272739696</c:v>
                </c:pt>
                <c:pt idx="212">
                  <c:v>0.50094649226330068</c:v>
                </c:pt>
                <c:pt idx="213">
                  <c:v>0.5009573887841855</c:v>
                </c:pt>
                <c:pt idx="214">
                  <c:v>0.50096828228987933</c:v>
                </c:pt>
                <c:pt idx="215">
                  <c:v>0.50097917278023296</c:v>
                </c:pt>
                <c:pt idx="216">
                  <c:v>0.50099006025515902</c:v>
                </c:pt>
                <c:pt idx="217">
                  <c:v>0.50100094471459899</c:v>
                </c:pt>
                <c:pt idx="218">
                  <c:v>0.50101182615854256</c:v>
                </c:pt>
                <c:pt idx="219">
                  <c:v>0.50102270458700549</c:v>
                </c:pt>
                <c:pt idx="220">
                  <c:v>0.50103358000005838</c:v>
                </c:pt>
                <c:pt idx="221">
                  <c:v>0.50104445239781104</c:v>
                </c:pt>
                <c:pt idx="222">
                  <c:v>0.50105532178038259</c:v>
                </c:pt>
                <c:pt idx="223">
                  <c:v>0.50106618814795301</c:v>
                </c:pt>
                <c:pt idx="224">
                  <c:v>0.501077051500746</c:v>
                </c:pt>
                <c:pt idx="225">
                  <c:v>0.50108791183898249</c:v>
                </c:pt>
                <c:pt idx="226">
                  <c:v>0.50109876916294338</c:v>
                </c:pt>
                <c:pt idx="227">
                  <c:v>0.50110962347294297</c:v>
                </c:pt>
                <c:pt idx="228">
                  <c:v>0.50112047476930999</c:v>
                </c:pt>
                <c:pt idx="229">
                  <c:v>0.50113132305241659</c:v>
                </c:pt>
                <c:pt idx="230">
                  <c:v>0.5011421683226569</c:v>
                </c:pt>
                <c:pt idx="231">
                  <c:v>0.50115301058046902</c:v>
                </c:pt>
                <c:pt idx="232">
                  <c:v>0.50116384982629447</c:v>
                </c:pt>
                <c:pt idx="233">
                  <c:v>0.50117468606062998</c:v>
                </c:pt>
                <c:pt idx="234">
                  <c:v>0.50118551928397403</c:v>
                </c:pt>
                <c:pt idx="235">
                  <c:v>0.50119634949686531</c:v>
                </c:pt>
                <c:pt idx="236">
                  <c:v>0.50120717669987502</c:v>
                </c:pt>
                <c:pt idx="237">
                  <c:v>0.50121800089357305</c:v>
                </c:pt>
                <c:pt idx="238">
                  <c:v>0.50122882207858566</c:v>
                </c:pt>
                <c:pt idx="239">
                  <c:v>0.50123964025553003</c:v>
                </c:pt>
                <c:pt idx="240">
                  <c:v>0.50125045542507862</c:v>
                </c:pt>
                <c:pt idx="241">
                  <c:v>0.50126126758790457</c:v>
                </c:pt>
                <c:pt idx="242">
                  <c:v>0.50127207674471197</c:v>
                </c:pt>
                <c:pt idx="243">
                  <c:v>0.50128288289621747</c:v>
                </c:pt>
                <c:pt idx="244">
                  <c:v>0.50129368604318103</c:v>
                </c:pt>
                <c:pt idx="245">
                  <c:v>0.50130448618634349</c:v>
                </c:pt>
                <c:pt idx="246">
                  <c:v>0.50131528332650499</c:v>
                </c:pt>
                <c:pt idx="247">
                  <c:v>0.501326077464463</c:v>
                </c:pt>
                <c:pt idx="248">
                  <c:v>0.50133686860103654</c:v>
                </c:pt>
                <c:pt idx="249">
                  <c:v>0.50134765673707404</c:v>
                </c:pt>
                <c:pt idx="250">
                  <c:v>0.50135844187342349</c:v>
                </c:pt>
                <c:pt idx="251">
                  <c:v>0.50136922401096096</c:v>
                </c:pt>
                <c:pt idx="252">
                  <c:v>0.50138000315058595</c:v>
                </c:pt>
                <c:pt idx="253">
                  <c:v>0.50139077929319864</c:v>
                </c:pt>
                <c:pt idx="254">
                  <c:v>0.50140155243972295</c:v>
                </c:pt>
                <c:pt idx="255">
                  <c:v>0.50141232259110158</c:v>
                </c:pt>
                <c:pt idx="256">
                  <c:v>0.50142308974828431</c:v>
                </c:pt>
                <c:pt idx="257">
                  <c:v>0.50143385391224549</c:v>
                </c:pt>
                <c:pt idx="258">
                  <c:v>0.50144461508397165</c:v>
                </c:pt>
                <c:pt idx="259">
                  <c:v>0.501455373264451</c:v>
                </c:pt>
                <c:pt idx="260">
                  <c:v>0.50146612845469496</c:v>
                </c:pt>
                <c:pt idx="261">
                  <c:v>0.50147688065573759</c:v>
                </c:pt>
                <c:pt idx="262">
                  <c:v>0.50148762986860496</c:v>
                </c:pt>
                <c:pt idx="263">
                  <c:v>0.50149837609435699</c:v>
                </c:pt>
                <c:pt idx="264">
                  <c:v>0.50150911933404696</c:v>
                </c:pt>
                <c:pt idx="265">
                  <c:v>0.501519859588752</c:v>
                </c:pt>
                <c:pt idx="266">
                  <c:v>0.50153059685955559</c:v>
                </c:pt>
                <c:pt idx="267">
                  <c:v>0.5015413311475555</c:v>
                </c:pt>
                <c:pt idx="268">
                  <c:v>0.50155206245385797</c:v>
                </c:pt>
                <c:pt idx="269">
                  <c:v>0.50156279077957966</c:v>
                </c:pt>
                <c:pt idx="270">
                  <c:v>0.50157351612585499</c:v>
                </c:pt>
                <c:pt idx="271">
                  <c:v>0.50158423849381395</c:v>
                </c:pt>
                <c:pt idx="272">
                  <c:v>0.50159495788460751</c:v>
                </c:pt>
                <c:pt idx="273">
                  <c:v>0.50160567429939751</c:v>
                </c:pt>
                <c:pt idx="274">
                  <c:v>0.50161638773933448</c:v>
                </c:pt>
                <c:pt idx="275">
                  <c:v>0.50162709820561502</c:v>
                </c:pt>
                <c:pt idx="276">
                  <c:v>0.50163780569940963</c:v>
                </c:pt>
                <c:pt idx="277">
                  <c:v>0.50164851022191104</c:v>
                </c:pt>
                <c:pt idx="278">
                  <c:v>0.50165921177432204</c:v>
                </c:pt>
                <c:pt idx="279">
                  <c:v>0.50166991035785002</c:v>
                </c:pt>
                <c:pt idx="280">
                  <c:v>0.501680605973709</c:v>
                </c:pt>
                <c:pt idx="281">
                  <c:v>0.50169129862312711</c:v>
                </c:pt>
                <c:pt idx="282">
                  <c:v>0.50170198830731849</c:v>
                </c:pt>
                <c:pt idx="283">
                  <c:v>0.50171267502753358</c:v>
                </c:pt>
                <c:pt idx="284">
                  <c:v>0.50172335878501151</c:v>
                </c:pt>
                <c:pt idx="285">
                  <c:v>0.50173403958099905</c:v>
                </c:pt>
                <c:pt idx="286">
                  <c:v>0.50174471741675164</c:v>
                </c:pt>
                <c:pt idx="287">
                  <c:v>0.5017553922935315</c:v>
                </c:pt>
                <c:pt idx="288">
                  <c:v>0.50176606421259351</c:v>
                </c:pt>
                <c:pt idx="289">
                  <c:v>0.50177673317522098</c:v>
                </c:pt>
                <c:pt idx="290">
                  <c:v>0.50178739918268256</c:v>
                </c:pt>
                <c:pt idx="291">
                  <c:v>0.501798062236261</c:v>
                </c:pt>
                <c:pt idx="292">
                  <c:v>0.5018087223372365</c:v>
                </c:pt>
                <c:pt idx="293">
                  <c:v>0.50181937948690059</c:v>
                </c:pt>
                <c:pt idx="294">
                  <c:v>0.50183003368654533</c:v>
                </c:pt>
                <c:pt idx="295">
                  <c:v>0.50184068493745859</c:v>
                </c:pt>
                <c:pt idx="296">
                  <c:v>0.501851333240946</c:v>
                </c:pt>
                <c:pt idx="297">
                  <c:v>0.50186197859830395</c:v>
                </c:pt>
                <c:pt idx="298">
                  <c:v>0.50187262101083796</c:v>
                </c:pt>
                <c:pt idx="299">
                  <c:v>0.50188326047985099</c:v>
                </c:pt>
                <c:pt idx="300">
                  <c:v>0.50189389700665199</c:v>
                </c:pt>
                <c:pt idx="301">
                  <c:v>0.50190453059254703</c:v>
                </c:pt>
                <c:pt idx="302">
                  <c:v>0.5019151612388455</c:v>
                </c:pt>
                <c:pt idx="303">
                  <c:v>0.50192578894685957</c:v>
                </c:pt>
                <c:pt idx="304">
                  <c:v>0.50193641371789799</c:v>
                </c:pt>
                <c:pt idx="305">
                  <c:v>0.50194703555327302</c:v>
                </c:pt>
                <c:pt idx="306">
                  <c:v>0.50195765445428764</c:v>
                </c:pt>
                <c:pt idx="307">
                  <c:v>0.50196827042225456</c:v>
                </c:pt>
                <c:pt idx="308">
                  <c:v>0.50197888345848762</c:v>
                </c:pt>
                <c:pt idx="309">
                  <c:v>0.50198949356427991</c:v>
                </c:pt>
                <c:pt idx="310">
                  <c:v>0.50200010074093548</c:v>
                </c:pt>
                <c:pt idx="311">
                  <c:v>0.50201070498976497</c:v>
                </c:pt>
                <c:pt idx="312">
                  <c:v>0.50202130631206299</c:v>
                </c:pt>
                <c:pt idx="313">
                  <c:v>0.50203190470911596</c:v>
                </c:pt>
                <c:pt idx="314">
                  <c:v>0.5020425001822133</c:v>
                </c:pt>
                <c:pt idx="315">
                  <c:v>0.50205309273264331</c:v>
                </c:pt>
                <c:pt idx="316">
                  <c:v>0.50206368236168397</c:v>
                </c:pt>
                <c:pt idx="317">
                  <c:v>0.50207426907060149</c:v>
                </c:pt>
                <c:pt idx="318">
                  <c:v>0.50208485286066551</c:v>
                </c:pt>
                <c:pt idx="319">
                  <c:v>0.50209543373313403</c:v>
                </c:pt>
                <c:pt idx="320">
                  <c:v>0.50210601168924851</c:v>
                </c:pt>
                <c:pt idx="321">
                  <c:v>0.50211658673025228</c:v>
                </c:pt>
                <c:pt idx="322">
                  <c:v>0.50212715885738957</c:v>
                </c:pt>
                <c:pt idx="323">
                  <c:v>0.50213772807186108</c:v>
                </c:pt>
                <c:pt idx="324">
                  <c:v>0.5021482943748925</c:v>
                </c:pt>
                <c:pt idx="325">
                  <c:v>0.50215885776765956</c:v>
                </c:pt>
                <c:pt idx="326">
                  <c:v>0.50216941825136197</c:v>
                </c:pt>
                <c:pt idx="327">
                  <c:v>0.50217997582716256</c:v>
                </c:pt>
                <c:pt idx="328">
                  <c:v>0.50219053049621698</c:v>
                </c:pt>
                <c:pt idx="329">
                  <c:v>0.50220108225966098</c:v>
                </c:pt>
                <c:pt idx="330">
                  <c:v>0.502211631118618</c:v>
                </c:pt>
                <c:pt idx="331">
                  <c:v>0.50222217707419003</c:v>
                </c:pt>
                <c:pt idx="332">
                  <c:v>0.5022327201274549</c:v>
                </c:pt>
                <c:pt idx="333">
                  <c:v>0.50224326027948862</c:v>
                </c:pt>
                <c:pt idx="334">
                  <c:v>0.50225379753131749</c:v>
                </c:pt>
                <c:pt idx="335">
                  <c:v>0.50226433188396302</c:v>
                </c:pt>
                <c:pt idx="336">
                  <c:v>0.50227486333842863</c:v>
                </c:pt>
                <c:pt idx="337">
                  <c:v>0.5022853918956639</c:v>
                </c:pt>
                <c:pt idx="338">
                  <c:v>0.50229591755662695</c:v>
                </c:pt>
                <c:pt idx="339">
                  <c:v>0.50230644032221439</c:v>
                </c:pt>
                <c:pt idx="340">
                  <c:v>0.50231696019331695</c:v>
                </c:pt>
                <c:pt idx="341">
                  <c:v>0.50232747717078363</c:v>
                </c:pt>
                <c:pt idx="342">
                  <c:v>0.50233799125542156</c:v>
                </c:pt>
                <c:pt idx="343">
                  <c:v>0.50234850244801865</c:v>
                </c:pt>
                <c:pt idx="344">
                  <c:v>0.502359010749313</c:v>
                </c:pt>
                <c:pt idx="345">
                  <c:v>0.50236951616001202</c:v>
                </c:pt>
                <c:pt idx="346">
                  <c:v>0.50238001868077764</c:v>
                </c:pt>
                <c:pt idx="347">
                  <c:v>0.50239051831222759</c:v>
                </c:pt>
                <c:pt idx="348">
                  <c:v>0.5024010150549395</c:v>
                </c:pt>
                <c:pt idx="349">
                  <c:v>0.50241150890943931</c:v>
                </c:pt>
                <c:pt idx="350">
                  <c:v>0.50242199987620795</c:v>
                </c:pt>
                <c:pt idx="351">
                  <c:v>0.5024324879556713</c:v>
                </c:pt>
                <c:pt idx="352">
                  <c:v>0.50244297314820496</c:v>
                </c:pt>
                <c:pt idx="353">
                  <c:v>0.50245345545412001</c:v>
                </c:pt>
                <c:pt idx="354">
                  <c:v>0.50246393487367558</c:v>
                </c:pt>
                <c:pt idx="355">
                  <c:v>0.5024744114070685</c:v>
                </c:pt>
                <c:pt idx="356">
                  <c:v>0.50248488505443056</c:v>
                </c:pt>
                <c:pt idx="357">
                  <c:v>0.5024953558158255</c:v>
                </c:pt>
                <c:pt idx="358">
                  <c:v>0.50250582369124996</c:v>
                </c:pt>
                <c:pt idx="359">
                  <c:v>0.50251628868062148</c:v>
                </c:pt>
                <c:pt idx="360">
                  <c:v>0.50252675078379649</c:v>
                </c:pt>
                <c:pt idx="361">
                  <c:v>0.50253721000053397</c:v>
                </c:pt>
                <c:pt idx="362">
                  <c:v>0.50254766633052095</c:v>
                </c:pt>
                <c:pt idx="363">
                  <c:v>0.50255811977335596</c:v>
                </c:pt>
                <c:pt idx="364">
                  <c:v>0.50256857032855951</c:v>
                </c:pt>
                <c:pt idx="365">
                  <c:v>0.50257901799554205</c:v>
                </c:pt>
                <c:pt idx="366">
                  <c:v>0.50258946277362959</c:v>
                </c:pt>
                <c:pt idx="367">
                  <c:v>0.50259990466204796</c:v>
                </c:pt>
                <c:pt idx="368">
                  <c:v>0.50261034365991797</c:v>
                </c:pt>
                <c:pt idx="369">
                  <c:v>0.5026207797662513</c:v>
                </c:pt>
                <c:pt idx="370">
                  <c:v>0.50263121297996005</c:v>
                </c:pt>
                <c:pt idx="371">
                  <c:v>0.50264164329982908</c:v>
                </c:pt>
                <c:pt idx="372">
                  <c:v>0.50265207072451901</c:v>
                </c:pt>
                <c:pt idx="373">
                  <c:v>0.50266249525258899</c:v>
                </c:pt>
                <c:pt idx="374">
                  <c:v>0.50267291688245397</c:v>
                </c:pt>
                <c:pt idx="375">
                  <c:v>0.50268333561240197</c:v>
                </c:pt>
                <c:pt idx="376">
                  <c:v>0.50269375144058603</c:v>
                </c:pt>
                <c:pt idx="377">
                  <c:v>0.50270416436500898</c:v>
                </c:pt>
                <c:pt idx="378">
                  <c:v>0.50271457438354461</c:v>
                </c:pt>
                <c:pt idx="379">
                  <c:v>0.50272498149390099</c:v>
                </c:pt>
                <c:pt idx="380">
                  <c:v>0.50273538569363996</c:v>
                </c:pt>
                <c:pt idx="381">
                  <c:v>0.50274578698015904</c:v>
                </c:pt>
                <c:pt idx="382">
                  <c:v>0.50275618535068956</c:v>
                </c:pt>
                <c:pt idx="383">
                  <c:v>0.50276658080229375</c:v>
                </c:pt>
                <c:pt idx="384">
                  <c:v>0.50277697333186999</c:v>
                </c:pt>
                <c:pt idx="385">
                  <c:v>0.50278736293610859</c:v>
                </c:pt>
                <c:pt idx="386">
                  <c:v>0.50279774961153501</c:v>
                </c:pt>
                <c:pt idx="387">
                  <c:v>0.50280813335447905</c:v>
                </c:pt>
                <c:pt idx="388">
                  <c:v>0.50281851416106049</c:v>
                </c:pt>
                <c:pt idx="389">
                  <c:v>0.50282889202721504</c:v>
                </c:pt>
                <c:pt idx="390">
                  <c:v>0.50283926694865699</c:v>
                </c:pt>
                <c:pt idx="391">
                  <c:v>0.50284963892088963</c:v>
                </c:pt>
                <c:pt idx="392">
                  <c:v>0.50286000793918395</c:v>
                </c:pt>
                <c:pt idx="393">
                  <c:v>0.50287037399860601</c:v>
                </c:pt>
                <c:pt idx="394">
                  <c:v>0.50288073709397163</c:v>
                </c:pt>
                <c:pt idx="395">
                  <c:v>0.50289109721986502</c:v>
                </c:pt>
                <c:pt idx="396">
                  <c:v>0.50290145437061495</c:v>
                </c:pt>
                <c:pt idx="397">
                  <c:v>0.50291180854031403</c:v>
                </c:pt>
                <c:pt idx="398">
                  <c:v>0.50292215972278431</c:v>
                </c:pt>
                <c:pt idx="399">
                  <c:v>0.5029325079115935</c:v>
                </c:pt>
                <c:pt idx="400">
                  <c:v>0.50294285310002695</c:v>
                </c:pt>
                <c:pt idx="401">
                  <c:v>0.5029531952810995</c:v>
                </c:pt>
                <c:pt idx="402">
                  <c:v>0.50296353444754249</c:v>
                </c:pt>
                <c:pt idx="403">
                  <c:v>0.50297387059179732</c:v>
                </c:pt>
                <c:pt idx="404">
                  <c:v>0.5029842037059985</c:v>
                </c:pt>
                <c:pt idx="405">
                  <c:v>0.50299453378199199</c:v>
                </c:pt>
                <c:pt idx="406">
                  <c:v>0.50300486081130158</c:v>
                </c:pt>
                <c:pt idx="407">
                  <c:v>0.50301518478513696</c:v>
                </c:pt>
                <c:pt idx="408">
                  <c:v>0.50302550569439264</c:v>
                </c:pt>
                <c:pt idx="409">
                  <c:v>0.50303582352961562</c:v>
                </c:pt>
                <c:pt idx="410">
                  <c:v>0.50304613828102596</c:v>
                </c:pt>
                <c:pt idx="411">
                  <c:v>0.50305644993849896</c:v>
                </c:pt>
                <c:pt idx="412">
                  <c:v>0.50306675849155758</c:v>
                </c:pt>
                <c:pt idx="413">
                  <c:v>0.50307706392936757</c:v>
                </c:pt>
                <c:pt idx="414">
                  <c:v>0.50308736624072958</c:v>
                </c:pt>
                <c:pt idx="415">
                  <c:v>0.50309766541407364</c:v>
                </c:pt>
                <c:pt idx="416">
                  <c:v>0.50310796143744696</c:v>
                </c:pt>
                <c:pt idx="417">
                  <c:v>0.50311825429852863</c:v>
                </c:pt>
                <c:pt idx="418">
                  <c:v>0.50312854398458295</c:v>
                </c:pt>
                <c:pt idx="419">
                  <c:v>0.50313883048249364</c:v>
                </c:pt>
                <c:pt idx="420">
                  <c:v>0.50314911377873395</c:v>
                </c:pt>
                <c:pt idx="421">
                  <c:v>0.50315939385936859</c:v>
                </c:pt>
                <c:pt idx="422">
                  <c:v>0.50316967071004559</c:v>
                </c:pt>
                <c:pt idx="423">
                  <c:v>0.503179944315989</c:v>
                </c:pt>
                <c:pt idx="424">
                  <c:v>0.50319021466199265</c:v>
                </c:pt>
                <c:pt idx="425">
                  <c:v>0.50320048173241039</c:v>
                </c:pt>
                <c:pt idx="426">
                  <c:v>0.50321074551117251</c:v>
                </c:pt>
                <c:pt idx="427">
                  <c:v>0.50322100598173958</c:v>
                </c:pt>
                <c:pt idx="428">
                  <c:v>0.50323126312713096</c:v>
                </c:pt>
                <c:pt idx="429">
                  <c:v>0.50324151692990604</c:v>
                </c:pt>
                <c:pt idx="430">
                  <c:v>0.50325176737215849</c:v>
                </c:pt>
                <c:pt idx="431">
                  <c:v>0.50326201443551399</c:v>
                </c:pt>
                <c:pt idx="432">
                  <c:v>0.50327225810112197</c:v>
                </c:pt>
                <c:pt idx="433">
                  <c:v>0.50328249834965066</c:v>
                </c:pt>
                <c:pt idx="434">
                  <c:v>0.50329273516129258</c:v>
                </c:pt>
                <c:pt idx="435">
                  <c:v>0.50330296851573531</c:v>
                </c:pt>
                <c:pt idx="436">
                  <c:v>0.50331319839218958</c:v>
                </c:pt>
                <c:pt idx="437">
                  <c:v>0.50332342476935166</c:v>
                </c:pt>
                <c:pt idx="438">
                  <c:v>0.50333364762543198</c:v>
                </c:pt>
                <c:pt idx="439">
                  <c:v>0.50334386693811894</c:v>
                </c:pt>
                <c:pt idx="440">
                  <c:v>0.50335408268460202</c:v>
                </c:pt>
                <c:pt idx="441">
                  <c:v>0.50336429484155132</c:v>
                </c:pt>
                <c:pt idx="442">
                  <c:v>0.50337450338513201</c:v>
                </c:pt>
                <c:pt idx="443">
                  <c:v>0.50338470829097259</c:v>
                </c:pt>
                <c:pt idx="444">
                  <c:v>0.50339490953419264</c:v>
                </c:pt>
                <c:pt idx="445">
                  <c:v>0.50340510708938002</c:v>
                </c:pt>
                <c:pt idx="446">
                  <c:v>0.50341530093059961</c:v>
                </c:pt>
                <c:pt idx="447">
                  <c:v>0.503425491031397</c:v>
                </c:pt>
                <c:pt idx="448">
                  <c:v>0.50343567736476802</c:v>
                </c:pt>
                <c:pt idx="449">
                  <c:v>0.50344585990319368</c:v>
                </c:pt>
                <c:pt idx="450">
                  <c:v>0.50345603861861199</c:v>
                </c:pt>
                <c:pt idx="451">
                  <c:v>0.50346621348243858</c:v>
                </c:pt>
                <c:pt idx="452">
                  <c:v>0.50347638446555132</c:v>
                </c:pt>
                <c:pt idx="453">
                  <c:v>0.50348655153829958</c:v>
                </c:pt>
                <c:pt idx="454">
                  <c:v>0.50349671467049195</c:v>
                </c:pt>
                <c:pt idx="455">
                  <c:v>0.50350687383140957</c:v>
                </c:pt>
                <c:pt idx="456">
                  <c:v>0.50351702898980666</c:v>
                </c:pt>
                <c:pt idx="457">
                  <c:v>0.50352718011390596</c:v>
                </c:pt>
                <c:pt idx="458">
                  <c:v>0.50353732717140531</c:v>
                </c:pt>
                <c:pt idx="459">
                  <c:v>0.50354747012947665</c:v>
                </c:pt>
                <c:pt idx="460">
                  <c:v>0.50355760895476132</c:v>
                </c:pt>
                <c:pt idx="461">
                  <c:v>0.50356774361340251</c:v>
                </c:pt>
                <c:pt idx="462">
                  <c:v>0.50357787407100596</c:v>
                </c:pt>
                <c:pt idx="463">
                  <c:v>0.50358800029267958</c:v>
                </c:pt>
                <c:pt idx="464">
                  <c:v>0.50359812224302103</c:v>
                </c:pt>
                <c:pt idx="465">
                  <c:v>0.50360823988612202</c:v>
                </c:pt>
                <c:pt idx="466">
                  <c:v>0.50361835318558557</c:v>
                </c:pt>
                <c:pt idx="467">
                  <c:v>0.50362846210451151</c:v>
                </c:pt>
                <c:pt idx="468">
                  <c:v>0.50363856660551964</c:v>
                </c:pt>
                <c:pt idx="469">
                  <c:v>0.50364866665075803</c:v>
                </c:pt>
                <c:pt idx="470">
                  <c:v>0.50365876220188865</c:v>
                </c:pt>
                <c:pt idx="471">
                  <c:v>0.50366885322012456</c:v>
                </c:pt>
                <c:pt idx="472">
                  <c:v>0.50367893966620303</c:v>
                </c:pt>
                <c:pt idx="473">
                  <c:v>0.50368902150043404</c:v>
                </c:pt>
                <c:pt idx="474">
                  <c:v>0.50369909868267504</c:v>
                </c:pt>
                <c:pt idx="475">
                  <c:v>0.50370917117234659</c:v>
                </c:pt>
                <c:pt idx="476">
                  <c:v>0.50371923892846904</c:v>
                </c:pt>
                <c:pt idx="477">
                  <c:v>0.5037293019096355</c:v>
                </c:pt>
                <c:pt idx="478">
                  <c:v>0.50373936007404696</c:v>
                </c:pt>
                <c:pt idx="479">
                  <c:v>0.50374941337951695</c:v>
                </c:pt>
                <c:pt idx="480">
                  <c:v>0.50375946178346098</c:v>
                </c:pt>
                <c:pt idx="481">
                  <c:v>0.50376950524296238</c:v>
                </c:pt>
                <c:pt idx="482">
                  <c:v>0.50377954371474098</c:v>
                </c:pt>
                <c:pt idx="483">
                  <c:v>0.50378957715516304</c:v>
                </c:pt>
                <c:pt idx="484">
                  <c:v>0.50379960552028402</c:v>
                </c:pt>
                <c:pt idx="485">
                  <c:v>0.50380962876583602</c:v>
                </c:pt>
                <c:pt idx="486">
                  <c:v>0.50381964684726466</c:v>
                </c:pt>
                <c:pt idx="487">
                  <c:v>0.50382965971973503</c:v>
                </c:pt>
                <c:pt idx="488">
                  <c:v>0.50383966733813268</c:v>
                </c:pt>
                <c:pt idx="489">
                  <c:v>0.50384966965709532</c:v>
                </c:pt>
                <c:pt idx="490">
                  <c:v>0.50385966663103132</c:v>
                </c:pt>
                <c:pt idx="491">
                  <c:v>0.50386965821412832</c:v>
                </c:pt>
                <c:pt idx="492">
                  <c:v>0.50387964436036803</c:v>
                </c:pt>
                <c:pt idx="493">
                  <c:v>0.50388962502356005</c:v>
                </c:pt>
                <c:pt idx="494">
                  <c:v>0.50389960015733704</c:v>
                </c:pt>
                <c:pt idx="495">
                  <c:v>0.50390956971518996</c:v>
                </c:pt>
                <c:pt idx="496">
                  <c:v>0.50391953365048303</c:v>
                </c:pt>
                <c:pt idx="497">
                  <c:v>0.50392949191645997</c:v>
                </c:pt>
                <c:pt idx="498">
                  <c:v>0.50393944446629502</c:v>
                </c:pt>
                <c:pt idx="499">
                  <c:v>0.50394939125308003</c:v>
                </c:pt>
                <c:pt idx="500">
                  <c:v>0.50395933222985756</c:v>
                </c:pt>
                <c:pt idx="501">
                  <c:v>0.50396926734964498</c:v>
                </c:pt>
                <c:pt idx="502">
                  <c:v>0.50397919656546064</c:v>
                </c:pt>
                <c:pt idx="503">
                  <c:v>0.50398911983032457</c:v>
                </c:pt>
                <c:pt idx="504">
                  <c:v>0.50399903709730565</c:v>
                </c:pt>
                <c:pt idx="505">
                  <c:v>0.50400894831952103</c:v>
                </c:pt>
                <c:pt idx="506">
                  <c:v>0.50401885345018105</c:v>
                </c:pt>
                <c:pt idx="507">
                  <c:v>0.50402875244258605</c:v>
                </c:pt>
                <c:pt idx="508">
                  <c:v>0.50403864525017295</c:v>
                </c:pt>
                <c:pt idx="509">
                  <c:v>0.50404853182653397</c:v>
                </c:pt>
                <c:pt idx="510">
                  <c:v>0.50405841212542968</c:v>
                </c:pt>
                <c:pt idx="511">
                  <c:v>0.504068286100811</c:v>
                </c:pt>
                <c:pt idx="512">
                  <c:v>0.50407815370686859</c:v>
                </c:pt>
                <c:pt idx="513">
                  <c:v>0.50408801489803001</c:v>
                </c:pt>
                <c:pt idx="514">
                  <c:v>0.50409786962899461</c:v>
                </c:pt>
                <c:pt idx="515">
                  <c:v>0.5041077178547565</c:v>
                </c:pt>
                <c:pt idx="516">
                  <c:v>0.50411755953063431</c:v>
                </c:pt>
                <c:pt idx="517">
                  <c:v>0.5041273946122965</c:v>
                </c:pt>
                <c:pt idx="518">
                  <c:v>0.50413722305577102</c:v>
                </c:pt>
                <c:pt idx="519">
                  <c:v>0.50414704481749051</c:v>
                </c:pt>
                <c:pt idx="520">
                  <c:v>0.50415685985430758</c:v>
                </c:pt>
                <c:pt idx="521">
                  <c:v>0.50416666812352251</c:v>
                </c:pt>
                <c:pt idx="522">
                  <c:v>0.50417646958290496</c:v>
                </c:pt>
                <c:pt idx="523">
                  <c:v>0.50418626419073131</c:v>
                </c:pt>
                <c:pt idx="524">
                  <c:v>0.50419605190579297</c:v>
                </c:pt>
                <c:pt idx="525">
                  <c:v>0.5042058326874328</c:v>
                </c:pt>
                <c:pt idx="526">
                  <c:v>0.50421560649556363</c:v>
                </c:pt>
                <c:pt idx="527">
                  <c:v>0.50422537329070705</c:v>
                </c:pt>
                <c:pt idx="528">
                  <c:v>0.50423513303400702</c:v>
                </c:pt>
                <c:pt idx="529">
                  <c:v>0.50424488568725556</c:v>
                </c:pt>
                <c:pt idx="530">
                  <c:v>0.50425463121292258</c:v>
                </c:pt>
                <c:pt idx="531">
                  <c:v>0.50426436957417697</c:v>
                </c:pt>
                <c:pt idx="532">
                  <c:v>0.50427410073491119</c:v>
                </c:pt>
                <c:pt idx="533">
                  <c:v>0.50428382465977795</c:v>
                </c:pt>
                <c:pt idx="534">
                  <c:v>0.50429354131419002</c:v>
                </c:pt>
                <c:pt idx="535">
                  <c:v>0.50430325066436699</c:v>
                </c:pt>
                <c:pt idx="536">
                  <c:v>0.50431295267734866</c:v>
                </c:pt>
                <c:pt idx="537">
                  <c:v>0.50432264732102849</c:v>
                </c:pt>
                <c:pt idx="538">
                  <c:v>0.50433233456415749</c:v>
                </c:pt>
                <c:pt idx="539">
                  <c:v>0.50434201437638704</c:v>
                </c:pt>
                <c:pt idx="540">
                  <c:v>0.50435168672828101</c:v>
                </c:pt>
                <c:pt idx="541">
                  <c:v>0.50436135159134055</c:v>
                </c:pt>
                <c:pt idx="542">
                  <c:v>0.50437100893803599</c:v>
                </c:pt>
                <c:pt idx="543">
                  <c:v>0.50438065874180149</c:v>
                </c:pt>
                <c:pt idx="544">
                  <c:v>0.50439030097708659</c:v>
                </c:pt>
                <c:pt idx="545">
                  <c:v>0.50439993561936003</c:v>
                </c:pt>
                <c:pt idx="546">
                  <c:v>0.50440956264513104</c:v>
                </c:pt>
                <c:pt idx="547">
                  <c:v>0.50441918203197456</c:v>
                </c:pt>
                <c:pt idx="548">
                  <c:v>0.50442879375854799</c:v>
                </c:pt>
                <c:pt idx="549">
                  <c:v>0.50443839780460031</c:v>
                </c:pt>
                <c:pt idx="550">
                  <c:v>0.50444799415101549</c:v>
                </c:pt>
                <c:pt idx="551">
                  <c:v>0.50445758277979358</c:v>
                </c:pt>
                <c:pt idx="552">
                  <c:v>0.50446716367409949</c:v>
                </c:pt>
                <c:pt idx="553">
                  <c:v>0.50447673681825866</c:v>
                </c:pt>
                <c:pt idx="554">
                  <c:v>0.50448630219779056</c:v>
                </c:pt>
                <c:pt idx="555">
                  <c:v>0.50449585979940104</c:v>
                </c:pt>
                <c:pt idx="556">
                  <c:v>0.50450540961101398</c:v>
                </c:pt>
                <c:pt idx="557">
                  <c:v>0.50451495162177751</c:v>
                </c:pt>
                <c:pt idx="558">
                  <c:v>0.50452448582207832</c:v>
                </c:pt>
                <c:pt idx="559">
                  <c:v>0.50453401220356064</c:v>
                </c:pt>
                <c:pt idx="560">
                  <c:v>0.50454353075911096</c:v>
                </c:pt>
                <c:pt idx="561">
                  <c:v>0.50455304148290048</c:v>
                </c:pt>
                <c:pt idx="562">
                  <c:v>0.50456254437038395</c:v>
                </c:pt>
                <c:pt idx="563">
                  <c:v>0.50457203941829898</c:v>
                </c:pt>
                <c:pt idx="564">
                  <c:v>0.50458152662467204</c:v>
                </c:pt>
                <c:pt idx="565">
                  <c:v>0.50459100598884299</c:v>
                </c:pt>
                <c:pt idx="566">
                  <c:v>0.50460047751146064</c:v>
                </c:pt>
                <c:pt idx="567">
                  <c:v>0.50460994119448432</c:v>
                </c:pt>
                <c:pt idx="568">
                  <c:v>0.50461939704118863</c:v>
                </c:pt>
                <c:pt idx="569">
                  <c:v>0.50462884505617756</c:v>
                </c:pt>
                <c:pt idx="570">
                  <c:v>0.50463828524536558</c:v>
                </c:pt>
                <c:pt idx="571">
                  <c:v>0.50464771761601068</c:v>
                </c:pt>
                <c:pt idx="572">
                  <c:v>0.50465714217667101</c:v>
                </c:pt>
                <c:pt idx="573">
                  <c:v>0.50466655893724433</c:v>
                </c:pt>
                <c:pt idx="574">
                  <c:v>0.50467596790895897</c:v>
                </c:pt>
                <c:pt idx="575">
                  <c:v>0.50468536910433359</c:v>
                </c:pt>
                <c:pt idx="576">
                  <c:v>0.50469476253722501</c:v>
                </c:pt>
                <c:pt idx="577">
                  <c:v>0.50470414822279097</c:v>
                </c:pt>
                <c:pt idx="578">
                  <c:v>0.50471352617749698</c:v>
                </c:pt>
                <c:pt idx="579">
                  <c:v>0.50472289641910451</c:v>
                </c:pt>
                <c:pt idx="580">
                  <c:v>0.5047322589666523</c:v>
                </c:pt>
                <c:pt idx="581">
                  <c:v>0.50474161384049165</c:v>
                </c:pt>
                <c:pt idx="582">
                  <c:v>0.50475096106219497</c:v>
                </c:pt>
                <c:pt idx="583">
                  <c:v>0.50476030065463651</c:v>
                </c:pt>
                <c:pt idx="584">
                  <c:v>0.50476963264191665</c:v>
                </c:pt>
                <c:pt idx="585">
                  <c:v>0.50477895704936304</c:v>
                </c:pt>
                <c:pt idx="586">
                  <c:v>0.50478827390353564</c:v>
                </c:pt>
                <c:pt idx="587">
                  <c:v>0.50479758323218404</c:v>
                </c:pt>
                <c:pt idx="588">
                  <c:v>0.50480688506424831</c:v>
                </c:pt>
                <c:pt idx="589">
                  <c:v>0.50481617942984258</c:v>
                </c:pt>
                <c:pt idx="590">
                  <c:v>0.50482546636021663</c:v>
                </c:pt>
                <c:pt idx="591">
                  <c:v>0.5048347458877499</c:v>
                </c:pt>
                <c:pt idx="592">
                  <c:v>0.50484401804594903</c:v>
                </c:pt>
                <c:pt idx="593">
                  <c:v>0.50485328286937803</c:v>
                </c:pt>
                <c:pt idx="594">
                  <c:v>0.5048625403936815</c:v>
                </c:pt>
                <c:pt idx="595">
                  <c:v>0.50487179065553855</c:v>
                </c:pt>
                <c:pt idx="596">
                  <c:v>0.50488103369263304</c:v>
                </c:pt>
                <c:pt idx="597">
                  <c:v>0.50489026954364602</c:v>
                </c:pt>
                <c:pt idx="598">
                  <c:v>0.50489949824821356</c:v>
                </c:pt>
                <c:pt idx="599">
                  <c:v>0.50490871984689301</c:v>
                </c:pt>
                <c:pt idx="600">
                  <c:v>0.50491793438115751</c:v>
                </c:pt>
                <c:pt idx="601">
                  <c:v>0.50492714189333832</c:v>
                </c:pt>
                <c:pt idx="602">
                  <c:v>0.50493634242661856</c:v>
                </c:pt>
                <c:pt idx="603">
                  <c:v>0.50494553602497405</c:v>
                </c:pt>
                <c:pt idx="604">
                  <c:v>0.50495472273315301</c:v>
                </c:pt>
                <c:pt idx="605">
                  <c:v>0.50496390259665658</c:v>
                </c:pt>
                <c:pt idx="606">
                  <c:v>0.50497307566168004</c:v>
                </c:pt>
                <c:pt idx="607">
                  <c:v>0.50498224197508557</c:v>
                </c:pt>
                <c:pt idx="608">
                  <c:v>0.50499140158436595</c:v>
                </c:pt>
                <c:pt idx="609">
                  <c:v>0.5050005545376075</c:v>
                </c:pt>
                <c:pt idx="610">
                  <c:v>0.50500970088344899</c:v>
                </c:pt>
                <c:pt idx="611">
                  <c:v>0.50501884067104097</c:v>
                </c:pt>
                <c:pt idx="612">
                  <c:v>0.50502797395000998</c:v>
                </c:pt>
                <c:pt idx="613">
                  <c:v>0.50503710077040931</c:v>
                </c:pt>
                <c:pt idx="614">
                  <c:v>0.50504622118269249</c:v>
                </c:pt>
                <c:pt idx="615">
                  <c:v>0.50505533523764556</c:v>
                </c:pt>
                <c:pt idx="616">
                  <c:v>0.50506444298636566</c:v>
                </c:pt>
                <c:pt idx="617">
                  <c:v>0.50507354448021358</c:v>
                </c:pt>
                <c:pt idx="618">
                  <c:v>0.50508263977074996</c:v>
                </c:pt>
                <c:pt idx="619">
                  <c:v>0.50509172890972298</c:v>
                </c:pt>
                <c:pt idx="620">
                  <c:v>0.50510081194898504</c:v>
                </c:pt>
                <c:pt idx="621">
                  <c:v>0.50510988894047504</c:v>
                </c:pt>
                <c:pt idx="622">
                  <c:v>0.50511895993615397</c:v>
                </c:pt>
                <c:pt idx="623">
                  <c:v>0.50512802498797749</c:v>
                </c:pt>
                <c:pt idx="624">
                  <c:v>0.50513708414781167</c:v>
                </c:pt>
                <c:pt idx="625">
                  <c:v>0.50514613746742598</c:v>
                </c:pt>
                <c:pt idx="626">
                  <c:v>0.50515518499841106</c:v>
                </c:pt>
                <c:pt idx="627">
                  <c:v>0.50516422679214756</c:v>
                </c:pt>
                <c:pt idx="628">
                  <c:v>0.50517326289975351</c:v>
                </c:pt>
                <c:pt idx="629">
                  <c:v>0.50518229337202658</c:v>
                </c:pt>
                <c:pt idx="630">
                  <c:v>0.50519131825940444</c:v>
                </c:pt>
                <c:pt idx="631">
                  <c:v>0.50520033761189664</c:v>
                </c:pt>
                <c:pt idx="632">
                  <c:v>0.50520935147905899</c:v>
                </c:pt>
                <c:pt idx="633">
                  <c:v>0.50521835990991648</c:v>
                </c:pt>
                <c:pt idx="634">
                  <c:v>0.50522736295293691</c:v>
                </c:pt>
                <c:pt idx="635">
                  <c:v>0.50523636065595379</c:v>
                </c:pt>
                <c:pt idx="636">
                  <c:v>0.50524535306613805</c:v>
                </c:pt>
                <c:pt idx="637">
                  <c:v>0.50525434022991667</c:v>
                </c:pt>
                <c:pt idx="638">
                  <c:v>0.50526332219296133</c:v>
                </c:pt>
                <c:pt idx="639">
                  <c:v>0.5052722990001125</c:v>
                </c:pt>
                <c:pt idx="640">
                  <c:v>0.50528127069531603</c:v>
                </c:pt>
                <c:pt idx="641">
                  <c:v>0.50529023732160061</c:v>
                </c:pt>
                <c:pt idx="642">
                  <c:v>0.5052991989210045</c:v>
                </c:pt>
                <c:pt idx="643">
                  <c:v>0.505308155534545</c:v>
                </c:pt>
                <c:pt idx="644">
                  <c:v>0.50531710720213996</c:v>
                </c:pt>
                <c:pt idx="645">
                  <c:v>0.50532605396259</c:v>
                </c:pt>
                <c:pt idx="646">
                  <c:v>0.50533499585349551</c:v>
                </c:pt>
                <c:pt idx="647">
                  <c:v>0.50534393291123059</c:v>
                </c:pt>
                <c:pt idx="648">
                  <c:v>0.50535286517088596</c:v>
                </c:pt>
                <c:pt idx="649">
                  <c:v>0.5053617926662165</c:v>
                </c:pt>
                <c:pt idx="650">
                  <c:v>0.50537071542960099</c:v>
                </c:pt>
                <c:pt idx="651">
                  <c:v>0.50537963349198556</c:v>
                </c:pt>
                <c:pt idx="652">
                  <c:v>0.50538854688283219</c:v>
                </c:pt>
                <c:pt idx="653">
                  <c:v>0.50539745563010363</c:v>
                </c:pt>
                <c:pt idx="654">
                  <c:v>0.5054063597601629</c:v>
                </c:pt>
                <c:pt idx="655">
                  <c:v>0.50541525929778797</c:v>
                </c:pt>
                <c:pt idx="656">
                  <c:v>0.50542415426607201</c:v>
                </c:pt>
                <c:pt idx="657">
                  <c:v>0.50543304468641759</c:v>
                </c:pt>
                <c:pt idx="658">
                  <c:v>0.50544193057848308</c:v>
                </c:pt>
                <c:pt idx="659">
                  <c:v>0.50545081196011998</c:v>
                </c:pt>
                <c:pt idx="660">
                  <c:v>0.50545968884737558</c:v>
                </c:pt>
                <c:pt idx="661">
                  <c:v>0.50546856125440531</c:v>
                </c:pt>
                <c:pt idx="662">
                  <c:v>0.5054774291934675</c:v>
                </c:pt>
                <c:pt idx="663">
                  <c:v>0.50548629267485801</c:v>
                </c:pt>
                <c:pt idx="664">
                  <c:v>0.50549515170689396</c:v>
                </c:pt>
                <c:pt idx="665">
                  <c:v>0.505504006295868</c:v>
                </c:pt>
                <c:pt idx="666">
                  <c:v>0.50551285644600996</c:v>
                </c:pt>
                <c:pt idx="667">
                  <c:v>0.50552170215946102</c:v>
                </c:pt>
                <c:pt idx="668">
                  <c:v>0.50553054343622938</c:v>
                </c:pt>
                <c:pt idx="669">
                  <c:v>0.505539380274178</c:v>
                </c:pt>
                <c:pt idx="670">
                  <c:v>0.50554821266896333</c:v>
                </c:pt>
                <c:pt idx="671">
                  <c:v>0.50555704061402751</c:v>
                </c:pt>
                <c:pt idx="672">
                  <c:v>0.50556586410057502</c:v>
                </c:pt>
                <c:pt idx="673">
                  <c:v>0.50557468311752696</c:v>
                </c:pt>
                <c:pt idx="674">
                  <c:v>0.50558349765150901</c:v>
                </c:pt>
                <c:pt idx="675">
                  <c:v>0.50559230768682051</c:v>
                </c:pt>
                <c:pt idx="676">
                  <c:v>0.50560111320542156</c:v>
                </c:pt>
                <c:pt idx="677">
                  <c:v>0.50560991418689305</c:v>
                </c:pt>
                <c:pt idx="678">
                  <c:v>0.50561871060843533</c:v>
                </c:pt>
                <c:pt idx="679">
                  <c:v>0.50562750244484556</c:v>
                </c:pt>
                <c:pt idx="680">
                  <c:v>0.50563628966849195</c:v>
                </c:pt>
                <c:pt idx="681">
                  <c:v>0.50564507224931921</c:v>
                </c:pt>
                <c:pt idx="682">
                  <c:v>0.50565385015479802</c:v>
                </c:pt>
                <c:pt idx="683">
                  <c:v>0.50566262334995249</c:v>
                </c:pt>
                <c:pt idx="684">
                  <c:v>0.50567139179733456</c:v>
                </c:pt>
                <c:pt idx="685">
                  <c:v>0.50568015545700751</c:v>
                </c:pt>
                <c:pt idx="686">
                  <c:v>0.50568891428654505</c:v>
                </c:pt>
                <c:pt idx="687">
                  <c:v>0.50569766824102702</c:v>
                </c:pt>
                <c:pt idx="688">
                  <c:v>0.50570641727304044</c:v>
                </c:pt>
                <c:pt idx="689">
                  <c:v>0.50571516133265548</c:v>
                </c:pt>
                <c:pt idx="690">
                  <c:v>0.50572390036747095</c:v>
                </c:pt>
                <c:pt idx="691">
                  <c:v>0.505732634322556</c:v>
                </c:pt>
                <c:pt idx="692">
                  <c:v>0.50574136314050333</c:v>
                </c:pt>
                <c:pt idx="693">
                  <c:v>0.50575008676140099</c:v>
                </c:pt>
                <c:pt idx="694">
                  <c:v>0.50575880512286897</c:v>
                </c:pt>
                <c:pt idx="695">
                  <c:v>0.50576751816003851</c:v>
                </c:pt>
                <c:pt idx="696">
                  <c:v>0.50577622580558401</c:v>
                </c:pt>
                <c:pt idx="697">
                  <c:v>0.50578492798972197</c:v>
                </c:pt>
                <c:pt idx="698">
                  <c:v>0.50579362464023403</c:v>
                </c:pt>
                <c:pt idx="699">
                  <c:v>0.50580231568247702</c:v>
                </c:pt>
                <c:pt idx="700">
                  <c:v>0.50581100103940402</c:v>
                </c:pt>
                <c:pt idx="701">
                  <c:v>0.50581968063158356</c:v>
                </c:pt>
                <c:pt idx="702">
                  <c:v>0.50582835437721396</c:v>
                </c:pt>
                <c:pt idx="703">
                  <c:v>0.50583702219216398</c:v>
                </c:pt>
                <c:pt idx="704">
                  <c:v>0.50584568398997964</c:v>
                </c:pt>
                <c:pt idx="705">
                  <c:v>0.50585433968191751</c:v>
                </c:pt>
                <c:pt idx="706">
                  <c:v>0.50586298917697647</c:v>
                </c:pt>
                <c:pt idx="707">
                  <c:v>0.50587163238193733</c:v>
                </c:pt>
                <c:pt idx="708">
                  <c:v>0.50588026920135332</c:v>
                </c:pt>
                <c:pt idx="709">
                  <c:v>0.50588889953765459</c:v>
                </c:pt>
                <c:pt idx="710">
                  <c:v>0.50589752329111703</c:v>
                </c:pt>
                <c:pt idx="711">
                  <c:v>0.50590614035993331</c:v>
                </c:pt>
                <c:pt idx="712">
                  <c:v>0.50591475064026159</c:v>
                </c:pt>
                <c:pt idx="713">
                  <c:v>0.50592335402623356</c:v>
                </c:pt>
                <c:pt idx="714">
                  <c:v>0.50593195041002903</c:v>
                </c:pt>
                <c:pt idx="715">
                  <c:v>0.505940539681904</c:v>
                </c:pt>
                <c:pt idx="716">
                  <c:v>0.50594912173024131</c:v>
                </c:pt>
                <c:pt idx="717">
                  <c:v>0.50595769644161204</c:v>
                </c:pt>
                <c:pt idx="718">
                  <c:v>0.50596626370079556</c:v>
                </c:pt>
                <c:pt idx="719">
                  <c:v>0.50597482339086264</c:v>
                </c:pt>
                <c:pt idx="720">
                  <c:v>0.50598337539320959</c:v>
                </c:pt>
                <c:pt idx="721">
                  <c:v>0.50599191958762502</c:v>
                </c:pt>
                <c:pt idx="722">
                  <c:v>0.50600045585233566</c:v>
                </c:pt>
                <c:pt idx="723">
                  <c:v>0.50600898406408301</c:v>
                </c:pt>
                <c:pt idx="724">
                  <c:v>0.50601750409815349</c:v>
                </c:pt>
                <c:pt idx="725">
                  <c:v>0.50602601582847395</c:v>
                </c:pt>
                <c:pt idx="726">
                  <c:v>0.50603451912764597</c:v>
                </c:pt>
                <c:pt idx="727">
                  <c:v>0.50604301386703998</c:v>
                </c:pt>
                <c:pt idx="728">
                  <c:v>0.50605149991682696</c:v>
                </c:pt>
                <c:pt idx="729">
                  <c:v>0.50605997714607465</c:v>
                </c:pt>
                <c:pt idx="730">
                  <c:v>0.50606844542280149</c:v>
                </c:pt>
                <c:pt idx="731">
                  <c:v>0.50607690461405797</c:v>
                </c:pt>
                <c:pt idx="732">
                  <c:v>0.50608535458598403</c:v>
                </c:pt>
                <c:pt idx="733">
                  <c:v>0.50609379520389663</c:v>
                </c:pt>
                <c:pt idx="734">
                  <c:v>0.50610222633235258</c:v>
                </c:pt>
                <c:pt idx="735">
                  <c:v>0.50611064783523196</c:v>
                </c:pt>
                <c:pt idx="736">
                  <c:v>0.50611905957582004</c:v>
                </c:pt>
                <c:pt idx="737">
                  <c:v>0.50612746141686249</c:v>
                </c:pt>
                <c:pt idx="738">
                  <c:v>0.50613585322067456</c:v>
                </c:pt>
                <c:pt idx="739">
                  <c:v>0.50614423484919568</c:v>
                </c:pt>
                <c:pt idx="740">
                  <c:v>0.50615260616408564</c:v>
                </c:pt>
                <c:pt idx="741">
                  <c:v>0.50616096702681057</c:v>
                </c:pt>
                <c:pt idx="742">
                  <c:v>0.50616931729871395</c:v>
                </c:pt>
                <c:pt idx="743">
                  <c:v>0.50617765684110505</c:v>
                </c:pt>
                <c:pt idx="744">
                  <c:v>0.50618598551534366</c:v>
                </c:pt>
                <c:pt idx="745">
                  <c:v>0.50619430318294056</c:v>
                </c:pt>
                <c:pt idx="746">
                  <c:v>0.50620260970561248</c:v>
                </c:pt>
                <c:pt idx="747">
                  <c:v>0.50621090494541132</c:v>
                </c:pt>
                <c:pt idx="748">
                  <c:v>0.50621918876477556</c:v>
                </c:pt>
                <c:pt idx="749">
                  <c:v>0.50622746102663396</c:v>
                </c:pt>
                <c:pt idx="750">
                  <c:v>0.50623572159451202</c:v>
                </c:pt>
                <c:pt idx="751">
                  <c:v>0.50624397033258595</c:v>
                </c:pt>
                <c:pt idx="752">
                  <c:v>0.50625220710580998</c:v>
                </c:pt>
                <c:pt idx="753">
                  <c:v>0.50626043177998259</c:v>
                </c:pt>
                <c:pt idx="754">
                  <c:v>0.50626864422185258</c:v>
                </c:pt>
                <c:pt idx="755">
                  <c:v>0.5062768442992055</c:v>
                </c:pt>
                <c:pt idx="756">
                  <c:v>0.50628503188095431</c:v>
                </c:pt>
                <c:pt idx="757">
                  <c:v>0.50629320683724166</c:v>
                </c:pt>
                <c:pt idx="758">
                  <c:v>0.5063013690395225</c:v>
                </c:pt>
                <c:pt idx="759">
                  <c:v>0.50630951836065696</c:v>
                </c:pt>
                <c:pt idx="760">
                  <c:v>0.50631765467501499</c:v>
                </c:pt>
                <c:pt idx="761">
                  <c:v>0.50632577785856103</c:v>
                </c:pt>
                <c:pt idx="762">
                  <c:v>0.50633388778894772</c:v>
                </c:pt>
                <c:pt idx="763">
                  <c:v>0.5063419843456235</c:v>
                </c:pt>
                <c:pt idx="764">
                  <c:v>0.50635006740989663</c:v>
                </c:pt>
                <c:pt idx="765">
                  <c:v>0.50635813686505449</c:v>
                </c:pt>
                <c:pt idx="766">
                  <c:v>0.50636619259645066</c:v>
                </c:pt>
                <c:pt idx="767">
                  <c:v>0.50637423449160102</c:v>
                </c:pt>
                <c:pt idx="768">
                  <c:v>0.5063822624402563</c:v>
                </c:pt>
                <c:pt idx="769">
                  <c:v>0.50639027633453204</c:v>
                </c:pt>
                <c:pt idx="770">
                  <c:v>0.50639827606894905</c:v>
                </c:pt>
                <c:pt idx="771">
                  <c:v>0.50640626154058399</c:v>
                </c:pt>
                <c:pt idx="772">
                  <c:v>0.50641423264911856</c:v>
                </c:pt>
                <c:pt idx="773">
                  <c:v>0.50642218929693128</c:v>
                </c:pt>
                <c:pt idx="774">
                  <c:v>0.50643013138923332</c:v>
                </c:pt>
                <c:pt idx="775">
                  <c:v>0.50643805883409299</c:v>
                </c:pt>
                <c:pt idx="776">
                  <c:v>0.50644597154256299</c:v>
                </c:pt>
                <c:pt idx="777">
                  <c:v>0.50645386942876658</c:v>
                </c:pt>
                <c:pt idx="778">
                  <c:v>0.50646175240997904</c:v>
                </c:pt>
                <c:pt idx="779">
                  <c:v>0.50646962040671151</c:v>
                </c:pt>
                <c:pt idx="780">
                  <c:v>0.50647747334280502</c:v>
                </c:pt>
                <c:pt idx="781">
                  <c:v>0.50648531114550499</c:v>
                </c:pt>
                <c:pt idx="782">
                  <c:v>0.50649313374555249</c:v>
                </c:pt>
                <c:pt idx="783">
                  <c:v>0.50650094107726251</c:v>
                </c:pt>
                <c:pt idx="784">
                  <c:v>0.50650873307862498</c:v>
                </c:pt>
                <c:pt idx="785">
                  <c:v>0.50651650969133333</c:v>
                </c:pt>
                <c:pt idx="786">
                  <c:v>0.50652427086093532</c:v>
                </c:pt>
                <c:pt idx="787">
                  <c:v>0.50653201653685498</c:v>
                </c:pt>
                <c:pt idx="788">
                  <c:v>0.50653974667248802</c:v>
                </c:pt>
                <c:pt idx="789">
                  <c:v>0.50654746122528649</c:v>
                </c:pt>
                <c:pt idx="790">
                  <c:v>0.50655516015682556</c:v>
                </c:pt>
                <c:pt idx="791">
                  <c:v>0.5065628434328705</c:v>
                </c:pt>
                <c:pt idx="792">
                  <c:v>0.50657051102345996</c:v>
                </c:pt>
                <c:pt idx="793">
                  <c:v>0.50657816290295887</c:v>
                </c:pt>
                <c:pt idx="794">
                  <c:v>0.50658579905016066</c:v>
                </c:pt>
                <c:pt idx="795">
                  <c:v>0.50659341944830805</c:v>
                </c:pt>
                <c:pt idx="796">
                  <c:v>0.50660102408519203</c:v>
                </c:pt>
                <c:pt idx="797">
                  <c:v>0.50660861295320025</c:v>
                </c:pt>
                <c:pt idx="798">
                  <c:v>0.50661618604938197</c:v>
                </c:pt>
                <c:pt idx="799">
                  <c:v>0.50662374337552962</c:v>
                </c:pt>
                <c:pt idx="800">
                  <c:v>0.50663128493819665</c:v>
                </c:pt>
                <c:pt idx="801">
                  <c:v>0.50663881074878603</c:v>
                </c:pt>
                <c:pt idx="802">
                  <c:v>0.50664632082358563</c:v>
                </c:pt>
                <c:pt idx="803">
                  <c:v>0.50665381518384556</c:v>
                </c:pt>
                <c:pt idx="804">
                  <c:v>0.50666129385579695</c:v>
                </c:pt>
                <c:pt idx="805">
                  <c:v>0.50666875687073398</c:v>
                </c:pt>
                <c:pt idx="806">
                  <c:v>0.50667620426503501</c:v>
                </c:pt>
                <c:pt idx="807">
                  <c:v>0.50668363608022304</c:v>
                </c:pt>
                <c:pt idx="808">
                  <c:v>0.50669105236300926</c:v>
                </c:pt>
                <c:pt idx="809">
                  <c:v>0.50669845316530904</c:v>
                </c:pt>
                <c:pt idx="810">
                  <c:v>0.50670583854432705</c:v>
                </c:pt>
                <c:pt idx="811">
                  <c:v>0.50671320856255297</c:v>
                </c:pt>
                <c:pt idx="812">
                  <c:v>0.506720563287822</c:v>
                </c:pt>
                <c:pt idx="813">
                  <c:v>0.50672790279332902</c:v>
                </c:pt>
                <c:pt idx="814">
                  <c:v>0.50673522715767305</c:v>
                </c:pt>
                <c:pt idx="815">
                  <c:v>0.50674253646488265</c:v>
                </c:pt>
                <c:pt idx="816">
                  <c:v>0.50674983080442504</c:v>
                </c:pt>
                <c:pt idx="817">
                  <c:v>0.50675711027126258</c:v>
                </c:pt>
                <c:pt idx="818">
                  <c:v>0.50676437496585458</c:v>
                </c:pt>
                <c:pt idx="819">
                  <c:v>0.50677162499417605</c:v>
                </c:pt>
                <c:pt idx="820">
                  <c:v>0.50677886046772602</c:v>
                </c:pt>
                <c:pt idx="821">
                  <c:v>0.50678608150357563</c:v>
                </c:pt>
                <c:pt idx="822">
                  <c:v>0.506793288224344</c:v>
                </c:pt>
                <c:pt idx="823">
                  <c:v>0.50680048075822859</c:v>
                </c:pt>
                <c:pt idx="824">
                  <c:v>0.50680765923901061</c:v>
                </c:pt>
                <c:pt idx="825">
                  <c:v>0.50681482380604959</c:v>
                </c:pt>
                <c:pt idx="826">
                  <c:v>0.50682197460430656</c:v>
                </c:pt>
                <c:pt idx="827">
                  <c:v>0.506829111784319</c:v>
                </c:pt>
                <c:pt idx="828">
                  <c:v>0.50683623550222556</c:v>
                </c:pt>
                <c:pt idx="829">
                  <c:v>0.50684334591974556</c:v>
                </c:pt>
                <c:pt idx="830">
                  <c:v>0.50685044320417805</c:v>
                </c:pt>
                <c:pt idx="831">
                  <c:v>0.50685752752838165</c:v>
                </c:pt>
                <c:pt idx="832">
                  <c:v>0.50686459907078896</c:v>
                </c:pt>
                <c:pt idx="833">
                  <c:v>0.50687165801536904</c:v>
                </c:pt>
                <c:pt idx="834">
                  <c:v>0.50687870455162198</c:v>
                </c:pt>
                <c:pt idx="835">
                  <c:v>0.50688573887455601</c:v>
                </c:pt>
                <c:pt idx="836">
                  <c:v>0.50689276118467297</c:v>
                </c:pt>
                <c:pt idx="837">
                  <c:v>0.50689977168793698</c:v>
                </c:pt>
                <c:pt idx="838">
                  <c:v>0.50690677059575751</c:v>
                </c:pt>
                <c:pt idx="839">
                  <c:v>0.50691375812495432</c:v>
                </c:pt>
                <c:pt idx="840">
                  <c:v>0.506920734497737</c:v>
                </c:pt>
                <c:pt idx="841">
                  <c:v>0.50692769994165232</c:v>
                </c:pt>
                <c:pt idx="842">
                  <c:v>0.50693465468958343</c:v>
                </c:pt>
                <c:pt idx="843">
                  <c:v>0.50694159897965996</c:v>
                </c:pt>
                <c:pt idx="844">
                  <c:v>0.50694853305528464</c:v>
                </c:pt>
                <c:pt idx="845">
                  <c:v>0.50695545716503665</c:v>
                </c:pt>
                <c:pt idx="846">
                  <c:v>0.50696237156264878</c:v>
                </c:pt>
                <c:pt idx="847">
                  <c:v>0.50696927650697965</c:v>
                </c:pt>
                <c:pt idx="848">
                  <c:v>0.50697617226191249</c:v>
                </c:pt>
                <c:pt idx="849">
                  <c:v>0.50698305909636132</c:v>
                </c:pt>
                <c:pt idx="850">
                  <c:v>0.5069899372841945</c:v>
                </c:pt>
                <c:pt idx="851">
                  <c:v>0.50699680710415462</c:v>
                </c:pt>
                <c:pt idx="852">
                  <c:v>0.50700366883984949</c:v>
                </c:pt>
                <c:pt idx="853">
                  <c:v>0.50701052277965819</c:v>
                </c:pt>
                <c:pt idx="854">
                  <c:v>0.50701736921667995</c:v>
                </c:pt>
                <c:pt idx="855">
                  <c:v>0.50702420844867369</c:v>
                </c:pt>
                <c:pt idx="856">
                  <c:v>0.50703104077796191</c:v>
                </c:pt>
                <c:pt idx="857">
                  <c:v>0.50703786651143201</c:v>
                </c:pt>
                <c:pt idx="858">
                  <c:v>0.50704468596038199</c:v>
                </c:pt>
                <c:pt idx="859">
                  <c:v>0.50705149944050765</c:v>
                </c:pt>
                <c:pt idx="860">
                  <c:v>0.50705830727180501</c:v>
                </c:pt>
                <c:pt idx="861">
                  <c:v>0.5070651097784995</c:v>
                </c:pt>
                <c:pt idx="862">
                  <c:v>0.507071907288969</c:v>
                </c:pt>
                <c:pt idx="863">
                  <c:v>0.50707870013565559</c:v>
                </c:pt>
                <c:pt idx="864">
                  <c:v>0.50708548865499703</c:v>
                </c:pt>
                <c:pt idx="865">
                  <c:v>0.50709227318733396</c:v>
                </c:pt>
                <c:pt idx="866">
                  <c:v>0.50709905407682765</c:v>
                </c:pt>
                <c:pt idx="867">
                  <c:v>0.50710583167137468</c:v>
                </c:pt>
                <c:pt idx="868">
                  <c:v>0.50711260632250799</c:v>
                </c:pt>
                <c:pt idx="869">
                  <c:v>0.50711937838533006</c:v>
                </c:pt>
                <c:pt idx="870">
                  <c:v>0.50712614821839497</c:v>
                </c:pt>
                <c:pt idx="871">
                  <c:v>0.50713291618362999</c:v>
                </c:pt>
                <c:pt idx="872">
                  <c:v>0.50713968264623399</c:v>
                </c:pt>
                <c:pt idx="873">
                  <c:v>0.50714644797458663</c:v>
                </c:pt>
                <c:pt idx="874">
                  <c:v>0.50715321254014656</c:v>
                </c:pt>
                <c:pt idx="875">
                  <c:v>0.50715997671734558</c:v>
                </c:pt>
                <c:pt idx="876">
                  <c:v>0.50716674088350666</c:v>
                </c:pt>
                <c:pt idx="877">
                  <c:v>0.50717350541872797</c:v>
                </c:pt>
                <c:pt idx="878">
                  <c:v>0.50718027070577199</c:v>
                </c:pt>
                <c:pt idx="879">
                  <c:v>0.50718703712998003</c:v>
                </c:pt>
                <c:pt idx="880">
                  <c:v>0.50719380507915202</c:v>
                </c:pt>
                <c:pt idx="881">
                  <c:v>0.5072005749434475</c:v>
                </c:pt>
                <c:pt idx="882">
                  <c:v>0.50720734711527249</c:v>
                </c:pt>
                <c:pt idx="883">
                  <c:v>0.50721412198917359</c:v>
                </c:pt>
                <c:pt idx="884">
                  <c:v>0.50722089996172559</c:v>
                </c:pt>
                <c:pt idx="885">
                  <c:v>0.5072276814314205</c:v>
                </c:pt>
                <c:pt idx="886">
                  <c:v>0.50723446679855899</c:v>
                </c:pt>
                <c:pt idx="887">
                  <c:v>0.50724125646513563</c:v>
                </c:pt>
                <c:pt idx="888">
                  <c:v>0.50724805083470903</c:v>
                </c:pt>
                <c:pt idx="889">
                  <c:v>0.50725485031232898</c:v>
                </c:pt>
                <c:pt idx="890">
                  <c:v>0.50726165530437595</c:v>
                </c:pt>
                <c:pt idx="891">
                  <c:v>0.50726846621846899</c:v>
                </c:pt>
                <c:pt idx="892">
                  <c:v>0.50727528346334405</c:v>
                </c:pt>
                <c:pt idx="893">
                  <c:v>0.50728210744873659</c:v>
                </c:pt>
                <c:pt idx="894">
                  <c:v>0.50728893858526758</c:v>
                </c:pt>
                <c:pt idx="895">
                  <c:v>0.50729577728431863</c:v>
                </c:pt>
                <c:pt idx="896">
                  <c:v>0.50730262395791248</c:v>
                </c:pt>
                <c:pt idx="897">
                  <c:v>0.507309479018617</c:v>
                </c:pt>
                <c:pt idx="898">
                  <c:v>0.50731634287938132</c:v>
                </c:pt>
                <c:pt idx="899">
                  <c:v>0.50732321595346597</c:v>
                </c:pt>
                <c:pt idx="900">
                  <c:v>0.50733009865428302</c:v>
                </c:pt>
                <c:pt idx="901">
                  <c:v>0.50733699139529931</c:v>
                </c:pt>
                <c:pt idx="902">
                  <c:v>0.50734389458991802</c:v>
                </c:pt>
                <c:pt idx="903">
                  <c:v>0.50735080865133497</c:v>
                </c:pt>
                <c:pt idx="904">
                  <c:v>0.50735773399244066</c:v>
                </c:pt>
                <c:pt idx="905">
                  <c:v>0.50736467102570049</c:v>
                </c:pt>
                <c:pt idx="906">
                  <c:v>0.50737162016301862</c:v>
                </c:pt>
                <c:pt idx="907">
                  <c:v>0.50737858181562279</c:v>
                </c:pt>
                <c:pt idx="908">
                  <c:v>0.50738555639397165</c:v>
                </c:pt>
                <c:pt idx="909">
                  <c:v>0.50739254430758196</c:v>
                </c:pt>
                <c:pt idx="910">
                  <c:v>0.50739954596495596</c:v>
                </c:pt>
                <c:pt idx="911">
                  <c:v>0.50740656177344978</c:v>
                </c:pt>
                <c:pt idx="912">
                  <c:v>0.50741359213914849</c:v>
                </c:pt>
                <c:pt idx="913">
                  <c:v>0.50742063746674104</c:v>
                </c:pt>
                <c:pt idx="914">
                  <c:v>0.50742769815942002</c:v>
                </c:pt>
                <c:pt idx="915">
                  <c:v>0.50743477461875697</c:v>
                </c:pt>
                <c:pt idx="916">
                  <c:v>0.50744186724458851</c:v>
                </c:pt>
                <c:pt idx="917">
                  <c:v>0.50744897643488562</c:v>
                </c:pt>
                <c:pt idx="918">
                  <c:v>0.50745610258565366</c:v>
                </c:pt>
                <c:pt idx="919">
                  <c:v>0.50746324609083049</c:v>
                </c:pt>
                <c:pt idx="920">
                  <c:v>0.507470407342135</c:v>
                </c:pt>
                <c:pt idx="921">
                  <c:v>0.50747758672898158</c:v>
                </c:pt>
                <c:pt idx="922">
                  <c:v>0.50748478463836066</c:v>
                </c:pt>
                <c:pt idx="923">
                  <c:v>0.5074920014547335</c:v>
                </c:pt>
                <c:pt idx="924">
                  <c:v>0.50749923755990756</c:v>
                </c:pt>
                <c:pt idx="925">
                  <c:v>0.50750649333292797</c:v>
                </c:pt>
                <c:pt idx="926">
                  <c:v>0.5075137691499999</c:v>
                </c:pt>
                <c:pt idx="927">
                  <c:v>0.5075210653843405</c:v>
                </c:pt>
                <c:pt idx="928">
                  <c:v>0.507528382406086</c:v>
                </c:pt>
                <c:pt idx="929">
                  <c:v>0.50753572058219398</c:v>
                </c:pt>
                <c:pt idx="930">
                  <c:v>0.50754308027633366</c:v>
                </c:pt>
                <c:pt idx="931">
                  <c:v>0.50755046184879249</c:v>
                </c:pt>
                <c:pt idx="932">
                  <c:v>0.50755786565634631</c:v>
                </c:pt>
                <c:pt idx="933">
                  <c:v>0.50756529205220058</c:v>
                </c:pt>
                <c:pt idx="934">
                  <c:v>0.50757274138584596</c:v>
                </c:pt>
                <c:pt idx="935">
                  <c:v>0.50758021400300402</c:v>
                </c:pt>
                <c:pt idx="936">
                  <c:v>0.50758771024549398</c:v>
                </c:pt>
                <c:pt idx="937">
                  <c:v>0.50759523045115995</c:v>
                </c:pt>
                <c:pt idx="938">
                  <c:v>0.50760277495377204</c:v>
                </c:pt>
                <c:pt idx="939">
                  <c:v>0.50761034408292738</c:v>
                </c:pt>
                <c:pt idx="940">
                  <c:v>0.50761793816397904</c:v>
                </c:pt>
                <c:pt idx="941">
                  <c:v>0.50762555751791405</c:v>
                </c:pt>
                <c:pt idx="942">
                  <c:v>0.50763320246129695</c:v>
                </c:pt>
                <c:pt idx="943">
                  <c:v>0.50764087330617347</c:v>
                </c:pt>
                <c:pt idx="944">
                  <c:v>0.50764857035996602</c:v>
                </c:pt>
                <c:pt idx="945">
                  <c:v>0.50765629392543898</c:v>
                </c:pt>
                <c:pt idx="946">
                  <c:v>0.507664044300566</c:v>
                </c:pt>
                <c:pt idx="947">
                  <c:v>0.50767182177848591</c:v>
                </c:pt>
                <c:pt idx="948">
                  <c:v>0.50767962664740163</c:v>
                </c:pt>
                <c:pt idx="949">
                  <c:v>0.50768745919051705</c:v>
                </c:pt>
                <c:pt idx="950">
                  <c:v>0.50769531968597703</c:v>
                </c:pt>
                <c:pt idx="951">
                  <c:v>0.50770320840675598</c:v>
                </c:pt>
                <c:pt idx="952">
                  <c:v>0.50771112562063059</c:v>
                </c:pt>
                <c:pt idx="953">
                  <c:v>0.50771907159008556</c:v>
                </c:pt>
                <c:pt idx="954">
                  <c:v>0.50772704657224199</c:v>
                </c:pt>
                <c:pt idx="955">
                  <c:v>0.50773505081882464</c:v>
                </c:pt>
                <c:pt idx="956">
                  <c:v>0.50774308457606199</c:v>
                </c:pt>
                <c:pt idx="957">
                  <c:v>0.50775114808465049</c:v>
                </c:pt>
                <c:pt idx="958">
                  <c:v>0.50775924157968633</c:v>
                </c:pt>
                <c:pt idx="959">
                  <c:v>0.50776736529059896</c:v>
                </c:pt>
                <c:pt idx="960">
                  <c:v>0.50777551944112265</c:v>
                </c:pt>
                <c:pt idx="961">
                  <c:v>0.50778370424921349</c:v>
                </c:pt>
                <c:pt idx="962">
                  <c:v>0.507791919927019</c:v>
                </c:pt>
                <c:pt idx="963">
                  <c:v>0.50780016668081795</c:v>
                </c:pt>
                <c:pt idx="964">
                  <c:v>0.50780844471097797</c:v>
                </c:pt>
                <c:pt idx="965">
                  <c:v>0.50781675421190831</c:v>
                </c:pt>
                <c:pt idx="966">
                  <c:v>0.50782509537202603</c:v>
                </c:pt>
                <c:pt idx="967">
                  <c:v>0.50783346837369303</c:v>
                </c:pt>
                <c:pt idx="968">
                  <c:v>0.50784187339320608</c:v>
                </c:pt>
                <c:pt idx="969">
                  <c:v>0.50785031060072205</c:v>
                </c:pt>
                <c:pt idx="970">
                  <c:v>0.50785878016027597</c:v>
                </c:pt>
                <c:pt idx="971">
                  <c:v>0.50786728222969602</c:v>
                </c:pt>
                <c:pt idx="972">
                  <c:v>0.5078758169606048</c:v>
                </c:pt>
                <c:pt idx="973">
                  <c:v>0.50788438449837003</c:v>
                </c:pt>
                <c:pt idx="974">
                  <c:v>0.50789298498210256</c:v>
                </c:pt>
                <c:pt idx="975">
                  <c:v>0.50790161854461202</c:v>
                </c:pt>
                <c:pt idx="976">
                  <c:v>0.50791028531237759</c:v>
                </c:pt>
                <c:pt idx="977">
                  <c:v>0.50791898540556057</c:v>
                </c:pt>
                <c:pt idx="978">
                  <c:v>0.50792771893795019</c:v>
                </c:pt>
                <c:pt idx="979">
                  <c:v>0.5079364860169725</c:v>
                </c:pt>
                <c:pt idx="980">
                  <c:v>0.50794528674365502</c:v>
                </c:pt>
                <c:pt idx="981">
                  <c:v>0.50795412121262795</c:v>
                </c:pt>
                <c:pt idx="982">
                  <c:v>0.50796298951211938</c:v>
                </c:pt>
                <c:pt idx="983">
                  <c:v>0.50797189172393498</c:v>
                </c:pt>
                <c:pt idx="984">
                  <c:v>0.50798082792344401</c:v>
                </c:pt>
                <c:pt idx="985">
                  <c:v>0.50798979817960099</c:v>
                </c:pt>
                <c:pt idx="986">
                  <c:v>0.50799880255492502</c:v>
                </c:pt>
                <c:pt idx="987">
                  <c:v>0.50800784110549402</c:v>
                </c:pt>
                <c:pt idx="988">
                  <c:v>0.50801691388097359</c:v>
                </c:pt>
                <c:pt idx="989">
                  <c:v>0.50802602092459004</c:v>
                </c:pt>
                <c:pt idx="990">
                  <c:v>0.50803516227315404</c:v>
                </c:pt>
                <c:pt idx="991">
                  <c:v>0.5080443379570605</c:v>
                </c:pt>
                <c:pt idx="992">
                  <c:v>0.50805354800030456</c:v>
                </c:pt>
                <c:pt idx="993">
                  <c:v>0.50806279242048802</c:v>
                </c:pt>
                <c:pt idx="994">
                  <c:v>0.50807207122883102</c:v>
                </c:pt>
                <c:pt idx="995">
                  <c:v>0.50808138443019601</c:v>
                </c:pt>
                <c:pt idx="996">
                  <c:v>0.50809073202309663</c:v>
                </c:pt>
                <c:pt idx="997">
                  <c:v>0.508100113999711</c:v>
                </c:pt>
                <c:pt idx="998">
                  <c:v>0.50810953034592699</c:v>
                </c:pt>
                <c:pt idx="999">
                  <c:v>0.50811898104133291</c:v>
                </c:pt>
                <c:pt idx="1000">
                  <c:v>0.50812846605927764</c:v>
                </c:pt>
                <c:pt idx="1001">
                  <c:v>0.50813798536684596</c:v>
                </c:pt>
                <c:pt idx="1002">
                  <c:v>0.50814753892494957</c:v>
                </c:pt>
                <c:pt idx="1003">
                  <c:v>0.50815712668829904</c:v>
                </c:pt>
                <c:pt idx="1004">
                  <c:v>0.50816674860547351</c:v>
                </c:pt>
                <c:pt idx="1005">
                  <c:v>0.50817640461893798</c:v>
                </c:pt>
                <c:pt idx="1006">
                  <c:v>0.50818609466507902</c:v>
                </c:pt>
                <c:pt idx="1007">
                  <c:v>0.50819581867424568</c:v>
                </c:pt>
                <c:pt idx="1008">
                  <c:v>0.50820557657077703</c:v>
                </c:pt>
                <c:pt idx="1009">
                  <c:v>0.50821536827305258</c:v>
                </c:pt>
                <c:pt idx="1010">
                  <c:v>0.50822519369354191</c:v>
                </c:pt>
                <c:pt idx="1011">
                  <c:v>0.50823505273881064</c:v>
                </c:pt>
                <c:pt idx="1012">
                  <c:v>0.50824494530961051</c:v>
                </c:pt>
                <c:pt idx="1013">
                  <c:v>0.50825487130089464</c:v>
                </c:pt>
                <c:pt idx="1014">
                  <c:v>0.50826483060187533</c:v>
                </c:pt>
                <c:pt idx="1015">
                  <c:v>0.50827482309606398</c:v>
                </c:pt>
                <c:pt idx="1016">
                  <c:v>0.5082848486613385</c:v>
                </c:pt>
                <c:pt idx="1017">
                  <c:v>0.50829490716998105</c:v>
                </c:pt>
                <c:pt idx="1018">
                  <c:v>0.50830499848872801</c:v>
                </c:pt>
                <c:pt idx="1019">
                  <c:v>0.50831512247883404</c:v>
                </c:pt>
                <c:pt idx="1020">
                  <c:v>0.50832527899612401</c:v>
                </c:pt>
                <c:pt idx="1021">
                  <c:v>0.50833546789104556</c:v>
                </c:pt>
                <c:pt idx="1022">
                  <c:v>0.508345689008733</c:v>
                </c:pt>
                <c:pt idx="1023">
                  <c:v>0.50835594218905999</c:v>
                </c:pt>
                <c:pt idx="1024">
                  <c:v>0.50836622726670166</c:v>
                </c:pt>
                <c:pt idx="1025">
                  <c:v>0.50837654407120447</c:v>
                </c:pt>
                <c:pt idx="1026">
                  <c:v>0.50838689242704049</c:v>
                </c:pt>
                <c:pt idx="1027">
                  <c:v>0.50839727215366204</c:v>
                </c:pt>
                <c:pt idx="1028">
                  <c:v>0.50840768306558504</c:v>
                </c:pt>
                <c:pt idx="1029">
                  <c:v>0.50841812497243899</c:v>
                </c:pt>
                <c:pt idx="1030">
                  <c:v>0.50842859767906101</c:v>
                </c:pt>
                <c:pt idx="1031">
                  <c:v>0.50843910098551059</c:v>
                </c:pt>
                <c:pt idx="1032">
                  <c:v>0.5084496346871995</c:v>
                </c:pt>
                <c:pt idx="1033">
                  <c:v>0.50846019857490432</c:v>
                </c:pt>
                <c:pt idx="1034">
                  <c:v>0.50847079243490101</c:v>
                </c:pt>
                <c:pt idx="1035">
                  <c:v>0.50848141604896702</c:v>
                </c:pt>
                <c:pt idx="1036">
                  <c:v>0.50849206919450296</c:v>
                </c:pt>
                <c:pt idx="1037">
                  <c:v>0.50850275164458503</c:v>
                </c:pt>
                <c:pt idx="1038">
                  <c:v>0.50851346316804158</c:v>
                </c:pt>
                <c:pt idx="1039">
                  <c:v>0.50852420352952965</c:v>
                </c:pt>
                <c:pt idx="1040">
                  <c:v>0.508534972489605</c:v>
                </c:pt>
                <c:pt idx="1041">
                  <c:v>0.50854576980480459</c:v>
                </c:pt>
                <c:pt idx="1042">
                  <c:v>0.5085565952277159</c:v>
                </c:pt>
                <c:pt idx="1043">
                  <c:v>0.50856744850706648</c:v>
                </c:pt>
                <c:pt idx="1044">
                  <c:v>0.50857832938778258</c:v>
                </c:pt>
                <c:pt idx="1045">
                  <c:v>0.50858923761107833</c:v>
                </c:pt>
                <c:pt idx="1046">
                  <c:v>0.50860017291452764</c:v>
                </c:pt>
                <c:pt idx="1047">
                  <c:v>0.50861113503215949</c:v>
                </c:pt>
                <c:pt idx="1048">
                  <c:v>0.50862212369452264</c:v>
                </c:pt>
                <c:pt idx="1049">
                  <c:v>0.50863313862876103</c:v>
                </c:pt>
                <c:pt idx="1050">
                  <c:v>0.50864417955871233</c:v>
                </c:pt>
                <c:pt idx="1051">
                  <c:v>0.50865524620496505</c:v>
                </c:pt>
                <c:pt idx="1052">
                  <c:v>0.50866633828496266</c:v>
                </c:pt>
                <c:pt idx="1053">
                  <c:v>0.50867745551308108</c:v>
                </c:pt>
                <c:pt idx="1054">
                  <c:v>0.50868859760067364</c:v>
                </c:pt>
                <c:pt idx="1055">
                  <c:v>0.50869976425621299</c:v>
                </c:pt>
                <c:pt idx="1056">
                  <c:v>0.50871095518533049</c:v>
                </c:pt>
                <c:pt idx="1057">
                  <c:v>0.50872217009090959</c:v>
                </c:pt>
                <c:pt idx="1058">
                  <c:v>0.50873340867316963</c:v>
                </c:pt>
                <c:pt idx="1059">
                  <c:v>0.50874467062974704</c:v>
                </c:pt>
                <c:pt idx="1060">
                  <c:v>0.50875595565577503</c:v>
                </c:pt>
                <c:pt idx="1061">
                  <c:v>0.5087672634439675</c:v>
                </c:pt>
                <c:pt idx="1062">
                  <c:v>0.50877859368471856</c:v>
                </c:pt>
                <c:pt idx="1063">
                  <c:v>0.50878994606614403</c:v>
                </c:pt>
                <c:pt idx="1064">
                  <c:v>0.50880132027421099</c:v>
                </c:pt>
                <c:pt idx="1065">
                  <c:v>0.50881271599278366</c:v>
                </c:pt>
                <c:pt idx="1066">
                  <c:v>0.50882413290373563</c:v>
                </c:pt>
                <c:pt idx="1067">
                  <c:v>0.50883557068699803</c:v>
                </c:pt>
                <c:pt idx="1068">
                  <c:v>0.50884702902067702</c:v>
                </c:pt>
                <c:pt idx="1069">
                  <c:v>0.50885850758111095</c:v>
                </c:pt>
                <c:pt idx="1070">
                  <c:v>0.50887000604296551</c:v>
                </c:pt>
                <c:pt idx="1071">
                  <c:v>0.50888152407930898</c:v>
                </c:pt>
                <c:pt idx="1072">
                  <c:v>0.50889306136169399</c:v>
                </c:pt>
                <c:pt idx="1073">
                  <c:v>0.50890461756024263</c:v>
                </c:pt>
                <c:pt idx="1074">
                  <c:v>0.50891619234372398</c:v>
                </c:pt>
                <c:pt idx="1075">
                  <c:v>0.50892778537963557</c:v>
                </c:pt>
                <c:pt idx="1076">
                  <c:v>0.50893939633428764</c:v>
                </c:pt>
                <c:pt idx="1077">
                  <c:v>0.50895102487287303</c:v>
                </c:pt>
                <c:pt idx="1078">
                  <c:v>0.50896267065955803</c:v>
                </c:pt>
                <c:pt idx="1079">
                  <c:v>0.50897433335755604</c:v>
                </c:pt>
                <c:pt idx="1080">
                  <c:v>0.50898601262920695</c:v>
                </c:pt>
                <c:pt idx="1081">
                  <c:v>0.50899770813605649</c:v>
                </c:pt>
                <c:pt idx="1082">
                  <c:v>0.50900941953893564</c:v>
                </c:pt>
                <c:pt idx="1083">
                  <c:v>0.50902114649803165</c:v>
                </c:pt>
                <c:pt idx="1084">
                  <c:v>0.50903288867297358</c:v>
                </c:pt>
                <c:pt idx="1085">
                  <c:v>0.50904464572290431</c:v>
                </c:pt>
                <c:pt idx="1086">
                  <c:v>0.50905641730656503</c:v>
                </c:pt>
                <c:pt idx="1087">
                  <c:v>0.50906820308234757</c:v>
                </c:pt>
                <c:pt idx="1088">
                  <c:v>0.50908000270839804</c:v>
                </c:pt>
                <c:pt idx="1089">
                  <c:v>0.50909181584267404</c:v>
                </c:pt>
                <c:pt idx="1090">
                  <c:v>0.50910364214302395</c:v>
                </c:pt>
                <c:pt idx="1091">
                  <c:v>0.50911548126725648</c:v>
                </c:pt>
                <c:pt idx="1092">
                  <c:v>0.50912733287322798</c:v>
                </c:pt>
                <c:pt idx="1093">
                  <c:v>0.50913919661888762</c:v>
                </c:pt>
                <c:pt idx="1094">
                  <c:v>0.509151072162361</c:v>
                </c:pt>
                <c:pt idx="1095">
                  <c:v>0.50916295916204091</c:v>
                </c:pt>
                <c:pt idx="1096">
                  <c:v>0.50917485727663903</c:v>
                </c:pt>
                <c:pt idx="1097">
                  <c:v>0.50918676616523495</c:v>
                </c:pt>
                <c:pt idx="1098">
                  <c:v>0.509198685487392</c:v>
                </c:pt>
                <c:pt idx="1099">
                  <c:v>0.50921061490318065</c:v>
                </c:pt>
                <c:pt idx="1100">
                  <c:v>0.50922255407327399</c:v>
                </c:pt>
                <c:pt idx="1101">
                  <c:v>0.50923450265900405</c:v>
                </c:pt>
                <c:pt idx="1102">
                  <c:v>0.50924646032242549</c:v>
                </c:pt>
                <c:pt idx="1103">
                  <c:v>0.50925842672638899</c:v>
                </c:pt>
                <c:pt idx="1104">
                  <c:v>0.50927040153459668</c:v>
                </c:pt>
                <c:pt idx="1105">
                  <c:v>0.50928238441165674</c:v>
                </c:pt>
                <c:pt idx="1106">
                  <c:v>0.50929437502319463</c:v>
                </c:pt>
                <c:pt idx="1107">
                  <c:v>0.50930637303583359</c:v>
                </c:pt>
                <c:pt idx="1108">
                  <c:v>0.50931837811732639</c:v>
                </c:pt>
                <c:pt idx="1109">
                  <c:v>0.50933038993659296</c:v>
                </c:pt>
                <c:pt idx="1110">
                  <c:v>0.50934240816376597</c:v>
                </c:pt>
                <c:pt idx="1111">
                  <c:v>0.50935443247026002</c:v>
                </c:pt>
                <c:pt idx="1112">
                  <c:v>0.50936646252883599</c:v>
                </c:pt>
                <c:pt idx="1113">
                  <c:v>0.50937849801364898</c:v>
                </c:pt>
                <c:pt idx="1114">
                  <c:v>0.50939053860030803</c:v>
                </c:pt>
                <c:pt idx="1115">
                  <c:v>0.50940258396592575</c:v>
                </c:pt>
                <c:pt idx="1116">
                  <c:v>0.50941463378919605</c:v>
                </c:pt>
                <c:pt idx="1117">
                  <c:v>0.50942668775039956</c:v>
                </c:pt>
                <c:pt idx="1118">
                  <c:v>0.50943874553150759</c:v>
                </c:pt>
                <c:pt idx="1119">
                  <c:v>0.50945080681620558</c:v>
                </c:pt>
                <c:pt idx="1120">
                  <c:v>0.50946287128994738</c:v>
                </c:pt>
                <c:pt idx="1121">
                  <c:v>0.50947493864002302</c:v>
                </c:pt>
                <c:pt idx="1122">
                  <c:v>0.50948700855557305</c:v>
                </c:pt>
                <c:pt idx="1123">
                  <c:v>0.50949908072766548</c:v>
                </c:pt>
                <c:pt idx="1124">
                  <c:v>0.50951115484934595</c:v>
                </c:pt>
                <c:pt idx="1125">
                  <c:v>0.50952323061566096</c:v>
                </c:pt>
                <c:pt idx="1126">
                  <c:v>0.50953530772371258</c:v>
                </c:pt>
                <c:pt idx="1127">
                  <c:v>0.50954738587271375</c:v>
                </c:pt>
                <c:pt idx="1128">
                  <c:v>0.50955946476403557</c:v>
                </c:pt>
                <c:pt idx="1129">
                  <c:v>0.5095715441012123</c:v>
                </c:pt>
                <c:pt idx="1130">
                  <c:v>0.50958362359003651</c:v>
                </c:pt>
                <c:pt idx="1131">
                  <c:v>0.50959570293855905</c:v>
                </c:pt>
                <c:pt idx="1132">
                  <c:v>0.50960778185714795</c:v>
                </c:pt>
                <c:pt idx="1133">
                  <c:v>0.50961986005853765</c:v>
                </c:pt>
                <c:pt idx="1134">
                  <c:v>0.50963193725783162</c:v>
                </c:pt>
                <c:pt idx="1135">
                  <c:v>0.50964401317258512</c:v>
                </c:pt>
                <c:pt idx="1136">
                  <c:v>0.50965608752279501</c:v>
                </c:pt>
                <c:pt idx="1137">
                  <c:v>0.50966816003098958</c:v>
                </c:pt>
                <c:pt idx="1138">
                  <c:v>0.50968023042221799</c:v>
                </c:pt>
                <c:pt idx="1139">
                  <c:v>0.50969229842410468</c:v>
                </c:pt>
                <c:pt idx="1140">
                  <c:v>0.50970436376687001</c:v>
                </c:pt>
                <c:pt idx="1141">
                  <c:v>0.50971642618338864</c:v>
                </c:pt>
                <c:pt idx="1142">
                  <c:v>0.50972848540919391</c:v>
                </c:pt>
                <c:pt idx="1143">
                  <c:v>0.50974054118251499</c:v>
                </c:pt>
                <c:pt idx="1144">
                  <c:v>0.50975259324432198</c:v>
                </c:pt>
                <c:pt idx="1145">
                  <c:v>0.50976464133833699</c:v>
                </c:pt>
                <c:pt idx="1146">
                  <c:v>0.50977668521106856</c:v>
                </c:pt>
                <c:pt idx="1147">
                  <c:v>0.50978872461184199</c:v>
                </c:pt>
                <c:pt idx="1148">
                  <c:v>0.50980075929282198</c:v>
                </c:pt>
                <c:pt idx="1149">
                  <c:v>0.50981278900903548</c:v>
                </c:pt>
                <c:pt idx="1150">
                  <c:v>0.50982481351842024</c:v>
                </c:pt>
                <c:pt idx="1151">
                  <c:v>0.5098368325817928</c:v>
                </c:pt>
                <c:pt idx="1152">
                  <c:v>0.50984884596293856</c:v>
                </c:pt>
                <c:pt idx="1153">
                  <c:v>0.50986085342860243</c:v>
                </c:pt>
                <c:pt idx="1154">
                  <c:v>0.50987285474849464</c:v>
                </c:pt>
                <c:pt idx="1155">
                  <c:v>0.50988484969534498</c:v>
                </c:pt>
                <c:pt idx="1156">
                  <c:v>0.50989683804490005</c:v>
                </c:pt>
                <c:pt idx="1157">
                  <c:v>0.50990881957595102</c:v>
                </c:pt>
                <c:pt idx="1158">
                  <c:v>0.50992079407034896</c:v>
                </c:pt>
                <c:pt idx="1159">
                  <c:v>0.50993276131302656</c:v>
                </c:pt>
                <c:pt idx="1160">
                  <c:v>0.5099447210920115</c:v>
                </c:pt>
                <c:pt idx="1161">
                  <c:v>0.50995667319844595</c:v>
                </c:pt>
                <c:pt idx="1162">
                  <c:v>0.50996861742660005</c:v>
                </c:pt>
                <c:pt idx="1163">
                  <c:v>0.5099805535738825</c:v>
                </c:pt>
                <c:pt idx="1164">
                  <c:v>0.50999248144085996</c:v>
                </c:pt>
                <c:pt idx="1165">
                  <c:v>0.51000440083127896</c:v>
                </c:pt>
                <c:pt idx="1166">
                  <c:v>0.51001631155205795</c:v>
                </c:pt>
                <c:pt idx="1167">
                  <c:v>0.51002821341332605</c:v>
                </c:pt>
                <c:pt idx="1168">
                  <c:v>0.51004010622839469</c:v>
                </c:pt>
                <c:pt idx="1169">
                  <c:v>0.5100519898138075</c:v>
                </c:pt>
                <c:pt idx="1170">
                  <c:v>0.51006386398934156</c:v>
                </c:pt>
                <c:pt idx="1171">
                  <c:v>0.51007572857799799</c:v>
                </c:pt>
                <c:pt idx="1172">
                  <c:v>0.51008758340602856</c:v>
                </c:pt>
                <c:pt idx="1173">
                  <c:v>0.51009942830293797</c:v>
                </c:pt>
                <c:pt idx="1174">
                  <c:v>0.51011126310148902</c:v>
                </c:pt>
                <c:pt idx="1175">
                  <c:v>0.51012308763771297</c:v>
                </c:pt>
                <c:pt idx="1176">
                  <c:v>0.51013490175091247</c:v>
                </c:pt>
                <c:pt idx="1177">
                  <c:v>0.510146705283682</c:v>
                </c:pt>
                <c:pt idx="1178">
                  <c:v>0.51015849808187663</c:v>
                </c:pt>
                <c:pt idx="1179">
                  <c:v>0.51017027999465459</c:v>
                </c:pt>
                <c:pt idx="1180">
                  <c:v>0.51018205087446356</c:v>
                </c:pt>
                <c:pt idx="1181">
                  <c:v>0.51019381057704905</c:v>
                </c:pt>
                <c:pt idx="1182">
                  <c:v>0.51020555896144359</c:v>
                </c:pt>
                <c:pt idx="1183">
                  <c:v>0.51021729588998932</c:v>
                </c:pt>
                <c:pt idx="1184">
                  <c:v>0.51022902122833003</c:v>
                </c:pt>
                <c:pt idx="1185">
                  <c:v>0.510240734845401</c:v>
                </c:pt>
                <c:pt idx="1186">
                  <c:v>0.51025243661345032</c:v>
                </c:pt>
                <c:pt idx="1187">
                  <c:v>0.51026412640801899</c:v>
                </c:pt>
                <c:pt idx="1188">
                  <c:v>0.51027580410796158</c:v>
                </c:pt>
                <c:pt idx="1189">
                  <c:v>0.51028746959542459</c:v>
                </c:pt>
                <c:pt idx="1190">
                  <c:v>0.51029912275585498</c:v>
                </c:pt>
                <c:pt idx="1191">
                  <c:v>0.51031076347799531</c:v>
                </c:pt>
                <c:pt idx="1192">
                  <c:v>0.51032239165389204</c:v>
                </c:pt>
                <c:pt idx="1193">
                  <c:v>0.51033400717886701</c:v>
                </c:pt>
                <c:pt idx="1194">
                  <c:v>0.51034560995154299</c:v>
                </c:pt>
                <c:pt idx="1195">
                  <c:v>0.51035719987381856</c:v>
                </c:pt>
                <c:pt idx="1196">
                  <c:v>0.510368776850879</c:v>
                </c:pt>
                <c:pt idx="1197">
                  <c:v>0.51038034079117856</c:v>
                </c:pt>
                <c:pt idx="1198">
                  <c:v>0.51039189160644305</c:v>
                </c:pt>
                <c:pt idx="1199">
                  <c:v>0.51040342921165838</c:v>
                </c:pt>
                <c:pt idx="1200">
                  <c:v>0.51041495352508404</c:v>
                </c:pt>
                <c:pt idx="1201">
                  <c:v>0.5104264644682055</c:v>
                </c:pt>
                <c:pt idx="1202">
                  <c:v>0.51043796196576996</c:v>
                </c:pt>
                <c:pt idx="1203">
                  <c:v>0.51044944594576458</c:v>
                </c:pt>
                <c:pt idx="1204">
                  <c:v>0.51046091633939294</c:v>
                </c:pt>
                <c:pt idx="1205">
                  <c:v>0.51047237308108651</c:v>
                </c:pt>
                <c:pt idx="1206">
                  <c:v>0.51048381610849802</c:v>
                </c:pt>
                <c:pt idx="1207">
                  <c:v>0.51049524536246549</c:v>
                </c:pt>
                <c:pt idx="1208">
                  <c:v>0.5105066607870401</c:v>
                </c:pt>
                <c:pt idx="1209">
                  <c:v>0.51051806232946551</c:v>
                </c:pt>
                <c:pt idx="1210">
                  <c:v>0.51052944994013549</c:v>
                </c:pt>
                <c:pt idx="1211">
                  <c:v>0.51054082357263098</c:v>
                </c:pt>
                <c:pt idx="1212">
                  <c:v>0.51055218318368356</c:v>
                </c:pt>
                <c:pt idx="1213">
                  <c:v>0.51056352873316591</c:v>
                </c:pt>
                <c:pt idx="1214">
                  <c:v>0.51057486018410203</c:v>
                </c:pt>
                <c:pt idx="1215">
                  <c:v>0.51058617750261248</c:v>
                </c:pt>
                <c:pt idx="1216">
                  <c:v>0.51059748065795596</c:v>
                </c:pt>
                <c:pt idx="1217">
                  <c:v>0.51060876962247703</c:v>
                </c:pt>
                <c:pt idx="1218">
                  <c:v>0.51062004437160702</c:v>
                </c:pt>
                <c:pt idx="1219">
                  <c:v>0.51063130488385899</c:v>
                </c:pt>
                <c:pt idx="1220">
                  <c:v>0.51064255114080703</c:v>
                </c:pt>
                <c:pt idx="1221">
                  <c:v>0.51065378312707499</c:v>
                </c:pt>
                <c:pt idx="1222">
                  <c:v>0.51066500083032396</c:v>
                </c:pt>
                <c:pt idx="1223">
                  <c:v>0.5106762042412375</c:v>
                </c:pt>
                <c:pt idx="1224">
                  <c:v>0.51068739335351265</c:v>
                </c:pt>
                <c:pt idx="1225">
                  <c:v>0.51069856816383563</c:v>
                </c:pt>
                <c:pt idx="1226">
                  <c:v>0.51070972867188402</c:v>
                </c:pt>
                <c:pt idx="1227">
                  <c:v>0.51072087488028961</c:v>
                </c:pt>
                <c:pt idx="1228">
                  <c:v>0.51073200679465058</c:v>
                </c:pt>
                <c:pt idx="1229">
                  <c:v>0.51074312442350156</c:v>
                </c:pt>
                <c:pt idx="1230">
                  <c:v>0.51075422777828605</c:v>
                </c:pt>
                <c:pt idx="1231">
                  <c:v>0.51076531687337856</c:v>
                </c:pt>
                <c:pt idx="1232">
                  <c:v>0.51077639172601996</c:v>
                </c:pt>
                <c:pt idx="1233">
                  <c:v>0.51078745235635903</c:v>
                </c:pt>
                <c:pt idx="1234">
                  <c:v>0.51079849878737704</c:v>
                </c:pt>
                <c:pt idx="1235">
                  <c:v>0.510809531044915</c:v>
                </c:pt>
                <c:pt idx="1236">
                  <c:v>0.5108205491576393</c:v>
                </c:pt>
                <c:pt idx="1237">
                  <c:v>0.51083155315703599</c:v>
                </c:pt>
                <c:pt idx="1238">
                  <c:v>0.51084254307737498</c:v>
                </c:pt>
                <c:pt idx="1239">
                  <c:v>0.51085351895571396</c:v>
                </c:pt>
                <c:pt idx="1240">
                  <c:v>0.51086448083187197</c:v>
                </c:pt>
                <c:pt idx="1241">
                  <c:v>0.51087542874841163</c:v>
                </c:pt>
                <c:pt idx="1242">
                  <c:v>0.51088636275061938</c:v>
                </c:pt>
                <c:pt idx="1243">
                  <c:v>0.51089728288651204</c:v>
                </c:pt>
                <c:pt idx="1244">
                  <c:v>0.5109081892067725</c:v>
                </c:pt>
                <c:pt idx="1245">
                  <c:v>0.51091908176477696</c:v>
                </c:pt>
                <c:pt idx="1246">
                  <c:v>0.51092996061655305</c:v>
                </c:pt>
                <c:pt idx="1247">
                  <c:v>0.5109408258207685</c:v>
                </c:pt>
                <c:pt idx="1248">
                  <c:v>0.51095167743871839</c:v>
                </c:pt>
                <c:pt idx="1249">
                  <c:v>0.51096251553428396</c:v>
                </c:pt>
                <c:pt idx="1250">
                  <c:v>0.51097334017395157</c:v>
                </c:pt>
                <c:pt idx="1251">
                  <c:v>0.51098415142676157</c:v>
                </c:pt>
                <c:pt idx="1252">
                  <c:v>0.51099494936430501</c:v>
                </c:pt>
                <c:pt idx="1253">
                  <c:v>0.51100573406069805</c:v>
                </c:pt>
                <c:pt idx="1254">
                  <c:v>0.51101650559256495</c:v>
                </c:pt>
                <c:pt idx="1255">
                  <c:v>0.51102726403903198</c:v>
                </c:pt>
                <c:pt idx="1256">
                  <c:v>0.51103800948167699</c:v>
                </c:pt>
                <c:pt idx="1257">
                  <c:v>0.51104874200454065</c:v>
                </c:pt>
                <c:pt idx="1258">
                  <c:v>0.51105946169409244</c:v>
                </c:pt>
                <c:pt idx="1259">
                  <c:v>0.51107016863920796</c:v>
                </c:pt>
                <c:pt idx="1260">
                  <c:v>0.5110808629311655</c:v>
                </c:pt>
                <c:pt idx="1261">
                  <c:v>0.51109154466360662</c:v>
                </c:pt>
                <c:pt idx="1262">
                  <c:v>0.51110221393252397</c:v>
                </c:pt>
                <c:pt idx="1263">
                  <c:v>0.51111287083623991</c:v>
                </c:pt>
                <c:pt idx="1264">
                  <c:v>0.51112351547540202</c:v>
                </c:pt>
                <c:pt idx="1265">
                  <c:v>0.51113414795291978</c:v>
                </c:pt>
                <c:pt idx="1266">
                  <c:v>0.51114476837400302</c:v>
                </c:pt>
                <c:pt idx="1267">
                  <c:v>0.51115537684608303</c:v>
                </c:pt>
                <c:pt idx="1268">
                  <c:v>0.51116597347883463</c:v>
                </c:pt>
                <c:pt idx="1269">
                  <c:v>0.51117655838413001</c:v>
                </c:pt>
                <c:pt idx="1270">
                  <c:v>0.51118713167603258</c:v>
                </c:pt>
                <c:pt idx="1271">
                  <c:v>0.51119769347076505</c:v>
                </c:pt>
                <c:pt idx="1272">
                  <c:v>0.5112082438866925</c:v>
                </c:pt>
                <c:pt idx="1273">
                  <c:v>0.51121878304430057</c:v>
                </c:pt>
                <c:pt idx="1274">
                  <c:v>0.51122931106617464</c:v>
                </c:pt>
                <c:pt idx="1275">
                  <c:v>0.51123982807696766</c:v>
                </c:pt>
                <c:pt idx="1276">
                  <c:v>0.51125033420340504</c:v>
                </c:pt>
                <c:pt idx="1277">
                  <c:v>0.51126082957422359</c:v>
                </c:pt>
                <c:pt idx="1278">
                  <c:v>0.51127131432018502</c:v>
                </c:pt>
                <c:pt idx="1279">
                  <c:v>0.51128178857402196</c:v>
                </c:pt>
                <c:pt idx="1280">
                  <c:v>0.51129225247045162</c:v>
                </c:pt>
                <c:pt idx="1281">
                  <c:v>0.5113027061461165</c:v>
                </c:pt>
                <c:pt idx="1282">
                  <c:v>0.51131314973958431</c:v>
                </c:pt>
                <c:pt idx="1283">
                  <c:v>0.51132358339132256</c:v>
                </c:pt>
                <c:pt idx="1284">
                  <c:v>0.51133400724366096</c:v>
                </c:pt>
                <c:pt idx="1285">
                  <c:v>0.51134442144078562</c:v>
                </c:pt>
                <c:pt idx="1286">
                  <c:v>0.51135482612870364</c:v>
                </c:pt>
                <c:pt idx="1287">
                  <c:v>0.51136522145522656</c:v>
                </c:pt>
                <c:pt idx="1288">
                  <c:v>0.51137560756994505</c:v>
                </c:pt>
                <c:pt idx="1289">
                  <c:v>0.51138598462420159</c:v>
                </c:pt>
                <c:pt idx="1290">
                  <c:v>0.51139635277107098</c:v>
                </c:pt>
                <c:pt idx="1291">
                  <c:v>0.51140671216532896</c:v>
                </c:pt>
                <c:pt idx="1292">
                  <c:v>0.51141706296343759</c:v>
                </c:pt>
                <c:pt idx="1293">
                  <c:v>0.51142740532351405</c:v>
                </c:pt>
                <c:pt idx="1294">
                  <c:v>0.51143773940530557</c:v>
                </c:pt>
                <c:pt idx="1295">
                  <c:v>0.51144806537017162</c:v>
                </c:pt>
                <c:pt idx="1296">
                  <c:v>0.51145838338104366</c:v>
                </c:pt>
                <c:pt idx="1297">
                  <c:v>0.51146869360242697</c:v>
                </c:pt>
                <c:pt idx="1298">
                  <c:v>0.51147899620034198</c:v>
                </c:pt>
                <c:pt idx="1299">
                  <c:v>0.51148929134232257</c:v>
                </c:pt>
                <c:pt idx="1300">
                  <c:v>0.51149957919738398</c:v>
                </c:pt>
                <c:pt idx="1301">
                  <c:v>0.51150985993599396</c:v>
                </c:pt>
                <c:pt idx="1302">
                  <c:v>0.51152013373004956</c:v>
                </c:pt>
                <c:pt idx="1303">
                  <c:v>0.51153040075284972</c:v>
                </c:pt>
                <c:pt idx="1304">
                  <c:v>0.51154066117907904</c:v>
                </c:pt>
                <c:pt idx="1305">
                  <c:v>0.51155091518475249</c:v>
                </c:pt>
                <c:pt idx="1306">
                  <c:v>0.51156116294722087</c:v>
                </c:pt>
                <c:pt idx="1307">
                  <c:v>0.51157140464514395</c:v>
                </c:pt>
                <c:pt idx="1308">
                  <c:v>0.51158164045842203</c:v>
                </c:pt>
                <c:pt idx="1309">
                  <c:v>0.51159187056821964</c:v>
                </c:pt>
                <c:pt idx="1310">
                  <c:v>0.51160209515690758</c:v>
                </c:pt>
                <c:pt idx="1311">
                  <c:v>0.51161231440805</c:v>
                </c:pt>
                <c:pt idx="1312">
                  <c:v>0.51162252850636458</c:v>
                </c:pt>
                <c:pt idx="1313">
                  <c:v>0.511632737637708</c:v>
                </c:pt>
                <c:pt idx="1314">
                  <c:v>0.51164294198903559</c:v>
                </c:pt>
                <c:pt idx="1315">
                  <c:v>0.5116531417483815</c:v>
                </c:pt>
                <c:pt idx="1316">
                  <c:v>0.51166333710482803</c:v>
                </c:pt>
                <c:pt idx="1317">
                  <c:v>0.51167352824847856</c:v>
                </c:pt>
                <c:pt idx="1318">
                  <c:v>0.51168371537041601</c:v>
                </c:pt>
                <c:pt idx="1319">
                  <c:v>0.51169389866270365</c:v>
                </c:pt>
                <c:pt idx="1320">
                  <c:v>0.51170407831832365</c:v>
                </c:pt>
                <c:pt idx="1321">
                  <c:v>0.51171425453116604</c:v>
                </c:pt>
                <c:pt idx="1322">
                  <c:v>0.51172442749599956</c:v>
                </c:pt>
                <c:pt idx="1323">
                  <c:v>0.51173459740842464</c:v>
                </c:pt>
                <c:pt idx="1324">
                  <c:v>0.51174476446487605</c:v>
                </c:pt>
                <c:pt idx="1325">
                  <c:v>0.51175492886255358</c:v>
                </c:pt>
                <c:pt idx="1326">
                  <c:v>0.511765090799432</c:v>
                </c:pt>
                <c:pt idx="1327">
                  <c:v>0.5117752504742008</c:v>
                </c:pt>
                <c:pt idx="1328">
                  <c:v>0.51178540808623096</c:v>
                </c:pt>
                <c:pt idx="1329">
                  <c:v>0.51179556383559033</c:v>
                </c:pt>
                <c:pt idx="1330">
                  <c:v>0.51180571792294649</c:v>
                </c:pt>
                <c:pt idx="1331">
                  <c:v>0.51181587054959821</c:v>
                </c:pt>
                <c:pt idx="1332">
                  <c:v>0.51182602191738458</c:v>
                </c:pt>
                <c:pt idx="1333">
                  <c:v>0.51183617222871802</c:v>
                </c:pt>
                <c:pt idx="1334">
                  <c:v>0.51184632168649602</c:v>
                </c:pt>
                <c:pt idx="1335">
                  <c:v>0.51185647049410365</c:v>
                </c:pt>
                <c:pt idx="1336">
                  <c:v>0.51186661885536466</c:v>
                </c:pt>
                <c:pt idx="1337">
                  <c:v>0.511876766974529</c:v>
                </c:pt>
                <c:pt idx="1338">
                  <c:v>0.51188691505621131</c:v>
                </c:pt>
                <c:pt idx="1339">
                  <c:v>0.51189706330539464</c:v>
                </c:pt>
                <c:pt idx="1340">
                  <c:v>0.51190721192735666</c:v>
                </c:pt>
                <c:pt idx="1341">
                  <c:v>0.51191736112767938</c:v>
                </c:pt>
                <c:pt idx="1342">
                  <c:v>0.51192751111219204</c:v>
                </c:pt>
                <c:pt idx="1343">
                  <c:v>0.51193766208693159</c:v>
                </c:pt>
                <c:pt idx="1344">
                  <c:v>0.51194781425813662</c:v>
                </c:pt>
                <c:pt idx="1345">
                  <c:v>0.51195796783217751</c:v>
                </c:pt>
                <c:pt idx="1346">
                  <c:v>0.51196812301557204</c:v>
                </c:pt>
                <c:pt idx="1347">
                  <c:v>0.51197828001490397</c:v>
                </c:pt>
                <c:pt idx="1348">
                  <c:v>0.51198843903681501</c:v>
                </c:pt>
                <c:pt idx="1349">
                  <c:v>0.51199860028796496</c:v>
                </c:pt>
                <c:pt idx="1350">
                  <c:v>0.5120087639750005</c:v>
                </c:pt>
                <c:pt idx="1351">
                  <c:v>0.51201893030451895</c:v>
                </c:pt>
                <c:pt idx="1352">
                  <c:v>0.51202909948303432</c:v>
                </c:pt>
                <c:pt idx="1353">
                  <c:v>0.51203927171693231</c:v>
                </c:pt>
                <c:pt idx="1354">
                  <c:v>0.51204944721247403</c:v>
                </c:pt>
                <c:pt idx="1355">
                  <c:v>0.51205962617570056</c:v>
                </c:pt>
                <c:pt idx="1356">
                  <c:v>0.51206980881245157</c:v>
                </c:pt>
                <c:pt idx="1357">
                  <c:v>0.51207999532831305</c:v>
                </c:pt>
                <c:pt idx="1358">
                  <c:v>0.51209018592857003</c:v>
                </c:pt>
                <c:pt idx="1359">
                  <c:v>0.51210038081818798</c:v>
                </c:pt>
                <c:pt idx="1360">
                  <c:v>0.51211058020176348</c:v>
                </c:pt>
                <c:pt idx="1361">
                  <c:v>0.51212078428351704</c:v>
                </c:pt>
                <c:pt idx="1362">
                  <c:v>0.51213099326721057</c:v>
                </c:pt>
                <c:pt idx="1363">
                  <c:v>0.51214120735615865</c:v>
                </c:pt>
                <c:pt idx="1364">
                  <c:v>0.51215142675316505</c:v>
                </c:pt>
                <c:pt idx="1365">
                  <c:v>0.51216165166050065</c:v>
                </c:pt>
                <c:pt idx="1366">
                  <c:v>0.51217188227986032</c:v>
                </c:pt>
                <c:pt idx="1367">
                  <c:v>0.51218211881232079</c:v>
                </c:pt>
                <c:pt idx="1368">
                  <c:v>0.51219236145833957</c:v>
                </c:pt>
                <c:pt idx="1369">
                  <c:v>0.51220261041766357</c:v>
                </c:pt>
                <c:pt idx="1370">
                  <c:v>0.5122128658893349</c:v>
                </c:pt>
                <c:pt idx="1371">
                  <c:v>0.51222312807165038</c:v>
                </c:pt>
                <c:pt idx="1372">
                  <c:v>0.51223339716210858</c:v>
                </c:pt>
                <c:pt idx="1373">
                  <c:v>0.51224367335737864</c:v>
                </c:pt>
                <c:pt idx="1374">
                  <c:v>0.51225395685327602</c:v>
                </c:pt>
                <c:pt idx="1375">
                  <c:v>0.51226424784471758</c:v>
                </c:pt>
                <c:pt idx="1376">
                  <c:v>0.51227454652568505</c:v>
                </c:pt>
                <c:pt idx="1377">
                  <c:v>0.51228485308919103</c:v>
                </c:pt>
                <c:pt idx="1378">
                  <c:v>0.51229516772722739</c:v>
                </c:pt>
                <c:pt idx="1379">
                  <c:v>0.51230549063077668</c:v>
                </c:pt>
                <c:pt idx="1380">
                  <c:v>0.51231582198970049</c:v>
                </c:pt>
                <c:pt idx="1381">
                  <c:v>0.51232616199277248</c:v>
                </c:pt>
                <c:pt idx="1382">
                  <c:v>0.51233651082760778</c:v>
                </c:pt>
                <c:pt idx="1383">
                  <c:v>0.51234686868063251</c:v>
                </c:pt>
                <c:pt idx="1384">
                  <c:v>0.51235723573703595</c:v>
                </c:pt>
                <c:pt idx="1385">
                  <c:v>0.51236761218076499</c:v>
                </c:pt>
                <c:pt idx="1386">
                  <c:v>0.51237799819445251</c:v>
                </c:pt>
                <c:pt idx="1387">
                  <c:v>0.5123883939594045</c:v>
                </c:pt>
                <c:pt idx="1388">
                  <c:v>0.51239879965555601</c:v>
                </c:pt>
                <c:pt idx="1389">
                  <c:v>0.51240921546143303</c:v>
                </c:pt>
                <c:pt idx="1390">
                  <c:v>0.51241964155411701</c:v>
                </c:pt>
                <c:pt idx="1391">
                  <c:v>0.51243007810921259</c:v>
                </c:pt>
                <c:pt idx="1392">
                  <c:v>0.51244052530080797</c:v>
                </c:pt>
                <c:pt idx="1393">
                  <c:v>0.51245098330143457</c:v>
                </c:pt>
                <c:pt idx="1394">
                  <c:v>0.51246145228204298</c:v>
                </c:pt>
                <c:pt idx="1395">
                  <c:v>0.51247193241195299</c:v>
                </c:pt>
                <c:pt idx="1396">
                  <c:v>0.51248242385882659</c:v>
                </c:pt>
                <c:pt idx="1397">
                  <c:v>0.51249292678863057</c:v>
                </c:pt>
                <c:pt idx="1398">
                  <c:v>0.51250344136559989</c:v>
                </c:pt>
                <c:pt idx="1399">
                  <c:v>0.51251396775219438</c:v>
                </c:pt>
                <c:pt idx="1400">
                  <c:v>0.51252450610908895</c:v>
                </c:pt>
                <c:pt idx="1401">
                  <c:v>0.51253505659509968</c:v>
                </c:pt>
                <c:pt idx="1402">
                  <c:v>0.51254561936717302</c:v>
                </c:pt>
                <c:pt idx="1403">
                  <c:v>0.51255619458034696</c:v>
                </c:pt>
                <c:pt idx="1404">
                  <c:v>0.51256678238772591</c:v>
                </c:pt>
                <c:pt idx="1405">
                  <c:v>0.51257738294042432</c:v>
                </c:pt>
                <c:pt idx="1406">
                  <c:v>0.51258799638753949</c:v>
                </c:pt>
                <c:pt idx="1407">
                  <c:v>0.51259862287611901</c:v>
                </c:pt>
                <c:pt idx="1408">
                  <c:v>0.51260926255113504</c:v>
                </c:pt>
                <c:pt idx="1409">
                  <c:v>0.51261991555542663</c:v>
                </c:pt>
                <c:pt idx="1410">
                  <c:v>0.51263058202969503</c:v>
                </c:pt>
                <c:pt idx="1411">
                  <c:v>0.51264126211244665</c:v>
                </c:pt>
                <c:pt idx="1412">
                  <c:v>0.51265195593996449</c:v>
                </c:pt>
                <c:pt idx="1413">
                  <c:v>0.51266266364628199</c:v>
                </c:pt>
                <c:pt idx="1414">
                  <c:v>0.512673385363138</c:v>
                </c:pt>
                <c:pt idx="1415">
                  <c:v>0.51268412121994966</c:v>
                </c:pt>
                <c:pt idx="1416">
                  <c:v>0.51269487134379066</c:v>
                </c:pt>
                <c:pt idx="1417">
                  <c:v>0.51270563585931594</c:v>
                </c:pt>
                <c:pt idx="1418">
                  <c:v>0.51271641488879205</c:v>
                </c:pt>
                <c:pt idx="1419">
                  <c:v>0.51272720855201304</c:v>
                </c:pt>
                <c:pt idx="1420">
                  <c:v>0.51273801696628962</c:v>
                </c:pt>
                <c:pt idx="1421">
                  <c:v>0.51274884024641165</c:v>
                </c:pt>
                <c:pt idx="1422">
                  <c:v>0.51275967850461956</c:v>
                </c:pt>
                <c:pt idx="1423">
                  <c:v>0.51277053185056498</c:v>
                </c:pt>
                <c:pt idx="1424">
                  <c:v>0.51278140039129405</c:v>
                </c:pt>
                <c:pt idx="1425">
                  <c:v>0.51279228423119805</c:v>
                </c:pt>
                <c:pt idx="1426">
                  <c:v>0.51280318347199549</c:v>
                </c:pt>
                <c:pt idx="1427">
                  <c:v>0.51281409821269397</c:v>
                </c:pt>
                <c:pt idx="1428">
                  <c:v>0.51282502854956402</c:v>
                </c:pt>
                <c:pt idx="1429">
                  <c:v>0.51283597457609664</c:v>
                </c:pt>
                <c:pt idx="1430">
                  <c:v>0.51284693638299805</c:v>
                </c:pt>
                <c:pt idx="1431">
                  <c:v>0.51285791405813663</c:v>
                </c:pt>
                <c:pt idx="1432">
                  <c:v>0.51286890768651805</c:v>
                </c:pt>
                <c:pt idx="1433">
                  <c:v>0.51287991735026495</c:v>
                </c:pt>
                <c:pt idx="1434">
                  <c:v>0.51289094312858297</c:v>
                </c:pt>
                <c:pt idx="1435">
                  <c:v>0.51290198509771456</c:v>
                </c:pt>
                <c:pt idx="1436">
                  <c:v>0.51291304333094956</c:v>
                </c:pt>
                <c:pt idx="1437">
                  <c:v>0.51292411789856063</c:v>
                </c:pt>
                <c:pt idx="1438">
                  <c:v>0.51293520886778698</c:v>
                </c:pt>
                <c:pt idx="1439">
                  <c:v>0.51294631630281295</c:v>
                </c:pt>
                <c:pt idx="1440">
                  <c:v>0.512957440264732</c:v>
                </c:pt>
                <c:pt idx="1441">
                  <c:v>0.5129685808115213</c:v>
                </c:pt>
                <c:pt idx="1442">
                  <c:v>0.51297973799802665</c:v>
                </c:pt>
                <c:pt idx="1443">
                  <c:v>0.51299091187590551</c:v>
                </c:pt>
                <c:pt idx="1444">
                  <c:v>0.51300210249363698</c:v>
                </c:pt>
                <c:pt idx="1445">
                  <c:v>0.51301330989646887</c:v>
                </c:pt>
                <c:pt idx="1446">
                  <c:v>0.51302453412641302</c:v>
                </c:pt>
                <c:pt idx="1447">
                  <c:v>0.51303577522219401</c:v>
                </c:pt>
                <c:pt idx="1448">
                  <c:v>0.51304703321924705</c:v>
                </c:pt>
                <c:pt idx="1449">
                  <c:v>0.51305830814968001</c:v>
                </c:pt>
                <c:pt idx="1450">
                  <c:v>0.51306960004225266</c:v>
                </c:pt>
                <c:pt idx="1451">
                  <c:v>0.51308090892235647</c:v>
                </c:pt>
                <c:pt idx="1452">
                  <c:v>0.51309223481198396</c:v>
                </c:pt>
                <c:pt idx="1453">
                  <c:v>0.5131035777296975</c:v>
                </c:pt>
                <c:pt idx="1454">
                  <c:v>0.51311493769062499</c:v>
                </c:pt>
                <c:pt idx="1455">
                  <c:v>0.51312631470641856</c:v>
                </c:pt>
                <c:pt idx="1456">
                  <c:v>0.51313770878523979</c:v>
                </c:pt>
                <c:pt idx="1457">
                  <c:v>0.5131491199317455</c:v>
                </c:pt>
                <c:pt idx="1458">
                  <c:v>0.51316054814703138</c:v>
                </c:pt>
                <c:pt idx="1459">
                  <c:v>0.51317199342865805</c:v>
                </c:pt>
                <c:pt idx="1460">
                  <c:v>0.513183455770581</c:v>
                </c:pt>
                <c:pt idx="1461">
                  <c:v>0.51319493516316095</c:v>
                </c:pt>
                <c:pt idx="1462">
                  <c:v>0.51320643159312995</c:v>
                </c:pt>
                <c:pt idx="1463">
                  <c:v>0.51321794504356566</c:v>
                </c:pt>
                <c:pt idx="1464">
                  <c:v>0.51322947549389109</c:v>
                </c:pt>
                <c:pt idx="1465">
                  <c:v>0.51324102291980356</c:v>
                </c:pt>
                <c:pt idx="1466">
                  <c:v>0.51325258729331358</c:v>
                </c:pt>
                <c:pt idx="1467">
                  <c:v>0.51326416858268831</c:v>
                </c:pt>
                <c:pt idx="1468">
                  <c:v>0.51327576675244158</c:v>
                </c:pt>
                <c:pt idx="1469">
                  <c:v>0.51328738176329247</c:v>
                </c:pt>
                <c:pt idx="1470">
                  <c:v>0.51329901357219165</c:v>
                </c:pt>
                <c:pt idx="1471">
                  <c:v>0.51331066213222232</c:v>
                </c:pt>
                <c:pt idx="1472">
                  <c:v>0.51332232739267858</c:v>
                </c:pt>
                <c:pt idx="1473">
                  <c:v>0.51333400929895956</c:v>
                </c:pt>
                <c:pt idx="1474">
                  <c:v>0.51334570779259203</c:v>
                </c:pt>
                <c:pt idx="1475">
                  <c:v>0.51335742281119501</c:v>
                </c:pt>
                <c:pt idx="1476">
                  <c:v>0.51336915428846697</c:v>
                </c:pt>
                <c:pt idx="1477">
                  <c:v>0.51338090215415899</c:v>
                </c:pt>
                <c:pt idx="1478">
                  <c:v>0.513392666334054</c:v>
                </c:pt>
                <c:pt idx="1479">
                  <c:v>0.51340444674994656</c:v>
                </c:pt>
                <c:pt idx="1480">
                  <c:v>0.51341624331962166</c:v>
                </c:pt>
                <c:pt idx="1481">
                  <c:v>0.51342805595683849</c:v>
                </c:pt>
                <c:pt idx="1482">
                  <c:v>0.51343988457129497</c:v>
                </c:pt>
                <c:pt idx="1483">
                  <c:v>0.51345172906861758</c:v>
                </c:pt>
                <c:pt idx="1484">
                  <c:v>0.51346358935033087</c:v>
                </c:pt>
                <c:pt idx="1485">
                  <c:v>0.51347546531385801</c:v>
                </c:pt>
                <c:pt idx="1486">
                  <c:v>0.51348735685244795</c:v>
                </c:pt>
                <c:pt idx="1487">
                  <c:v>0.51349926385521349</c:v>
                </c:pt>
                <c:pt idx="1488">
                  <c:v>0.51351118620705138</c:v>
                </c:pt>
                <c:pt idx="1489">
                  <c:v>0.51352312378866438</c:v>
                </c:pt>
                <c:pt idx="1490">
                  <c:v>0.51353507647650865</c:v>
                </c:pt>
                <c:pt idx="1491">
                  <c:v>0.51354704414276231</c:v>
                </c:pt>
                <c:pt idx="1492">
                  <c:v>0.51355902665533504</c:v>
                </c:pt>
                <c:pt idx="1493">
                  <c:v>0.51357102387779796</c:v>
                </c:pt>
                <c:pt idx="1494">
                  <c:v>0.51358303566938901</c:v>
                </c:pt>
                <c:pt idx="1495">
                  <c:v>0.51359506188496296</c:v>
                </c:pt>
                <c:pt idx="1496">
                  <c:v>0.51360710237498564</c:v>
                </c:pt>
                <c:pt idx="1497">
                  <c:v>0.51361915698546801</c:v>
                </c:pt>
                <c:pt idx="1498">
                  <c:v>0.51363122555797203</c:v>
                </c:pt>
                <c:pt idx="1499">
                  <c:v>0.51364330792955404</c:v>
                </c:pt>
                <c:pt idx="1500">
                  <c:v>0.513655403932743</c:v>
                </c:pt>
                <c:pt idx="1501">
                  <c:v>0.51366751339549965</c:v>
                </c:pt>
                <c:pt idx="1502">
                  <c:v>0.51367963614118795</c:v>
                </c:pt>
                <c:pt idx="1503">
                  <c:v>0.51369177198851368</c:v>
                </c:pt>
                <c:pt idx="1504">
                  <c:v>0.51370392075152349</c:v>
                </c:pt>
                <c:pt idx="1505">
                  <c:v>0.51371608223954102</c:v>
                </c:pt>
                <c:pt idx="1506">
                  <c:v>0.51372825625712304</c:v>
                </c:pt>
                <c:pt idx="1507">
                  <c:v>0.51374044260401408</c:v>
                </c:pt>
                <c:pt idx="1508">
                  <c:v>0.51375264107510898</c:v>
                </c:pt>
                <c:pt idx="1509">
                  <c:v>0.51376485146041095</c:v>
                </c:pt>
                <c:pt idx="1510">
                  <c:v>0.51377707354495905</c:v>
                </c:pt>
                <c:pt idx="1511">
                  <c:v>0.51378930710879356</c:v>
                </c:pt>
                <c:pt idx="1512">
                  <c:v>0.51380155192688504</c:v>
                </c:pt>
                <c:pt idx="1513">
                  <c:v>0.51381380776910002</c:v>
                </c:pt>
                <c:pt idx="1514">
                  <c:v>0.51382607440011563</c:v>
                </c:pt>
                <c:pt idx="1515">
                  <c:v>0.51383835157936697</c:v>
                </c:pt>
                <c:pt idx="1516">
                  <c:v>0.51385063906098505</c:v>
                </c:pt>
                <c:pt idx="1517">
                  <c:v>0.51386293659371762</c:v>
                </c:pt>
                <c:pt idx="1518">
                  <c:v>0.51387524392085904</c:v>
                </c:pt>
                <c:pt idx="1519">
                  <c:v>0.5138875607801775</c:v>
                </c:pt>
                <c:pt idx="1520">
                  <c:v>0.51389988690383304</c:v>
                </c:pt>
                <c:pt idx="1521">
                  <c:v>0.51391222201827802</c:v>
                </c:pt>
                <c:pt idx="1522">
                  <c:v>0.51392456584419899</c:v>
                </c:pt>
                <c:pt idx="1523">
                  <c:v>0.51393691809639497</c:v>
                </c:pt>
                <c:pt idx="1524">
                  <c:v>0.5139492784836962</c:v>
                </c:pt>
                <c:pt idx="1525">
                  <c:v>0.51396164670883804</c:v>
                </c:pt>
                <c:pt idx="1526">
                  <c:v>0.51397402246839963</c:v>
                </c:pt>
                <c:pt idx="1527">
                  <c:v>0.5139864054526273</c:v>
                </c:pt>
                <c:pt idx="1528">
                  <c:v>0.51399879534538295</c:v>
                </c:pt>
                <c:pt idx="1529">
                  <c:v>0.51401119182395438</c:v>
                </c:pt>
                <c:pt idx="1530">
                  <c:v>0.51402359455897795</c:v>
                </c:pt>
                <c:pt idx="1531">
                  <c:v>0.51403600321425558</c:v>
                </c:pt>
                <c:pt idx="1532">
                  <c:v>0.51404841744664664</c:v>
                </c:pt>
                <c:pt idx="1533">
                  <c:v>0.51406083690589133</c:v>
                </c:pt>
                <c:pt idx="1534">
                  <c:v>0.51407326123445496</c:v>
                </c:pt>
                <c:pt idx="1535">
                  <c:v>0.51408569006737503</c:v>
                </c:pt>
                <c:pt idx="1536">
                  <c:v>0.51409812303206259</c:v>
                </c:pt>
                <c:pt idx="1537">
                  <c:v>0.51411055974813058</c:v>
                </c:pt>
                <c:pt idx="1538">
                  <c:v>0.51412299982719256</c:v>
                </c:pt>
                <c:pt idx="1539">
                  <c:v>0.51413544287265867</c:v>
                </c:pt>
                <c:pt idx="1540">
                  <c:v>0.51414788847952764</c:v>
                </c:pt>
                <c:pt idx="1541">
                  <c:v>0.51416033623414303</c:v>
                </c:pt>
                <c:pt idx="1542">
                  <c:v>0.51417278571397296</c:v>
                </c:pt>
                <c:pt idx="1543">
                  <c:v>0.51418523648736303</c:v>
                </c:pt>
                <c:pt idx="1544">
                  <c:v>0.51419768811324851</c:v>
                </c:pt>
                <c:pt idx="1545">
                  <c:v>0.51421014014090538</c:v>
                </c:pt>
                <c:pt idx="1546">
                  <c:v>0.51422259210966159</c:v>
                </c:pt>
                <c:pt idx="1547">
                  <c:v>0.51423504354856564</c:v>
                </c:pt>
                <c:pt idx="1548">
                  <c:v>0.51424749397609604</c:v>
                </c:pt>
                <c:pt idx="1549">
                  <c:v>0.51425994289981902</c:v>
                </c:pt>
                <c:pt idx="1550">
                  <c:v>0.51427238981602574</c:v>
                </c:pt>
                <c:pt idx="1551">
                  <c:v>0.51428483420939763</c:v>
                </c:pt>
                <c:pt idx="1552">
                  <c:v>0.514297275552558</c:v>
                </c:pt>
                <c:pt idx="1553">
                  <c:v>0.51430971330572595</c:v>
                </c:pt>
                <c:pt idx="1554">
                  <c:v>0.51432214691625533</c:v>
                </c:pt>
                <c:pt idx="1555">
                  <c:v>0.51433457581820996</c:v>
                </c:pt>
                <c:pt idx="1556">
                  <c:v>0.51434699943186457</c:v>
                </c:pt>
                <c:pt idx="1557">
                  <c:v>0.51435941716323064</c:v>
                </c:pt>
                <c:pt idx="1558">
                  <c:v>0.51437182840353468</c:v>
                </c:pt>
                <c:pt idx="1559">
                  <c:v>0.51438423252867405</c:v>
                </c:pt>
                <c:pt idx="1560">
                  <c:v>0.51439662889864057</c:v>
                </c:pt>
                <c:pt idx="1561">
                  <c:v>0.51440901685693896</c:v>
                </c:pt>
                <c:pt idx="1562">
                  <c:v>0.51442139572992995</c:v>
                </c:pt>
                <c:pt idx="1563">
                  <c:v>0.51443376482619962</c:v>
                </c:pt>
                <c:pt idx="1564">
                  <c:v>0.5144461234358535</c:v>
                </c:pt>
                <c:pt idx="1565">
                  <c:v>0.51445847082977503</c:v>
                </c:pt>
                <c:pt idx="1566">
                  <c:v>0.51447080625889663</c:v>
                </c:pt>
                <c:pt idx="1567">
                  <c:v>0.5144831289533599</c:v>
                </c:pt>
                <c:pt idx="1568">
                  <c:v>0.51449543812174003</c:v>
                </c:pt>
                <c:pt idx="1569">
                  <c:v>0.51450773295008401</c:v>
                </c:pt>
                <c:pt idx="1570">
                  <c:v>0.51452001260104963</c:v>
                </c:pt>
                <c:pt idx="1571">
                  <c:v>0.51453227621290631</c:v>
                </c:pt>
                <c:pt idx="1572">
                  <c:v>0.51454452289854302</c:v>
                </c:pt>
                <c:pt idx="1573">
                  <c:v>0.51455675174436333</c:v>
                </c:pt>
                <c:pt idx="1574">
                  <c:v>0.51456896180922074</c:v>
                </c:pt>
                <c:pt idx="1575">
                  <c:v>0.51458115212320299</c:v>
                </c:pt>
                <c:pt idx="1576">
                  <c:v>0.51459332168640659</c:v>
                </c:pt>
                <c:pt idx="1577">
                  <c:v>0.51460546946767305</c:v>
                </c:pt>
                <c:pt idx="1578">
                  <c:v>0.51461759440321397</c:v>
                </c:pt>
                <c:pt idx="1579">
                  <c:v>0.51462969539520065</c:v>
                </c:pt>
                <c:pt idx="1580">
                  <c:v>0.51464177131026001</c:v>
                </c:pt>
                <c:pt idx="1581">
                  <c:v>0.51465382097794432</c:v>
                </c:pt>
                <c:pt idx="1582">
                  <c:v>0.51466584318907904</c:v>
                </c:pt>
                <c:pt idx="1583">
                  <c:v>0.51467783669402511</c:v>
                </c:pt>
                <c:pt idx="1584">
                  <c:v>0.51468980020090704</c:v>
                </c:pt>
                <c:pt idx="1585">
                  <c:v>0.51470173237373851</c:v>
                </c:pt>
                <c:pt idx="1586">
                  <c:v>0.51471363183039398</c:v>
                </c:pt>
                <c:pt idx="1587">
                  <c:v>0.51472549714059324</c:v>
                </c:pt>
                <c:pt idx="1588">
                  <c:v>0.51473732682366258</c:v>
                </c:pt>
                <c:pt idx="1589">
                  <c:v>0.51474911934632595</c:v>
                </c:pt>
                <c:pt idx="1590">
                  <c:v>0.51476087312025398</c:v>
                </c:pt>
                <c:pt idx="1591">
                  <c:v>0.51477258649959068</c:v>
                </c:pt>
                <c:pt idx="1592">
                  <c:v>0.51478425777830195</c:v>
                </c:pt>
                <c:pt idx="1593">
                  <c:v>0.514795885187455</c:v>
                </c:pt>
                <c:pt idx="1594">
                  <c:v>0.51480746689229751</c:v>
                </c:pt>
                <c:pt idx="1595">
                  <c:v>0.51481900098924649</c:v>
                </c:pt>
                <c:pt idx="1596">
                  <c:v>0.51483048550271349</c:v>
                </c:pt>
                <c:pt idx="1597">
                  <c:v>0.51484191838178051</c:v>
                </c:pt>
                <c:pt idx="1598">
                  <c:v>0.51485329749669895</c:v>
                </c:pt>
                <c:pt idx="1599">
                  <c:v>0.5148646206352685</c:v>
                </c:pt>
                <c:pt idx="1600">
                  <c:v>0.51487588549897956</c:v>
                </c:pt>
                <c:pt idx="1601">
                  <c:v>0.51488708969899899</c:v>
                </c:pt>
                <c:pt idx="1602">
                  <c:v>0.51489823075199104</c:v>
                </c:pt>
                <c:pt idx="1603">
                  <c:v>0.51490930607568564</c:v>
                </c:pt>
                <c:pt idx="1604">
                  <c:v>0.51492031298426399</c:v>
                </c:pt>
                <c:pt idx="1605">
                  <c:v>0.51493124868353268</c:v>
                </c:pt>
                <c:pt idx="1606">
                  <c:v>0.51494211026582604</c:v>
                </c:pt>
                <c:pt idx="1607">
                  <c:v>0.51495289470472649</c:v>
                </c:pt>
                <c:pt idx="1608">
                  <c:v>0.51496359884947096</c:v>
                </c:pt>
                <c:pt idx="1609">
                  <c:v>0.51497421941912791</c:v>
                </c:pt>
                <c:pt idx="1610">
                  <c:v>0.51498475299647495</c:v>
                </c:pt>
                <c:pt idx="1611">
                  <c:v>0.51499519602162602</c:v>
                </c:pt>
                <c:pt idx="1612">
                  <c:v>0.51500554478529059</c:v>
                </c:pt>
                <c:pt idx="1613">
                  <c:v>0.51501579542176756</c:v>
                </c:pt>
                <c:pt idx="1614">
                  <c:v>0.51502594390158263</c:v>
                </c:pt>
                <c:pt idx="1615">
                  <c:v>0.51503598602377665</c:v>
                </c:pt>
                <c:pt idx="1616">
                  <c:v>0.51504591740783656</c:v>
                </c:pt>
                <c:pt idx="1617">
                  <c:v>0.51505573348523304</c:v>
                </c:pt>
                <c:pt idx="1618">
                  <c:v>0.51506542949058065</c:v>
                </c:pt>
                <c:pt idx="1619">
                  <c:v>0.515075000452343</c:v>
                </c:pt>
                <c:pt idx="1620">
                  <c:v>0.51508444118313801</c:v>
                </c:pt>
                <c:pt idx="1621">
                  <c:v>0.51509374626956095</c:v>
                </c:pt>
                <c:pt idx="1622">
                  <c:v>0.51510291006153897</c:v>
                </c:pt>
                <c:pt idx="1623">
                  <c:v>0.51511192666118533</c:v>
                </c:pt>
                <c:pt idx="1624">
                  <c:v>0.51512078991111432</c:v>
                </c:pt>
                <c:pt idx="1625">
                  <c:v>0.515129493382257</c:v>
                </c:pt>
                <c:pt idx="1626">
                  <c:v>0.51513803036102201</c:v>
                </c:pt>
                <c:pt idx="1627">
                  <c:v>0.51514639383593996</c:v>
                </c:pt>
                <c:pt idx="1628">
                  <c:v>0.51515457648364604</c:v>
                </c:pt>
                <c:pt idx="1629">
                  <c:v>0.51516257065418902</c:v>
                </c:pt>
                <c:pt idx="1630">
                  <c:v>0.51517036835570296</c:v>
                </c:pt>
                <c:pt idx="1631">
                  <c:v>0.51517796123832849</c:v>
                </c:pt>
                <c:pt idx="1632">
                  <c:v>0.51518534057740251</c:v>
                </c:pt>
                <c:pt idx="1633">
                  <c:v>0.51519249725586902</c:v>
                </c:pt>
                <c:pt idx="1634">
                  <c:v>0.51519942174586097</c:v>
                </c:pt>
                <c:pt idx="1635">
                  <c:v>0.51520610408945267</c:v>
                </c:pt>
                <c:pt idx="1636">
                  <c:v>0.51521253387851296</c:v>
                </c:pt>
                <c:pt idx="1637">
                  <c:v>0.51521870023361149</c:v>
                </c:pt>
                <c:pt idx="1638">
                  <c:v>0.51522459178199131</c:v>
                </c:pt>
                <c:pt idx="1639">
                  <c:v>0.51523019663450664</c:v>
                </c:pt>
                <c:pt idx="1640">
                  <c:v>0.51523550236148563</c:v>
                </c:pt>
                <c:pt idx="1641">
                  <c:v>0.51524049596753496</c:v>
                </c:pt>
                <c:pt idx="1642">
                  <c:v>0.51524516386515351</c:v>
                </c:pt>
                <c:pt idx="1643">
                  <c:v>0.51524949184715196</c:v>
                </c:pt>
                <c:pt idx="1644">
                  <c:v>0.51525346505782066</c:v>
                </c:pt>
                <c:pt idx="1645">
                  <c:v>0.51525706796279858</c:v>
                </c:pt>
                <c:pt idx="1646">
                  <c:v>0.51526028431753856</c:v>
                </c:pt>
                <c:pt idx="1647">
                  <c:v>0.515263097134392</c:v>
                </c:pt>
                <c:pt idx="1648">
                  <c:v>0.51526548864816801</c:v>
                </c:pt>
                <c:pt idx="1649">
                  <c:v>0.51526744028015858</c:v>
                </c:pt>
                <c:pt idx="1650">
                  <c:v>0.51526893260054263</c:v>
                </c:pt>
                <c:pt idx="1651">
                  <c:v>0.51526994528909598</c:v>
                </c:pt>
                <c:pt idx="1652">
                  <c:v>0.51527045709416064</c:v>
                </c:pt>
                <c:pt idx="1653">
                  <c:v>0.51527044578974457</c:v>
                </c:pt>
                <c:pt idx="1654">
                  <c:v>0.5152698881307175</c:v>
                </c:pt>
                <c:pt idx="1655">
                  <c:v>0.51526875980602338</c:v>
                </c:pt>
                <c:pt idx="1656">
                  <c:v>0.51526703538985097</c:v>
                </c:pt>
                <c:pt idx="1657">
                  <c:v>0.51526468829044358</c:v>
                </c:pt>
                <c:pt idx="1658">
                  <c:v>0.51526169069637162</c:v>
                </c:pt>
                <c:pt idx="1659">
                  <c:v>0.51525801351912204</c:v>
                </c:pt>
                <c:pt idx="1660">
                  <c:v>0.515253626339639</c:v>
                </c:pt>
                <c:pt idx="1661">
                  <c:v>0.5152484973455822</c:v>
                </c:pt>
                <c:pt idx="1662">
                  <c:v>0.51524259326802502</c:v>
                </c:pt>
                <c:pt idx="1663">
                  <c:v>0.51523587931554504</c:v>
                </c:pt>
                <c:pt idx="1664">
                  <c:v>0.51522831910532696</c:v>
                </c:pt>
                <c:pt idx="1665">
                  <c:v>0.51521987459137664</c:v>
                </c:pt>
                <c:pt idx="1666">
                  <c:v>0.51521050598959806</c:v>
                </c:pt>
                <c:pt idx="1667">
                  <c:v>0.51520017169968102</c:v>
                </c:pt>
                <c:pt idx="1668">
                  <c:v>0.51518882822362599</c:v>
                </c:pt>
                <c:pt idx="1669">
                  <c:v>0.51517643008081104</c:v>
                </c:pt>
                <c:pt idx="1670">
                  <c:v>0.51516292971944433</c:v>
                </c:pt>
                <c:pt idx="1671">
                  <c:v>0.5151482774243088</c:v>
                </c:pt>
                <c:pt idx="1672">
                  <c:v>0.51513242122052649</c:v>
                </c:pt>
                <c:pt idx="1673">
                  <c:v>0.51511530677343498</c:v>
                </c:pt>
                <c:pt idx="1674">
                  <c:v>0.51509687728415232</c:v>
                </c:pt>
                <c:pt idx="1675">
                  <c:v>0.51507707338086595</c:v>
                </c:pt>
                <c:pt idx="1676">
                  <c:v>0.51505583300563995</c:v>
                </c:pt>
                <c:pt idx="1677">
                  <c:v>0.51503309129651498</c:v>
                </c:pt>
                <c:pt idx="1678">
                  <c:v>0.51500878046482701</c:v>
                </c:pt>
                <c:pt idx="1679">
                  <c:v>0.51498282966751296</c:v>
                </c:pt>
                <c:pt idx="1680">
                  <c:v>0.5149551648742533</c:v>
                </c:pt>
                <c:pt idx="1681">
                  <c:v>0.51492570872927401</c:v>
                </c:pt>
                <c:pt idx="1682">
                  <c:v>0.51489438040759605</c:v>
                </c:pt>
                <c:pt idx="1683">
                  <c:v>0.51486109546561798</c:v>
                </c:pt>
                <c:pt idx="1684">
                  <c:v>0.514825765685759</c:v>
                </c:pt>
                <c:pt idx="1685">
                  <c:v>0.51478829891503897</c:v>
                </c:pt>
                <c:pt idx="1686">
                  <c:v>0.51474859889737001</c:v>
                </c:pt>
                <c:pt idx="1687">
                  <c:v>0.51470656509937596</c:v>
                </c:pt>
                <c:pt idx="1688">
                  <c:v>0.51466209252954565</c:v>
                </c:pt>
                <c:pt idx="1689">
                  <c:v>0.51461507155051556</c:v>
                </c:pt>
                <c:pt idx="1690">
                  <c:v>0.5145653876842945</c:v>
                </c:pt>
                <c:pt idx="1691">
                  <c:v>0.51451292141024751</c:v>
                </c:pt>
                <c:pt idx="1692">
                  <c:v>0.51445754795560439</c:v>
                </c:pt>
                <c:pt idx="1693">
                  <c:v>0.51439913707831864</c:v>
                </c:pt>
                <c:pt idx="1694">
                  <c:v>0.51433755284211358</c:v>
                </c:pt>
                <c:pt idx="1695">
                  <c:v>0.51427265338351302</c:v>
                </c:pt>
                <c:pt idx="1696">
                  <c:v>0.51420429067062101</c:v>
                </c:pt>
                <c:pt idx="1697">
                  <c:v>0.51413231025359163</c:v>
                </c:pt>
                <c:pt idx="1698">
                  <c:v>0.51405655100648151</c:v>
                </c:pt>
                <c:pt idx="1699">
                  <c:v>0.51397684486045458</c:v>
                </c:pt>
                <c:pt idx="1700">
                  <c:v>0.51389301652810326</c:v>
                </c:pt>
                <c:pt idx="1701">
                  <c:v>0.51380488321876605</c:v>
                </c:pt>
                <c:pt idx="1702">
                  <c:v>0.51371225434481405</c:v>
                </c:pt>
                <c:pt idx="1703">
                  <c:v>0.51361493121861601</c:v>
                </c:pt>
                <c:pt idx="1704">
                  <c:v>0.51351270674028038</c:v>
                </c:pt>
                <c:pt idx="1705">
                  <c:v>0.51340536507602796</c:v>
                </c:pt>
                <c:pt idx="1706">
                  <c:v>0.51329268132713257</c:v>
                </c:pt>
                <c:pt idx="1707">
                  <c:v>0.51317442118948164</c:v>
                </c:pt>
                <c:pt idx="1708">
                  <c:v>0.51305034060374499</c:v>
                </c:pt>
                <c:pt idx="1709">
                  <c:v>0.51292018539620143</c:v>
                </c:pt>
                <c:pt idx="1710">
                  <c:v>0.51278369091033449</c:v>
                </c:pt>
                <c:pt idx="1711">
                  <c:v>0.51264058162929604</c:v>
                </c:pt>
                <c:pt idx="1712">
                  <c:v>0.51249057078949001</c:v>
                </c:pt>
                <c:pt idx="1713">
                  <c:v>0.51233335998543739</c:v>
                </c:pt>
                <c:pt idx="1714">
                  <c:v>0.51216863876627949</c:v>
                </c:pt>
                <c:pt idx="1715">
                  <c:v>0.51199608422419063</c:v>
                </c:pt>
                <c:pt idx="1716">
                  <c:v>0.51181536057523658</c:v>
                </c:pt>
                <c:pt idx="1717">
                  <c:v>0.51162611873309305</c:v>
                </c:pt>
                <c:pt idx="1718">
                  <c:v>0.51142799587620991</c:v>
                </c:pt>
                <c:pt idx="1719">
                  <c:v>0.51122061500917304</c:v>
                </c:pt>
                <c:pt idx="1720">
                  <c:v>0.51100358451886396</c:v>
                </c:pt>
                <c:pt idx="1721">
                  <c:v>0.51077649772653999</c:v>
                </c:pt>
                <c:pt idx="1722">
                  <c:v>0.51053893243653803</c:v>
                </c:pt>
                <c:pt idx="1723">
                  <c:v>0.51029045048292199</c:v>
                </c:pt>
                <c:pt idx="1724">
                  <c:v>0.5100305972752085</c:v>
                </c:pt>
                <c:pt idx="1725">
                  <c:v>0.50975890134458068</c:v>
                </c:pt>
                <c:pt idx="1726">
                  <c:v>0.50947487389208301</c:v>
                </c:pt>
                <c:pt idx="1727">
                  <c:v>0.50917800834057703</c:v>
                </c:pt>
                <c:pt idx="1728">
                  <c:v>0.50886777989216547</c:v>
                </c:pt>
                <c:pt idx="1729">
                  <c:v>0.5085436450933315</c:v>
                </c:pt>
                <c:pt idx="1730">
                  <c:v>0.50820504140979195</c:v>
                </c:pt>
                <c:pt idx="1731">
                  <c:v>0.50785138681374398</c:v>
                </c:pt>
                <c:pt idx="1732">
                  <c:v>0.50748207938598766</c:v>
                </c:pt>
                <c:pt idx="1733">
                  <c:v>0.50709649693590897</c:v>
                </c:pt>
                <c:pt idx="1734">
                  <c:v>0.50669399664237769</c:v>
                </c:pt>
                <c:pt idx="1735">
                  <c:v>0.50627391471899896</c:v>
                </c:pt>
                <c:pt idx="1736">
                  <c:v>0.5058355661073245</c:v>
                </c:pt>
                <c:pt idx="1737">
                  <c:v>0.50537824420187805</c:v>
                </c:pt>
                <c:pt idx="1738">
                  <c:v>0.50490122061124998</c:v>
                </c:pt>
                <c:pt idx="1739">
                  <c:v>0.50440374495966456</c:v>
                </c:pt>
                <c:pt idx="1740">
                  <c:v>0.50388504473381601</c:v>
                </c:pt>
                <c:pt idx="1741">
                  <c:v>0.50334432517992966</c:v>
                </c:pt>
                <c:pt idx="1742">
                  <c:v>0.50278076925655657</c:v>
                </c:pt>
                <c:pt idx="1743">
                  <c:v>0.50219353764854369</c:v>
                </c:pt>
                <c:pt idx="1744">
                  <c:v>0.50158176884825778</c:v>
                </c:pt>
                <c:pt idx="1745">
                  <c:v>0.50094457931027403</c:v>
                </c:pt>
                <c:pt idx="1746">
                  <c:v>0.50028106368589165</c:v>
                </c:pt>
                <c:pt idx="1747">
                  <c:v>0.49959029514446762</c:v>
                </c:pt>
                <c:pt idx="1748">
                  <c:v>0.49887132578838417</c:v>
                </c:pt>
                <c:pt idx="1749">
                  <c:v>0.49812318716902404</c:v>
                </c:pt>
                <c:pt idx="1750">
                  <c:v>0.49734489091109352</c:v>
                </c:pt>
                <c:pt idx="1751">
                  <c:v>0.49653542945297602</c:v>
                </c:pt>
                <c:pt idx="1752">
                  <c:v>0.49569377691078498</c:v>
                </c:pt>
                <c:pt idx="1753">
                  <c:v>0.49481889007391433</c:v>
                </c:pt>
                <c:pt idx="1754">
                  <c:v>0.49390970953992375</c:v>
                </c:pt>
                <c:pt idx="1755">
                  <c:v>0.49296516099651838</c:v>
                </c:pt>
                <c:pt idx="1756">
                  <c:v>0.49198415665825435</c:v>
                </c:pt>
                <c:pt idx="1757">
                  <c:v>0.49096559686543922</c:v>
                </c:pt>
                <c:pt idx="1758">
                  <c:v>0.48990837185242297</c:v>
                </c:pt>
                <c:pt idx="1759">
                  <c:v>0.48881136369200862</c:v>
                </c:pt>
                <c:pt idx="1760">
                  <c:v>0.48767344842235499</c:v>
                </c:pt>
                <c:pt idx="1761">
                  <c:v>0.48649349836200922</c:v>
                </c:pt>
                <c:pt idx="1762">
                  <c:v>0.48527038461805438</c:v>
                </c:pt>
                <c:pt idx="1763">
                  <c:v>0.48400297979151552</c:v>
                </c:pt>
                <c:pt idx="1764">
                  <c:v>0.48269016088309602</c:v>
                </c:pt>
                <c:pt idx="1765">
                  <c:v>0.48133081240127501</c:v>
                </c:pt>
                <c:pt idx="1766">
                  <c:v>0.47992382967341835</c:v>
                </c:pt>
                <c:pt idx="1767">
                  <c:v>0.47846812235920333</c:v>
                </c:pt>
                <c:pt idx="1768">
                  <c:v>0.47696261816403351</c:v>
                </c:pt>
                <c:pt idx="1769">
                  <c:v>0.47540626674838732</c:v>
                </c:pt>
                <c:pt idx="1770">
                  <c:v>0.47379804382718399</c:v>
                </c:pt>
                <c:pt idx="1771">
                  <c:v>0.47213695545121376</c:v>
                </c:pt>
                <c:pt idx="1772">
                  <c:v>0.470422042460586</c:v>
                </c:pt>
                <c:pt idx="1773">
                  <c:v>0.46865238509783552</c:v>
                </c:pt>
                <c:pt idx="1774">
                  <c:v>0.46682710776600322</c:v>
                </c:pt>
                <c:pt idx="1775">
                  <c:v>0.46494538391462176</c:v>
                </c:pt>
                <c:pt idx="1776">
                  <c:v>0.46300644103395117</c:v>
                </c:pt>
                <c:pt idx="1777">
                  <c:v>0.46100956573543717</c:v>
                </c:pt>
                <c:pt idx="1778">
                  <c:v>0.45895410889375632</c:v>
                </c:pt>
                <c:pt idx="1779">
                  <c:v>0.456839490823436</c:v>
                </c:pt>
                <c:pt idx="1780">
                  <c:v>0.45466520646060793</c:v>
                </c:pt>
                <c:pt idx="1781">
                  <c:v>0.45243083051823579</c:v>
                </c:pt>
                <c:pt idx="1782">
                  <c:v>0.45013602258105379</c:v>
                </c:pt>
                <c:pt idx="1783">
                  <c:v>0.44778053210454832</c:v>
                </c:pt>
                <c:pt idx="1784">
                  <c:v>0.44536420328070575</c:v>
                </c:pt>
                <c:pt idx="1785">
                  <c:v>0.44288697973186769</c:v>
                </c:pt>
                <c:pt idx="1786">
                  <c:v>0.44034890899307638</c:v>
                </c:pt>
                <c:pt idx="1787">
                  <c:v>0.43775014674259999</c:v>
                </c:pt>
                <c:pt idx="1788">
                  <c:v>0.43509096074012132</c:v>
                </c:pt>
                <c:pt idx="1789">
                  <c:v>0.43237173443232901</c:v>
                </c:pt>
                <c:pt idx="1790">
                  <c:v>0.42959297018627934</c:v>
                </c:pt>
                <c:pt idx="1791">
                  <c:v>0.4267552921121</c:v>
                </c:pt>
                <c:pt idx="1792">
                  <c:v>0.42385944843831003</c:v>
                </c:pt>
                <c:pt idx="1793">
                  <c:v>0.42090631340512302</c:v>
                </c:pt>
                <c:pt idx="1794">
                  <c:v>0.41789688864391117</c:v>
                </c:pt>
                <c:pt idx="1795">
                  <c:v>0.41483230401405252</c:v>
                </c:pt>
                <c:pt idx="1796">
                  <c:v>0.41171381787208938</c:v>
                </c:pt>
                <c:pt idx="1797">
                  <c:v>0.40854281675216608</c:v>
                </c:pt>
                <c:pt idx="1798">
                  <c:v>0.405320814441122</c:v>
                </c:pt>
                <c:pt idx="1799">
                  <c:v>0.40204945043648266</c:v>
                </c:pt>
                <c:pt idx="1800">
                  <c:v>0.39873048778058034</c:v>
                </c:pt>
                <c:pt idx="1801">
                  <c:v>0.39536581026933004</c:v>
                </c:pt>
                <c:pt idx="1802">
                  <c:v>0.39195741903966169</c:v>
                </c:pt>
                <c:pt idx="1803">
                  <c:v>0.38850742854501402</c:v>
                </c:pt>
                <c:pt idx="1804">
                  <c:v>0.3850180619338725</c:v>
                </c:pt>
                <c:pt idx="1805">
                  <c:v>0.38149164585160317</c:v>
                </c:pt>
                <c:pt idx="1806">
                  <c:v>0.37793060469127998</c:v>
                </c:pt>
                <c:pt idx="1807">
                  <c:v>0.37433745432392501</c:v>
                </c:pt>
                <c:pt idx="1808">
                  <c:v>0.37071479534350404</c:v>
                </c:pt>
                <c:pt idx="1809">
                  <c:v>0.36706530586618802</c:v>
                </c:pt>
                <c:pt idx="1810">
                  <c:v>0.36339173392734886</c:v>
                </c:pt>
                <c:pt idx="1811">
                  <c:v>0.35969688952303702</c:v>
                </c:pt>
                <c:pt idx="1812">
                  <c:v>0.35598363634571334</c:v>
                </c:pt>
                <c:pt idx="1813">
                  <c:v>0.35225488326609938</c:v>
                </c:pt>
                <c:pt idx="1814">
                  <c:v>0.34851357561494561</c:v>
                </c:pt>
                <c:pt idx="1815">
                  <c:v>0.34476268631941204</c:v>
                </c:pt>
                <c:pt idx="1816">
                  <c:v>0.34100520694949732</c:v>
                </c:pt>
                <c:pt idx="1817">
                  <c:v>0.33724413872968634</c:v>
                </c:pt>
                <c:pt idx="1818">
                  <c:v>0.33348248357046451</c:v>
                </c:pt>
                <c:pt idx="1819">
                  <c:v>0.32972323517313601</c:v>
                </c:pt>
                <c:pt idx="1820">
                  <c:v>0.32596937025967643</c:v>
                </c:pt>
                <c:pt idx="1821">
                  <c:v>0.32222383997708304</c:v>
                </c:pt>
                <c:pt idx="1822">
                  <c:v>0.31848956152332475</c:v>
                </c:pt>
                <c:pt idx="1823">
                  <c:v>0.31476941003870401</c:v>
                </c:pt>
                <c:pt idx="1824">
                  <c:v>0.31106621080342234</c:v>
                </c:pt>
                <c:pt idx="1825">
                  <c:v>0.30738273177836745</c:v>
                </c:pt>
                <c:pt idx="1826">
                  <c:v>0.30372167652252502</c:v>
                </c:pt>
                <c:pt idx="1827">
                  <c:v>0.30008567751638998</c:v>
                </c:pt>
                <c:pt idx="1828">
                  <c:v>0.29647728991672334</c:v>
                </c:pt>
                <c:pt idx="1829">
                  <c:v>0.29289898576401968</c:v>
                </c:pt>
                <c:pt idx="1830">
                  <c:v>0.28935314865987438</c:v>
                </c:pt>
                <c:pt idx="1831">
                  <c:v>0.28584206892751451</c:v>
                </c:pt>
                <c:pt idx="1832">
                  <c:v>0.28236793926472276</c:v>
                </c:pt>
                <c:pt idx="1833">
                  <c:v>0.27893285089474334</c:v>
                </c:pt>
                <c:pt idx="1834">
                  <c:v>0.27553879021697408</c:v>
                </c:pt>
                <c:pt idx="1835">
                  <c:v>0.27218763595591638</c:v>
                </c:pt>
                <c:pt idx="1836">
                  <c:v>0.268881156803574</c:v>
                </c:pt>
                <c:pt idx="1837">
                  <c:v>0.26562100954753975</c:v>
                </c:pt>
                <c:pt idx="1838">
                  <c:v>0.26240873767424533</c:v>
                </c:pt>
                <c:pt idx="1839">
                  <c:v>0.25924577043432873</c:v>
                </c:pt>
                <c:pt idx="1840">
                  <c:v>0.256133422354965</c:v>
                </c:pt>
                <c:pt idx="1841">
                  <c:v>0.25307289318185716</c:v>
                </c:pt>
                <c:pt idx="1842">
                  <c:v>0.25006526823206132</c:v>
                </c:pt>
                <c:pt idx="1843">
                  <c:v>0.24711151913729873</c:v>
                </c:pt>
                <c:pt idx="1844">
                  <c:v>0.24421250495614399</c:v>
                </c:pt>
                <c:pt idx="1845">
                  <c:v>0.24136897363268001</c:v>
                </c:pt>
                <c:pt idx="1846">
                  <c:v>0.238581563778308</c:v>
                </c:pt>
                <c:pt idx="1847">
                  <c:v>0.23585080675303388</c:v>
                </c:pt>
                <c:pt idx="1848">
                  <c:v>0.23317712902212001</c:v>
                </c:pt>
                <c:pt idx="1849">
                  <c:v>0.23056085476395688</c:v>
                </c:pt>
                <c:pt idx="1850">
                  <c:v>0.22800220870499599</c:v>
                </c:pt>
                <c:pt idx="1851">
                  <c:v>0.22550131915782873</c:v>
                </c:pt>
                <c:pt idx="1852">
                  <c:v>0.22305822123878727</c:v>
                </c:pt>
                <c:pt idx="1853">
                  <c:v>0.22067286024201027</c:v>
                </c:pt>
                <c:pt idx="1854">
                  <c:v>0.21834509514736672</c:v>
                </c:pt>
                <c:pt idx="1855">
                  <c:v>0.21607470224043901</c:v>
                </c:pt>
                <c:pt idx="1856">
                  <c:v>0.21386137882347844</c:v>
                </c:pt>
                <c:pt idx="1857">
                  <c:v>0.21170474699704644</c:v>
                </c:pt>
                <c:pt idx="1858">
                  <c:v>0.20960435749304801</c:v>
                </c:pt>
                <c:pt idx="1859">
                  <c:v>0.20755969354072482</c:v>
                </c:pt>
                <c:pt idx="1860">
                  <c:v>0.20557017474820688</c:v>
                </c:pt>
                <c:pt idx="1861">
                  <c:v>0.20363516098324697</c:v>
                </c:pt>
                <c:pt idx="1862">
                  <c:v>0.201753956237743</c:v>
                </c:pt>
                <c:pt idx="1863">
                  <c:v>0.19992581246176599</c:v>
                </c:pt>
                <c:pt idx="1864">
                  <c:v>0.19814993335383099</c:v>
                </c:pt>
                <c:pt idx="1865">
                  <c:v>0.19642547809518399</c:v>
                </c:pt>
                <c:pt idx="1866">
                  <c:v>0.194751565016968</c:v>
                </c:pt>
                <c:pt idx="1867">
                  <c:v>0.19312727519009601</c:v>
                </c:pt>
                <c:pt idx="1868">
                  <c:v>0.19155165592872836</c:v>
                </c:pt>
                <c:pt idx="1869">
                  <c:v>0.19002372419920288</c:v>
                </c:pt>
                <c:pt idx="1870">
                  <c:v>0.18854246992723131</c:v>
                </c:pt>
                <c:pt idx="1871">
                  <c:v>0.18710685919711573</c:v>
                </c:pt>
                <c:pt idx="1872">
                  <c:v>0.18571583733764596</c:v>
                </c:pt>
                <c:pt idx="1873">
                  <c:v>0.18436833189015919</c:v>
                </c:pt>
                <c:pt idx="1874">
                  <c:v>0.18306325545512719</c:v>
                </c:pt>
                <c:pt idx="1875">
                  <c:v>0.18179950841437961</c:v>
                </c:pt>
                <c:pt idx="1876">
                  <c:v>0.18057598152683982</c:v>
                </c:pt>
                <c:pt idx="1877">
                  <c:v>0.17939155839634099</c:v>
                </c:pt>
                <c:pt idx="1878">
                  <c:v>0.17824511781077873</c:v>
                </c:pt>
                <c:pt idx="1879">
                  <c:v>0.17713553595243561</c:v>
                </c:pt>
                <c:pt idx="1880">
                  <c:v>0.17606168847994699</c:v>
                </c:pt>
                <c:pt idx="1881">
                  <c:v>0.17502245248285361</c:v>
                </c:pt>
                <c:pt idx="1882">
                  <c:v>0.17401670831021199</c:v>
                </c:pt>
                <c:pt idx="1883">
                  <c:v>0.17304334127520296</c:v>
                </c:pt>
                <c:pt idx="1884">
                  <c:v>0.17210124323801387</c:v>
                </c:pt>
                <c:pt idx="1885">
                  <c:v>0.171189314069746</c:v>
                </c:pt>
                <c:pt idx="1886">
                  <c:v>0.17030646300029861</c:v>
                </c:pt>
                <c:pt idx="1887">
                  <c:v>0.169451609853593</c:v>
                </c:pt>
                <c:pt idx="1888">
                  <c:v>0.16862368617366688</c:v>
                </c:pt>
                <c:pt idx="1889">
                  <c:v>0.167821636245405</c:v>
                </c:pt>
                <c:pt idx="1890">
                  <c:v>0.16704441801387801</c:v>
                </c:pt>
                <c:pt idx="1891">
                  <c:v>0.16629100390636661</c:v>
                </c:pt>
                <c:pt idx="1892">
                  <c:v>0.16556038156129843</c:v>
                </c:pt>
                <c:pt idx="1893">
                  <c:v>0.16485155446838287</c:v>
                </c:pt>
                <c:pt idx="1894">
                  <c:v>0.164163542524315</c:v>
                </c:pt>
                <c:pt idx="1895">
                  <c:v>0.16349538250840431</c:v>
                </c:pt>
                <c:pt idx="1896">
                  <c:v>0.16284612848253699</c:v>
                </c:pt>
                <c:pt idx="1897">
                  <c:v>0.16221485211987099</c:v>
                </c:pt>
                <c:pt idx="1898">
                  <c:v>0.16160064296652488</c:v>
                </c:pt>
                <c:pt idx="1899">
                  <c:v>0.16100260864062788</c:v>
                </c:pt>
                <c:pt idx="1900">
                  <c:v>0.16041987497287499</c:v>
                </c:pt>
                <c:pt idx="1901">
                  <c:v>0.15985158609273173</c:v>
                </c:pt>
                <c:pt idx="1902">
                  <c:v>0.15929690446429831</c:v>
                </c:pt>
                <c:pt idx="1903">
                  <c:v>0.15875501087573579</c:v>
                </c:pt>
                <c:pt idx="1904">
                  <c:v>0.15822510438602702</c:v>
                </c:pt>
                <c:pt idx="1905">
                  <c:v>0.15770640223272231</c:v>
                </c:pt>
                <c:pt idx="1906">
                  <c:v>0.15719813970415999</c:v>
                </c:pt>
                <c:pt idx="1907">
                  <c:v>0.15669956997955387</c:v>
                </c:pt>
                <c:pt idx="1908">
                  <c:v>0.15620996394010361</c:v>
                </c:pt>
                <c:pt idx="1909">
                  <c:v>0.15572860995422799</c:v>
                </c:pt>
                <c:pt idx="1910">
                  <c:v>0.155254813639809</c:v>
                </c:pt>
                <c:pt idx="1911">
                  <c:v>0.15478789760617181</c:v>
                </c:pt>
                <c:pt idx="1912">
                  <c:v>0.15432720117840582</c:v>
                </c:pt>
                <c:pt idx="1913">
                  <c:v>0.15387208010646908</c:v>
                </c:pt>
                <c:pt idx="1914">
                  <c:v>0.15342190626132393</c:v>
                </c:pt>
                <c:pt idx="1915">
                  <c:v>0.15297606732026744</c:v>
                </c:pt>
                <c:pt idx="1916">
                  <c:v>0.15253396644341499</c:v>
                </c:pt>
                <c:pt idx="1917">
                  <c:v>0.15209502194319199</c:v>
                </c:pt>
                <c:pt idx="1918">
                  <c:v>0.15165866694851315</c:v>
                </c:pt>
                <c:pt idx="1919">
                  <c:v>0.15122434906525173</c:v>
                </c:pt>
                <c:pt idx="1920">
                  <c:v>0.15079153003437973</c:v>
                </c:pt>
                <c:pt idx="1921">
                  <c:v>0.15035968538915401</c:v>
                </c:pt>
                <c:pt idx="1922">
                  <c:v>0.14992830411249278</c:v>
                </c:pt>
                <c:pt idx="1923">
                  <c:v>0.14949688829563282</c:v>
                </c:pt>
                <c:pt idx="1924">
                  <c:v>0.14906495279907941</c:v>
                </c:pt>
                <c:pt idx="1925">
                  <c:v>0.14863202491666</c:v>
                </c:pt>
                <c:pt idx="1926">
                  <c:v>0.14819764404351088</c:v>
                </c:pt>
                <c:pt idx="1927">
                  <c:v>0.147761361348659</c:v>
                </c:pt>
                <c:pt idx="1928">
                  <c:v>0.14732273945281099</c:v>
                </c:pt>
                <c:pt idx="1929">
                  <c:v>0.14688135211187173</c:v>
                </c:pt>
                <c:pt idx="1930">
                  <c:v>0.14643678390665801</c:v>
                </c:pt>
                <c:pt idx="1931">
                  <c:v>0.14598862993918188</c:v>
                </c:pt>
                <c:pt idx="1932">
                  <c:v>0.1455364955358372</c:v>
                </c:pt>
                <c:pt idx="1933">
                  <c:v>0.14507999595774401</c:v>
                </c:pt>
                <c:pt idx="1934">
                  <c:v>0.144618756118509</c:v>
                </c:pt>
                <c:pt idx="1935">
                  <c:v>0.14415241030950687</c:v>
                </c:pt>
                <c:pt idx="1936">
                  <c:v>0.14368060193287097</c:v>
                </c:pt>
                <c:pt idx="1937">
                  <c:v>0.14320298324224973</c:v>
                </c:pt>
                <c:pt idx="1938">
                  <c:v>0.14271921509138599</c:v>
                </c:pt>
                <c:pt idx="1939">
                  <c:v>0.14222896669055488</c:v>
                </c:pt>
                <c:pt idx="1940">
                  <c:v>0.14173191537084501</c:v>
                </c:pt>
                <c:pt idx="1941">
                  <c:v>0.14122774635624999</c:v>
                </c:pt>
                <c:pt idx="1942">
                  <c:v>0.14071615254354161</c:v>
                </c:pt>
                <c:pt idx="1943">
                  <c:v>0.14019683428983501</c:v>
                </c:pt>
                <c:pt idx="1944">
                  <c:v>0.13966949920777599</c:v>
                </c:pt>
                <c:pt idx="1945">
                  <c:v>0.13913386196824887</c:v>
                </c:pt>
                <c:pt idx="1946">
                  <c:v>0.13858964411049882</c:v>
                </c:pt>
                <c:pt idx="1947">
                  <c:v>0.13803657385954787</c:v>
                </c:pt>
                <c:pt idx="1948">
                  <c:v>0.13747438595079373</c:v>
                </c:pt>
                <c:pt idx="1949">
                  <c:v>0.13690282146164201</c:v>
                </c:pt>
                <c:pt idx="1950">
                  <c:v>0.13632162765005804</c:v>
                </c:pt>
                <c:pt idx="1951">
                  <c:v>0.13573055779989501</c:v>
                </c:pt>
                <c:pt idx="1952">
                  <c:v>0.13512937107284201</c:v>
                </c:pt>
                <c:pt idx="1953">
                  <c:v>0.13451783236689596</c:v>
                </c:pt>
                <c:pt idx="1954">
                  <c:v>0.13389571218117199</c:v>
                </c:pt>
                <c:pt idx="1955">
                  <c:v>0.13326278648695641</c:v>
                </c:pt>
                <c:pt idx="1956">
                  <c:v>0.13261883660482701</c:v>
                </c:pt>
                <c:pt idx="1957">
                  <c:v>0.13196364908774599</c:v>
                </c:pt>
                <c:pt idx="1958">
                  <c:v>0.13129701560996701</c:v>
                </c:pt>
                <c:pt idx="1959">
                  <c:v>0.13061873286164399</c:v>
                </c:pt>
                <c:pt idx="1960">
                  <c:v>0.12992860244901</c:v>
                </c:pt>
                <c:pt idx="1961">
                  <c:v>0.12922643080001661</c:v>
                </c:pt>
                <c:pt idx="1962">
                  <c:v>0.12851202907529499</c:v>
                </c:pt>
                <c:pt idx="1963">
                  <c:v>0.127785213084359</c:v>
                </c:pt>
                <c:pt idx="1964">
                  <c:v>0.12704580320691</c:v>
                </c:pt>
                <c:pt idx="1965">
                  <c:v>0.12629362431915167</c:v>
                </c:pt>
                <c:pt idx="1966">
                  <c:v>0.125528505725023</c:v>
                </c:pt>
                <c:pt idx="1967">
                  <c:v>0.12475028109222502</c:v>
                </c:pt>
                <c:pt idx="1968">
                  <c:v>0.12395878839298298</c:v>
                </c:pt>
                <c:pt idx="1969">
                  <c:v>0.12315386984941</c:v>
                </c:pt>
                <c:pt idx="1970">
                  <c:v>0.12233537188343041</c:v>
                </c:pt>
                <c:pt idx="1971">
                  <c:v>0.12150314507113275</c:v>
                </c:pt>
                <c:pt idx="1972">
                  <c:v>0.120657044101505</c:v>
                </c:pt>
                <c:pt idx="1973">
                  <c:v>0.11979692773945347</c:v>
                </c:pt>
                <c:pt idx="1974">
                  <c:v>0.11892265879302499</c:v>
                </c:pt>
                <c:pt idx="1975">
                  <c:v>0.11803410408477009</c:v>
                </c:pt>
                <c:pt idx="1976">
                  <c:v>0.11713113442715822</c:v>
                </c:pt>
                <c:pt idx="1977">
                  <c:v>0.11621362460197412</c:v>
                </c:pt>
                <c:pt idx="1978">
                  <c:v>0.11528145334362938</c:v>
                </c:pt>
                <c:pt idx="1979">
                  <c:v>0.114334503326306</c:v>
                </c:pt>
                <c:pt idx="1980">
                  <c:v>0.11337266115486561</c:v>
                </c:pt>
                <c:pt idx="1981">
                  <c:v>0.11239581735944759</c:v>
                </c:pt>
                <c:pt idx="1982">
                  <c:v>0.11140386639369095</c:v>
                </c:pt>
                <c:pt idx="1983">
                  <c:v>0.11039670663649202</c:v>
                </c:pt>
                <c:pt idx="1984">
                  <c:v>0.10937424039724222</c:v>
                </c:pt>
                <c:pt idx="1985">
                  <c:v>0.10833637392445122</c:v>
                </c:pt>
                <c:pt idx="1986">
                  <c:v>0.10728301741768732</c:v>
                </c:pt>
                <c:pt idx="1987">
                  <c:v>0.10621408504276</c:v>
                </c:pt>
                <c:pt idx="1988">
                  <c:v>0.10512949495005502</c:v>
                </c:pt>
                <c:pt idx="1989">
                  <c:v>0.104029169295937</c:v>
                </c:pt>
                <c:pt idx="1990">
                  <c:v>0.10291303426714909</c:v>
                </c:pt>
                <c:pt idx="1991">
                  <c:v>0.10178102010810022</c:v>
                </c:pt>
                <c:pt idx="1992">
                  <c:v>0.100633061150965</c:v>
                </c:pt>
                <c:pt idx="1993">
                  <c:v>9.9469095848494227E-2</c:v>
                </c:pt>
                <c:pt idx="1994">
                  <c:v>9.8289066809442507E-2</c:v>
                </c:pt>
                <c:pt idx="1995">
                  <c:v>9.7092920836505739E-2</c:v>
                </c:pt>
                <c:pt idx="1996">
                  <c:v>9.5880608966675898E-2</c:v>
                </c:pt>
                <c:pt idx="1997">
                  <c:v>9.4652086513892966E-2</c:v>
                </c:pt>
                <c:pt idx="1998">
                  <c:v>9.3407313113890819E-2</c:v>
                </c:pt>
                <c:pt idx="1999">
                  <c:v>9.2146252771127105E-2</c:v>
                </c:pt>
                <c:pt idx="2000">
                  <c:v>9.0868873907667375E-2</c:v>
                </c:pt>
                <c:pt idx="2001">
                  <c:v>8.9575149413906208E-2</c:v>
                </c:pt>
                <c:pt idx="2002">
                  <c:v>8.8265056701014227E-2</c:v>
                </c:pt>
                <c:pt idx="2003">
                  <c:v>8.6938577754954782E-2</c:v>
                </c:pt>
                <c:pt idx="2004">
                  <c:v>8.5595699191972074E-2</c:v>
                </c:pt>
                <c:pt idx="2005">
                  <c:v>8.4236412315380246E-2</c:v>
                </c:pt>
                <c:pt idx="2006">
                  <c:v>8.2860713173551495E-2</c:v>
                </c:pt>
                <c:pt idx="2007">
                  <c:v>8.1468602618928132E-2</c:v>
                </c:pt>
                <c:pt idx="2008">
                  <c:v>8.0060086367938627E-2</c:v>
                </c:pt>
                <c:pt idx="2009">
                  <c:v>7.8635175061656945E-2</c:v>
                </c:pt>
                <c:pt idx="2010">
                  <c:v>7.7193884327063533E-2</c:v>
                </c:pt>
                <c:pt idx="2011">
                  <c:v>7.5736234838746558E-2</c:v>
                </c:pt>
                <c:pt idx="2012">
                  <c:v>7.4262252380898314E-2</c:v>
                </c:pt>
                <c:pt idx="2013">
                  <c:v>7.2771967909448773E-2</c:v>
                </c:pt>
                <c:pt idx="2014">
                  <c:v>7.1265417614164397E-2</c:v>
                </c:pt>
                <c:pt idx="2015">
                  <c:v>6.9742642980578334E-2</c:v>
                </c:pt>
                <c:pt idx="2016">
                  <c:v>6.8203690851563484E-2</c:v>
                </c:pt>
                <c:pt idx="2017">
                  <c:v>6.6648613488405298E-2</c:v>
                </c:pt>
                <c:pt idx="2018">
                  <c:v>6.5077468631206323E-2</c:v>
                </c:pt>
                <c:pt idx="2019">
                  <c:v>6.3490319558453204E-2</c:v>
                </c:pt>
                <c:pt idx="2020">
                  <c:v>6.1887235145592724E-2</c:v>
                </c:pt>
                <c:pt idx="2021">
                  <c:v>6.0268289922446122E-2</c:v>
                </c:pt>
                <c:pt idx="2022">
                  <c:v>5.8633564129302804E-2</c:v>
                </c:pt>
                <c:pt idx="2023">
                  <c:v>5.6983143771532747E-2</c:v>
                </c:pt>
                <c:pt idx="2024">
                  <c:v>5.5317120672550804E-2</c:v>
                </c:pt>
                <c:pt idx="2025">
                  <c:v>5.3635592524980201E-2</c:v>
                </c:pt>
                <c:pt idx="2026">
                  <c:v>5.1938662939854899E-2</c:v>
                </c:pt>
                <c:pt idx="2027">
                  <c:v>5.0226441493704796E-2</c:v>
                </c:pt>
                <c:pt idx="2028">
                  <c:v>4.8499043773371796E-2</c:v>
                </c:pt>
                <c:pt idx="2029">
                  <c:v>4.6756591418406566E-2</c:v>
                </c:pt>
                <c:pt idx="2030">
                  <c:v>4.4999212160897299E-2</c:v>
                </c:pt>
                <c:pt idx="2031">
                  <c:v>4.3227039862594699E-2</c:v>
                </c:pt>
                <c:pt idx="2032">
                  <c:v>4.1440214549184097E-2</c:v>
                </c:pt>
                <c:pt idx="2033">
                  <c:v>3.9638882441582514E-2</c:v>
                </c:pt>
                <c:pt idx="2034">
                  <c:v>3.7823195984131253E-2</c:v>
                </c:pt>
                <c:pt idx="2035">
                  <c:v>3.5993313869565904E-2</c:v>
                </c:pt>
                <c:pt idx="2036">
                  <c:v>3.4149401060664802E-2</c:v>
                </c:pt>
                <c:pt idx="2037">
                  <c:v>3.2291628808482298E-2</c:v>
                </c:pt>
                <c:pt idx="2038">
                  <c:v>3.04201746671066E-2</c:v>
                </c:pt>
                <c:pt idx="2039">
                  <c:v>2.8535222504914283E-2</c:v>
                </c:pt>
                <c:pt idx="2040">
                  <c:v>2.6636962512353118E-2</c:v>
                </c:pt>
                <c:pt idx="2041">
                  <c:v>2.4725591206386528E-2</c:v>
                </c:pt>
                <c:pt idx="2042">
                  <c:v>2.2801311431905703E-2</c:v>
                </c:pt>
                <c:pt idx="2043">
                  <c:v>2.0864332360738799E-2</c:v>
                </c:pt>
                <c:pt idx="2044">
                  <c:v>1.8914869489537415E-2</c:v>
                </c:pt>
                <c:pt idx="2045">
                  <c:v>1.6953144639119483E-2</c:v>
                </c:pt>
                <c:pt idx="2046">
                  <c:v>1.4979385960807201E-2</c:v>
                </c:pt>
                <c:pt idx="2047">
                  <c:v>1.29938279623722E-2</c:v>
                </c:pt>
                <c:pt idx="2048">
                  <c:v>1.09967115851614E-2</c:v>
                </c:pt>
                <c:pt idx="2049">
                  <c:v>8.9882844218227027E-3</c:v>
                </c:pt>
                <c:pt idx="2050">
                  <c:v>6.9688013753802062E-3</c:v>
                </c:pt>
                <c:pt idx="2051">
                  <c:v>4.9385270648825653E-3</c:v>
                </c:pt>
                <c:pt idx="2052">
                  <c:v>2.8977487410940012E-3</c:v>
                </c:pt>
                <c:pt idx="2053">
                  <c:v>8.4698394660045258E-4</c:v>
                </c:pt>
                <c:pt idx="2054">
                  <c:v>-1.22784888878995E-3</c:v>
                </c:pt>
                <c:pt idx="2055">
                  <c:v>-3.3210389906604401E-3</c:v>
                </c:pt>
                <c:pt idx="2056">
                  <c:v>-5.4212252579739434E-3</c:v>
                </c:pt>
                <c:pt idx="2057">
                  <c:v>-7.5294286882721054E-3</c:v>
                </c:pt>
                <c:pt idx="2058">
                  <c:v>-9.64481333531674E-3</c:v>
                </c:pt>
                <c:pt idx="2059">
                  <c:v>-1.17665664586998E-2</c:v>
                </c:pt>
                <c:pt idx="2060">
                  <c:v>-1.3893917929101196E-2</c:v>
                </c:pt>
                <c:pt idx="2061">
                  <c:v>-1.6026138454894801E-2</c:v>
                </c:pt>
                <c:pt idx="2062">
                  <c:v>-1.8162537677896901E-2</c:v>
                </c:pt>
                <c:pt idx="2063">
                  <c:v>-2.0302462126502198E-2</c:v>
                </c:pt>
                <c:pt idx="2064">
                  <c:v>-2.2445293065070419E-2</c:v>
                </c:pt>
                <c:pt idx="2065">
                  <c:v>-2.4590444274907579E-2</c:v>
                </c:pt>
                <c:pt idx="2066">
                  <c:v>-2.6737359798682501E-2</c:v>
                </c:pt>
                <c:pt idx="2067">
                  <c:v>-2.8885511676667096E-2</c:v>
                </c:pt>
                <c:pt idx="2068">
                  <c:v>-3.1034397699865417E-2</c:v>
                </c:pt>
                <c:pt idx="2069">
                  <c:v>-3.3183539201883501E-2</c:v>
                </c:pt>
                <c:pt idx="2070">
                  <c:v>-3.5332478908347502E-2</c:v>
                </c:pt>
                <c:pt idx="2071">
                  <c:v>-3.7480778859793062E-2</c:v>
                </c:pt>
                <c:pt idx="2072">
                  <c:v>-3.9628018421262852E-2</c:v>
                </c:pt>
                <c:pt idx="2073">
                  <c:v>-4.1773792389334201E-2</c:v>
                </c:pt>
                <c:pt idx="2074">
                  <c:v>-4.3917709204987214E-2</c:v>
                </c:pt>
                <c:pt idx="2075">
                  <c:v>-4.6059389278608885E-2</c:v>
                </c:pt>
                <c:pt idx="2076">
                  <c:v>-4.8198463431500103E-2</c:v>
                </c:pt>
                <c:pt idx="2077">
                  <c:v>-5.0334571456518769E-2</c:v>
                </c:pt>
                <c:pt idx="2078">
                  <c:v>-5.2467360798938913E-2</c:v>
                </c:pt>
                <c:pt idx="2079">
                  <c:v>-5.4596485357244116E-2</c:v>
                </c:pt>
                <c:pt idx="2080">
                  <c:v>-5.6721604402351099E-2</c:v>
                </c:pt>
                <c:pt idx="2081">
                  <c:v>-5.8842381612757302E-2</c:v>
                </c:pt>
                <c:pt idx="2082">
                  <c:v>-6.0958484222175903E-2</c:v>
                </c:pt>
                <c:pt idx="2083">
                  <c:v>-6.3069582275526198E-2</c:v>
                </c:pt>
                <c:pt idx="2084">
                  <c:v>-6.51753479885092E-2</c:v>
                </c:pt>
                <c:pt idx="2085">
                  <c:v>-6.72754552055288E-2</c:v>
                </c:pt>
                <c:pt idx="2086">
                  <c:v>-6.9369578950348704E-2</c:v>
                </c:pt>
                <c:pt idx="2087">
                  <c:v>-7.1457395063601895E-2</c:v>
                </c:pt>
                <c:pt idx="2088">
                  <c:v>-7.3538579921113512E-2</c:v>
                </c:pt>
                <c:pt idx="2089">
                  <c:v>-7.5612810226879199E-2</c:v>
                </c:pt>
                <c:pt idx="2090">
                  <c:v>-7.7679762874560299E-2</c:v>
                </c:pt>
                <c:pt idx="2091">
                  <c:v>-7.9739114871378913E-2</c:v>
                </c:pt>
                <c:pt idx="2092">
                  <c:v>-8.1790543318417841E-2</c:v>
                </c:pt>
                <c:pt idx="2093">
                  <c:v>-8.3833725441475326E-2</c:v>
                </c:pt>
                <c:pt idx="2094">
                  <c:v>-8.5868338666829885E-2</c:v>
                </c:pt>
                <c:pt idx="2095">
                  <c:v>-8.7894060736478888E-2</c:v>
                </c:pt>
                <c:pt idx="2096">
                  <c:v>-8.9910569857699768E-2</c:v>
                </c:pt>
                <c:pt idx="2097">
                  <c:v>-9.1917544882025581E-2</c:v>
                </c:pt>
                <c:pt idx="2098">
                  <c:v>-9.3914665509040957E-2</c:v>
                </c:pt>
                <c:pt idx="2099">
                  <c:v>-9.5901612510690168E-2</c:v>
                </c:pt>
                <c:pt idx="2100">
                  <c:v>-9.7878067972117927E-2</c:v>
                </c:pt>
                <c:pt idx="2101">
                  <c:v>-9.9843715545336095E-2</c:v>
                </c:pt>
                <c:pt idx="2102">
                  <c:v>-0.10179824071235341</c:v>
                </c:pt>
                <c:pt idx="2103">
                  <c:v>-0.10374133105468412</c:v>
                </c:pt>
                <c:pt idx="2104">
                  <c:v>-0.10567267652646038</c:v>
                </c:pt>
                <c:pt idx="2105">
                  <c:v>-0.10759196972863738</c:v>
                </c:pt>
                <c:pt idx="2106">
                  <c:v>-0.10949890618208399</c:v>
                </c:pt>
                <c:pt idx="2107">
                  <c:v>-0.111393184597593</c:v>
                </c:pt>
                <c:pt idx="2108">
                  <c:v>-0.11327450714108522</c:v>
                </c:pt>
                <c:pt idx="2109">
                  <c:v>-0.11514257969254298</c:v>
                </c:pt>
                <c:pt idx="2110">
                  <c:v>-0.1169971120973976</c:v>
                </c:pt>
                <c:pt idx="2111">
                  <c:v>-0.11883781840930548</c:v>
                </c:pt>
                <c:pt idx="2112">
                  <c:v>-0.120664417123448</c:v>
                </c:pt>
                <c:pt idx="2113">
                  <c:v>-0.12247663139963012</c:v>
                </c:pt>
                <c:pt idx="2114">
                  <c:v>-0.12427418927464447</c:v>
                </c:pt>
                <c:pt idx="2115">
                  <c:v>-0.126056823863476</c:v>
                </c:pt>
                <c:pt idx="2116">
                  <c:v>-0.127824273549069</c:v>
                </c:pt>
                <c:pt idx="2117">
                  <c:v>-0.12957628216046596</c:v>
                </c:pt>
                <c:pt idx="2118">
                  <c:v>-0.13131259913926099</c:v>
                </c:pt>
                <c:pt idx="2119">
                  <c:v>-0.133032979694369</c:v>
                </c:pt>
                <c:pt idx="2120">
                  <c:v>-0.13473718494518699</c:v>
                </c:pt>
                <c:pt idx="2121">
                  <c:v>-0.13642498205329673</c:v>
                </c:pt>
                <c:pt idx="2122">
                  <c:v>-0.13809614434291673</c:v>
                </c:pt>
                <c:pt idx="2123">
                  <c:v>-0.13975045141033882</c:v>
                </c:pt>
                <c:pt idx="2124">
                  <c:v>-0.14138768922262601</c:v>
                </c:pt>
                <c:pt idx="2125">
                  <c:v>-0.14300765020588788</c:v>
                </c:pt>
                <c:pt idx="2126">
                  <c:v>-0.14461013332344999</c:v>
                </c:pt>
                <c:pt idx="2127">
                  <c:v>-0.14619494414427073</c:v>
                </c:pt>
                <c:pt idx="2128">
                  <c:v>-0.14776189490195099</c:v>
                </c:pt>
                <c:pt idx="2129">
                  <c:v>-0.14931080454470599</c:v>
                </c:pt>
                <c:pt idx="2130">
                  <c:v>-0.15084149877664096</c:v>
                </c:pt>
                <c:pt idx="2131">
                  <c:v>-0.15235381009070101</c:v>
                </c:pt>
                <c:pt idx="2132">
                  <c:v>-0.15384757779365787</c:v>
                </c:pt>
                <c:pt idx="2133">
                  <c:v>-0.155322648023446</c:v>
                </c:pt>
                <c:pt idx="2134">
                  <c:v>-0.15677887375921601</c:v>
                </c:pt>
                <c:pt idx="2135">
                  <c:v>-0.15821611482442749</c:v>
                </c:pt>
                <c:pt idx="2136">
                  <c:v>-0.1596342378832652</c:v>
                </c:pt>
                <c:pt idx="2137">
                  <c:v>-0.16103311643073301</c:v>
                </c:pt>
                <c:pt idx="2138">
                  <c:v>-0.16241263077667273</c:v>
                </c:pt>
                <c:pt idx="2139">
                  <c:v>-0.16377266802399287</c:v>
                </c:pt>
                <c:pt idx="2140">
                  <c:v>-0.16511312204139741</c:v>
                </c:pt>
                <c:pt idx="2141">
                  <c:v>-0.16643389343083473</c:v>
                </c:pt>
                <c:pt idx="2142">
                  <c:v>-0.16773488948993279</c:v>
                </c:pt>
                <c:pt idx="2143">
                  <c:v>-0.16901602416963801</c:v>
                </c:pt>
                <c:pt idx="2144">
                  <c:v>-0.17027721802727799</c:v>
                </c:pt>
                <c:pt idx="2145">
                  <c:v>-0.17151839817525696</c:v>
                </c:pt>
                <c:pt idx="2146">
                  <c:v>-0.17273949822559273</c:v>
                </c:pt>
                <c:pt idx="2147">
                  <c:v>-0.17394045823047796</c:v>
                </c:pt>
                <c:pt idx="2148">
                  <c:v>-0.17512122461904936</c:v>
                </c:pt>
                <c:pt idx="2149">
                  <c:v>-0.176281750130553</c:v>
                </c:pt>
                <c:pt idx="2150">
                  <c:v>-0.17742199374405701</c:v>
                </c:pt>
                <c:pt idx="2151">
                  <c:v>-0.17854192060490301</c:v>
                </c:pt>
                <c:pt idx="2152">
                  <c:v>-0.179641501948032</c:v>
                </c:pt>
                <c:pt idx="2153">
                  <c:v>-0.18072071501836701</c:v>
                </c:pt>
                <c:pt idx="2154">
                  <c:v>-0.18177954298837501</c:v>
                </c:pt>
                <c:pt idx="2155">
                  <c:v>-0.18281797487299231</c:v>
                </c:pt>
                <c:pt idx="2156">
                  <c:v>-0.18383600544203296</c:v>
                </c:pt>
                <c:pt idx="2157">
                  <c:v>-0.18483363513024473</c:v>
                </c:pt>
                <c:pt idx="2158">
                  <c:v>-0.18581086994514601</c:v>
                </c:pt>
                <c:pt idx="2159">
                  <c:v>-0.18676772137278499</c:v>
                </c:pt>
                <c:pt idx="2160">
                  <c:v>-0.18770420628157444</c:v>
                </c:pt>
                <c:pt idx="2161">
                  <c:v>-0.18862034682432108</c:v>
                </c:pt>
                <c:pt idx="2162">
                  <c:v>-0.18951617033860799</c:v>
                </c:pt>
                <c:pt idx="2163">
                  <c:v>-0.19039170924566387</c:v>
                </c:pt>
                <c:pt idx="2164">
                  <c:v>-0.19124700094783273</c:v>
                </c:pt>
                <c:pt idx="2165">
                  <c:v>-0.192082087724811</c:v>
                </c:pt>
                <c:pt idx="2166">
                  <c:v>-0.19289701662877487</c:v>
                </c:pt>
                <c:pt idx="2167">
                  <c:v>-0.19369183937851667</c:v>
                </c:pt>
                <c:pt idx="2168">
                  <c:v>-0.19446661225274101</c:v>
                </c:pt>
                <c:pt idx="2169">
                  <c:v>-0.19522139598264199</c:v>
                </c:pt>
                <c:pt idx="2170">
                  <c:v>-0.19595625564389299</c:v>
                </c:pt>
                <c:pt idx="2171">
                  <c:v>-0.196671260548169</c:v>
                </c:pt>
                <c:pt idx="2172">
                  <c:v>-0.19736648413434296</c:v>
                </c:pt>
                <c:pt idx="2173">
                  <c:v>-0.19804200385944673</c:v>
                </c:pt>
                <c:pt idx="2174">
                  <c:v>-0.19869790108956101</c:v>
                </c:pt>
                <c:pt idx="2175">
                  <c:v>-0.199334260990711</c:v>
                </c:pt>
                <c:pt idx="2176">
                  <c:v>-0.19995117241990701</c:v>
                </c:pt>
                <c:pt idx="2177">
                  <c:v>-0.20054872781643196</c:v>
                </c:pt>
                <c:pt idx="2178">
                  <c:v>-0.20112702309348587</c:v>
                </c:pt>
                <c:pt idx="2179">
                  <c:v>-0.20168615753030344</c:v>
                </c:pt>
                <c:pt idx="2180">
                  <c:v>-0.20222623366482173</c:v>
                </c:pt>
                <c:pt idx="2181">
                  <c:v>-0.20274735718702472</c:v>
                </c:pt>
                <c:pt idx="2182">
                  <c:v>-0.20324963683303782</c:v>
                </c:pt>
                <c:pt idx="2183">
                  <c:v>-0.20373318428008441</c:v>
                </c:pt>
                <c:pt idx="2184">
                  <c:v>-0.20419811404236296</c:v>
                </c:pt>
                <c:pt idx="2185">
                  <c:v>-0.20464454336794899</c:v>
                </c:pt>
                <c:pt idx="2186">
                  <c:v>-0.20507259213681001</c:v>
                </c:pt>
                <c:pt idx="2187">
                  <c:v>-0.20548238275996614</c:v>
                </c:pt>
                <c:pt idx="2188">
                  <c:v>-0.205874040079913</c:v>
                </c:pt>
                <c:pt idx="2189">
                  <c:v>-0.20624769127235973</c:v>
                </c:pt>
                <c:pt idx="2190">
                  <c:v>-0.20660346574931099</c:v>
                </c:pt>
                <c:pt idx="2191">
                  <c:v>-0.20694149506361673</c:v>
                </c:pt>
                <c:pt idx="2192">
                  <c:v>-0.20726191281496761</c:v>
                </c:pt>
                <c:pt idx="2193">
                  <c:v>-0.20756485455745696</c:v>
                </c:pt>
                <c:pt idx="2194">
                  <c:v>-0.20785045770869401</c:v>
                </c:pt>
                <c:pt idx="2195">
                  <c:v>-0.20811886146056699</c:v>
                </c:pt>
                <c:pt idx="2196">
                  <c:v>-0.208370206691632</c:v>
                </c:pt>
                <c:pt idx="2197">
                  <c:v>-0.20860463588122596</c:v>
                </c:pt>
                <c:pt idx="2198">
                  <c:v>-0.20882229302527541</c:v>
                </c:pt>
                <c:pt idx="2199">
                  <c:v>-0.20902332355388101</c:v>
                </c:pt>
                <c:pt idx="2200">
                  <c:v>-0.20920787425065088</c:v>
                </c:pt>
                <c:pt idx="2201">
                  <c:v>-0.20937609317383801</c:v>
                </c:pt>
                <c:pt idx="2202">
                  <c:v>-0.20952812957928801</c:v>
                </c:pt>
                <c:pt idx="2203">
                  <c:v>-0.20966413384520008</c:v>
                </c:pt>
                <c:pt idx="2204">
                  <c:v>-0.20978425739872444</c:v>
                </c:pt>
                <c:pt idx="2205">
                  <c:v>-0.20988865264439899</c:v>
                </c:pt>
                <c:pt idx="2206">
                  <c:v>-0.20997747289442631</c:v>
                </c:pt>
                <c:pt idx="2207">
                  <c:v>-0.21005087230078887</c:v>
                </c:pt>
                <c:pt idx="2208">
                  <c:v>-0.21010900578922573</c:v>
                </c:pt>
                <c:pt idx="2209">
                  <c:v>-0.21015202899501587</c:v>
                </c:pt>
                <c:pt idx="2210">
                  <c:v>-0.21018009820063388</c:v>
                </c:pt>
                <c:pt idx="2211">
                  <c:v>-0.21019337027519641</c:v>
                </c:pt>
                <c:pt idx="2212">
                  <c:v>-0.21019200261574</c:v>
                </c:pt>
                <c:pt idx="2213">
                  <c:v>-0.21017615268104101</c:v>
                </c:pt>
                <c:pt idx="2214">
                  <c:v>-0.21014597815715899</c:v>
                </c:pt>
                <c:pt idx="2215">
                  <c:v>-0.21010163750731373</c:v>
                </c:pt>
                <c:pt idx="2216">
                  <c:v>-0.21004328958173549</c:v>
                </c:pt>
                <c:pt idx="2217">
                  <c:v>-0.20997109350683682</c:v>
                </c:pt>
                <c:pt idx="2218">
                  <c:v>-0.20988520829768501</c:v>
                </c:pt>
                <c:pt idx="2219">
                  <c:v>-0.20978579384431667</c:v>
                </c:pt>
                <c:pt idx="2220">
                  <c:v>-0.20967301047474188</c:v>
                </c:pt>
                <c:pt idx="2221">
                  <c:v>-0.20954701850305499</c:v>
                </c:pt>
                <c:pt idx="2222">
                  <c:v>-0.20940797812665299</c:v>
                </c:pt>
                <c:pt idx="2223">
                  <c:v>-0.20925604938410144</c:v>
                </c:pt>
                <c:pt idx="2224">
                  <c:v>-0.2090913921879182</c:v>
                </c:pt>
                <c:pt idx="2225">
                  <c:v>-0.20891416629172979</c:v>
                </c:pt>
                <c:pt idx="2226">
                  <c:v>-0.208724531223896</c:v>
                </c:pt>
                <c:pt idx="2227">
                  <c:v>-0.20852264625657288</c:v>
                </c:pt>
                <c:pt idx="2228">
                  <c:v>-0.208308670503627</c:v>
                </c:pt>
                <c:pt idx="2229">
                  <c:v>-0.20808276288138244</c:v>
                </c:pt>
                <c:pt idx="2230">
                  <c:v>-0.20784508206840008</c:v>
                </c:pt>
                <c:pt idx="2231">
                  <c:v>-0.20759578648546231</c:v>
                </c:pt>
                <c:pt idx="2232">
                  <c:v>-0.20733503427070701</c:v>
                </c:pt>
                <c:pt idx="2233">
                  <c:v>-0.20706298325370201</c:v>
                </c:pt>
                <c:pt idx="2234">
                  <c:v>-0.20677979093191601</c:v>
                </c:pt>
                <c:pt idx="2235">
                  <c:v>-0.20648561444849661</c:v>
                </c:pt>
                <c:pt idx="2236">
                  <c:v>-0.20618061057009601</c:v>
                </c:pt>
                <c:pt idx="2237">
                  <c:v>-0.20586493566535499</c:v>
                </c:pt>
                <c:pt idx="2238">
                  <c:v>-0.20553874568453401</c:v>
                </c:pt>
                <c:pt idx="2239">
                  <c:v>-0.20520219614028082</c:v>
                </c:pt>
                <c:pt idx="2240">
                  <c:v>-0.20485544208927844</c:v>
                </c:pt>
                <c:pt idx="2241">
                  <c:v>-0.20449863811465499</c:v>
                </c:pt>
                <c:pt idx="2242">
                  <c:v>-0.204131938309184</c:v>
                </c:pt>
                <c:pt idx="2243">
                  <c:v>-0.20375549625934741</c:v>
                </c:pt>
                <c:pt idx="2244">
                  <c:v>-0.20336946503031161</c:v>
                </c:pt>
                <c:pt idx="2245">
                  <c:v>-0.20297399715176773</c:v>
                </c:pt>
                <c:pt idx="2246">
                  <c:v>-0.20256924460459041</c:v>
                </c:pt>
                <c:pt idx="2247">
                  <c:v>-0.20215535880827401</c:v>
                </c:pt>
                <c:pt idx="2248">
                  <c:v>-0.20173249060911799</c:v>
                </c:pt>
                <c:pt idx="2249">
                  <c:v>-0.20130079026914988</c:v>
                </c:pt>
                <c:pt idx="2250">
                  <c:v>-0.20086040745578099</c:v>
                </c:pt>
                <c:pt idx="2251">
                  <c:v>-0.20041149123214996</c:v>
                </c:pt>
                <c:pt idx="2252">
                  <c:v>-0.19995419004814699</c:v>
                </c:pt>
                <c:pt idx="2253">
                  <c:v>-0.19948865173207841</c:v>
                </c:pt>
                <c:pt idx="2254">
                  <c:v>-0.19901502348291544</c:v>
                </c:pt>
                <c:pt idx="2255">
                  <c:v>-0.19853345186311999</c:v>
                </c:pt>
                <c:pt idx="2256">
                  <c:v>-0.19804408279200419</c:v>
                </c:pt>
                <c:pt idx="2257">
                  <c:v>-0.19754706153958301</c:v>
                </c:pt>
                <c:pt idx="2258">
                  <c:v>-0.19704253272092179</c:v>
                </c:pt>
                <c:pt idx="2259">
                  <c:v>-0.196530640290905</c:v>
                </c:pt>
                <c:pt idx="2260">
                  <c:v>-0.19601152753943199</c:v>
                </c:pt>
                <c:pt idx="2261">
                  <c:v>-0.19548533708698279</c:v>
                </c:pt>
                <c:pt idx="2262">
                  <c:v>-0.19495221088053041</c:v>
                </c:pt>
                <c:pt idx="2263">
                  <c:v>-0.19441229018977196</c:v>
                </c:pt>
                <c:pt idx="2264">
                  <c:v>-0.19386571560362867</c:v>
                </c:pt>
                <c:pt idx="2265">
                  <c:v>-0.19331262702701288</c:v>
                </c:pt>
                <c:pt idx="2266">
                  <c:v>-0.19275316367780501</c:v>
                </c:pt>
                <c:pt idx="2267">
                  <c:v>-0.19218746408403001</c:v>
                </c:pt>
                <c:pt idx="2268">
                  <c:v>-0.191615666081208</c:v>
                </c:pt>
                <c:pt idx="2269">
                  <c:v>-0.19103790680982899</c:v>
                </c:pt>
                <c:pt idx="2270">
                  <c:v>-0.19045432271295601</c:v>
                </c:pt>
                <c:pt idx="2271">
                  <c:v>-0.18986504953390482</c:v>
                </c:pt>
                <c:pt idx="2272">
                  <c:v>-0.18927022231398</c:v>
                </c:pt>
                <c:pt idx="2273">
                  <c:v>-0.18866997539025801</c:v>
                </c:pt>
                <c:pt idx="2274">
                  <c:v>-0.1880644423933682</c:v>
                </c:pt>
                <c:pt idx="2275">
                  <c:v>-0.18745375624526073</c:v>
                </c:pt>
                <c:pt idx="2276">
                  <c:v>-0.18683804915695182</c:v>
                </c:pt>
                <c:pt idx="2277">
                  <c:v>-0.18621745262619749</c:v>
                </c:pt>
                <c:pt idx="2278">
                  <c:v>-0.18559209743509619</c:v>
                </c:pt>
                <c:pt idx="2279">
                  <c:v>-0.18496211364759782</c:v>
                </c:pt>
                <c:pt idx="2280">
                  <c:v>-0.18432763060689344</c:v>
                </c:pt>
                <c:pt idx="2281">
                  <c:v>-0.18368877693266997</c:v>
                </c:pt>
                <c:pt idx="2282">
                  <c:v>-0.18304568051821579</c:v>
                </c:pt>
                <c:pt idx="2283">
                  <c:v>-0.1823984685273552</c:v>
                </c:pt>
                <c:pt idx="2284">
                  <c:v>-0.18174726739120231</c:v>
                </c:pt>
                <c:pt idx="2285">
                  <c:v>-0.18109220280471441</c:v>
                </c:pt>
                <c:pt idx="2286">
                  <c:v>-0.18043339972302802</c:v>
                </c:pt>
                <c:pt idx="2287">
                  <c:v>-0.17977098235756744</c:v>
                </c:pt>
                <c:pt idx="2288">
                  <c:v>-0.17910507417192073</c:v>
                </c:pt>
                <c:pt idx="2289">
                  <c:v>-0.17843579787745031</c:v>
                </c:pt>
                <c:pt idx="2290">
                  <c:v>-0.177763275428655</c:v>
                </c:pt>
                <c:pt idx="2291">
                  <c:v>-0.17708762801825487</c:v>
                </c:pt>
                <c:pt idx="2292">
                  <c:v>-0.17640897607198244</c:v>
                </c:pt>
                <c:pt idx="2293">
                  <c:v>-0.17572743924309941</c:v>
                </c:pt>
                <c:pt idx="2294">
                  <c:v>-0.17504313640660593</c:v>
                </c:pt>
                <c:pt idx="2295">
                  <c:v>-0.17435618565313801</c:v>
                </c:pt>
                <c:pt idx="2296">
                  <c:v>-0.173666704282565</c:v>
                </c:pt>
                <c:pt idx="2297">
                  <c:v>-0.17297480879725599</c:v>
                </c:pt>
                <c:pt idx="2298">
                  <c:v>-0.17228061489502061</c:v>
                </c:pt>
                <c:pt idx="2299">
                  <c:v>-0.17158423746172496</c:v>
                </c:pt>
                <c:pt idx="2300">
                  <c:v>-0.170885790563575</c:v>
                </c:pt>
                <c:pt idx="2301">
                  <c:v>-0.17018538743905601</c:v>
                </c:pt>
                <c:pt idx="2302">
                  <c:v>-0.16948314049053273</c:v>
                </c:pt>
                <c:pt idx="2303">
                  <c:v>-0.16877916127550788</c:v>
                </c:pt>
                <c:pt idx="2304">
                  <c:v>-0.16807356049754588</c:v>
                </c:pt>
                <c:pt idx="2305">
                  <c:v>-0.16736644799683664</c:v>
                </c:pt>
                <c:pt idx="2306">
                  <c:v>-0.16665793274042473</c:v>
                </c:pt>
                <c:pt idx="2307">
                  <c:v>-0.16594812281209631</c:v>
                </c:pt>
                <c:pt idx="2308">
                  <c:v>-0.16523712540191501</c:v>
                </c:pt>
                <c:pt idx="2309">
                  <c:v>-0.16452504679543561</c:v>
                </c:pt>
                <c:pt idx="2310">
                  <c:v>-0.16381199236254801</c:v>
                </c:pt>
                <c:pt idx="2311">
                  <c:v>-0.16309806654602596</c:v>
                </c:pt>
                <c:pt idx="2312">
                  <c:v>-0.162383372849703</c:v>
                </c:pt>
                <c:pt idx="2313">
                  <c:v>-0.16166801382636273</c:v>
                </c:pt>
                <c:pt idx="2314">
                  <c:v>-0.16095209106526773</c:v>
                </c:pt>
                <c:pt idx="2315">
                  <c:v>-0.16023570517939761</c:v>
                </c:pt>
                <c:pt idx="2316">
                  <c:v>-0.15951895579236572</c:v>
                </c:pt>
                <c:pt idx="2317">
                  <c:v>-0.15880194152502608</c:v>
                </c:pt>
                <c:pt idx="2318">
                  <c:v>-0.15808475998179999</c:v>
                </c:pt>
                <c:pt idx="2319">
                  <c:v>-0.15736750773668901</c:v>
                </c:pt>
                <c:pt idx="2320">
                  <c:v>-0.15665028031902373</c:v>
                </c:pt>
                <c:pt idx="2321">
                  <c:v>-0.15593317219893096</c:v>
                </c:pt>
                <c:pt idx="2322">
                  <c:v>-0.15521627677254196</c:v>
                </c:pt>
                <c:pt idx="2323">
                  <c:v>-0.15449968634694419</c:v>
                </c:pt>
                <c:pt idx="2324">
                  <c:v>-0.15378349212489231</c:v>
                </c:pt>
                <c:pt idx="2325">
                  <c:v>-0.15306778418928296</c:v>
                </c:pt>
                <c:pt idx="2326">
                  <c:v>-0.15235265148741761</c:v>
                </c:pt>
                <c:pt idx="2327">
                  <c:v>-0.15163818181504882</c:v>
                </c:pt>
                <c:pt idx="2328">
                  <c:v>-0.1509244618002332</c:v>
                </c:pt>
                <c:pt idx="2329">
                  <c:v>-0.15021157688700773</c:v>
                </c:pt>
                <c:pt idx="2330">
                  <c:v>-0.14949961131889344</c:v>
                </c:pt>
                <c:pt idx="2331">
                  <c:v>-0.14878864812224588</c:v>
                </c:pt>
                <c:pt idx="2332">
                  <c:v>-0.14807876908946099</c:v>
                </c:pt>
                <c:pt idx="2333">
                  <c:v>-0.14737005476207499</c:v>
                </c:pt>
                <c:pt idx="2334">
                  <c:v>-0.14666258441373101</c:v>
                </c:pt>
                <c:pt idx="2335">
                  <c:v>-0.14595643603307673</c:v>
                </c:pt>
                <c:pt idx="2336">
                  <c:v>-0.14525168630657401</c:v>
                </c:pt>
                <c:pt idx="2337">
                  <c:v>-0.14454841060125961</c:v>
                </c:pt>
                <c:pt idx="2338">
                  <c:v>-0.14384668294745773</c:v>
                </c:pt>
                <c:pt idx="2339">
                  <c:v>-0.14314657602147901</c:v>
                </c:pt>
                <c:pt idx="2340">
                  <c:v>-0.14244816112831982</c:v>
                </c:pt>
                <c:pt idx="2341">
                  <c:v>-0.14175150818436599</c:v>
                </c:pt>
                <c:pt idx="2342">
                  <c:v>-0.14105668570014801</c:v>
                </c:pt>
                <c:pt idx="2343">
                  <c:v>-0.14036376076314597</c:v>
                </c:pt>
                <c:pt idx="2344">
                  <c:v>-0.13967279902066887</c:v>
                </c:pt>
                <c:pt idx="2345">
                  <c:v>-0.13898386466284399</c:v>
                </c:pt>
                <c:pt idx="2346">
                  <c:v>-0.13829702040571501</c:v>
                </c:pt>
                <c:pt idx="2347">
                  <c:v>-0.13761232747448601</c:v>
                </c:pt>
                <c:pt idx="2348">
                  <c:v>-0.13692984558693208</c:v>
                </c:pt>
                <c:pt idx="2349">
                  <c:v>-0.13624963293698941</c:v>
                </c:pt>
                <c:pt idx="2350">
                  <c:v>-0.13557174617856488</c:v>
                </c:pt>
                <c:pt idx="2351">
                  <c:v>-0.13489624040956699</c:v>
                </c:pt>
                <c:pt idx="2352">
                  <c:v>-0.13422316915619573</c:v>
                </c:pt>
                <c:pt idx="2353">
                  <c:v>-0.13355258435751197</c:v>
                </c:pt>
                <c:pt idx="2354">
                  <c:v>-0.132884536350316</c:v>
                </c:pt>
                <c:pt idx="2355">
                  <c:v>-0.13221907385433582</c:v>
                </c:pt>
                <c:pt idx="2356">
                  <c:v>-0.13155624395778201</c:v>
                </c:pt>
                <c:pt idx="2357">
                  <c:v>-0.13089609210327199</c:v>
                </c:pt>
                <c:pt idx="2358">
                  <c:v>-0.130238662074152</c:v>
                </c:pt>
                <c:pt idx="2359">
                  <c:v>-0.12958399598124101</c:v>
                </c:pt>
                <c:pt idx="2360">
                  <c:v>-0.12893213425003144</c:v>
                </c:pt>
                <c:pt idx="2361">
                  <c:v>-0.12828311560835387</c:v>
                </c:pt>
                <c:pt idx="2362">
                  <c:v>-0.12763697707454236</c:v>
                </c:pt>
                <c:pt idx="2363">
                  <c:v>-0.12699375394612544</c:v>
                </c:pt>
                <c:pt idx="2364">
                  <c:v>-0.12635347978905287</c:v>
                </c:pt>
                <c:pt idx="2365">
                  <c:v>-0.12571618642750873</c:v>
                </c:pt>
                <c:pt idx="2366">
                  <c:v>-0.12508190393430188</c:v>
                </c:pt>
                <c:pt idx="2367">
                  <c:v>-0.124450660621892</c:v>
                </c:pt>
                <c:pt idx="2368">
                  <c:v>-0.123822483034044</c:v>
                </c:pt>
                <c:pt idx="2369">
                  <c:v>-0.12319739593815802</c:v>
                </c:pt>
                <c:pt idx="2370">
                  <c:v>-0.12257542231828655</c:v>
                </c:pt>
                <c:pt idx="2371">
                  <c:v>-0.12195658336885599</c:v>
                </c:pt>
                <c:pt idx="2372">
                  <c:v>-0.12134089848913999</c:v>
                </c:pt>
                <c:pt idx="2373">
                  <c:v>-0.12072838527847422</c:v>
                </c:pt>
                <c:pt idx="2374">
                  <c:v>-0.12011905953224999</c:v>
                </c:pt>
                <c:pt idx="2375">
                  <c:v>-0.119512935238722</c:v>
                </c:pt>
                <c:pt idx="2376">
                  <c:v>-0.11891002457661967</c:v>
                </c:pt>
                <c:pt idx="2377">
                  <c:v>-0.118310337913608</c:v>
                </c:pt>
                <c:pt idx="2378">
                  <c:v>-0.117713883805605</c:v>
                </c:pt>
                <c:pt idx="2379">
                  <c:v>-0.11712066899697947</c:v>
                </c:pt>
                <c:pt idx="2380">
                  <c:v>-0.11653069842164122</c:v>
                </c:pt>
                <c:pt idx="2381">
                  <c:v>-0.11594397520505099</c:v>
                </c:pt>
                <c:pt idx="2382">
                  <c:v>-0.115360500667157</c:v>
                </c:pt>
                <c:pt idx="2383">
                  <c:v>-0.11478027432627347</c:v>
                </c:pt>
                <c:pt idx="2384">
                  <c:v>-0.11420329390392812</c:v>
                </c:pt>
                <c:pt idx="2385">
                  <c:v>-0.11362955533067934</c:v>
                </c:pt>
                <c:pt idx="2386">
                  <c:v>-0.113059052752921</c:v>
                </c:pt>
                <c:pt idx="2387">
                  <c:v>-0.11249177854069038</c:v>
                </c:pt>
                <c:pt idx="2388">
                  <c:v>-0.111927723296477</c:v>
                </c:pt>
                <c:pt idx="2389">
                  <c:v>-0.11136687586507102</c:v>
                </c:pt>
                <c:pt idx="2390">
                  <c:v>-0.11080922334441598</c:v>
                </c:pt>
                <c:pt idx="2391">
                  <c:v>-0.110254751097521</c:v>
                </c:pt>
                <c:pt idx="2392">
                  <c:v>-0.10970344276540658</c:v>
                </c:pt>
                <c:pt idx="2393">
                  <c:v>-0.1091552802810966</c:v>
                </c:pt>
                <c:pt idx="2394">
                  <c:v>-0.10861024388467055</c:v>
                </c:pt>
                <c:pt idx="2395">
                  <c:v>-0.10806831213937095</c:v>
                </c:pt>
                <c:pt idx="2396">
                  <c:v>-0.10752946194877112</c:v>
                </c:pt>
                <c:pt idx="2397">
                  <c:v>-0.10699366857499019</c:v>
                </c:pt>
                <c:pt idx="2398">
                  <c:v>-0.10646090565798109</c:v>
                </c:pt>
                <c:pt idx="2399">
                  <c:v>-0.10593114523586802</c:v>
                </c:pt>
                <c:pt idx="2400">
                  <c:v>-0.10540435776633612</c:v>
                </c:pt>
                <c:pt idx="2401">
                  <c:v>-0.10488051214906843</c:v>
                </c:pt>
                <c:pt idx="2402">
                  <c:v>-0.10435957574923202</c:v>
                </c:pt>
                <c:pt idx="2403">
                  <c:v>-0.10384151442198122</c:v>
                </c:pt>
                <c:pt idx="2404">
                  <c:v>-0.10332629253801247</c:v>
                </c:pt>
                <c:pt idx="2405">
                  <c:v>-0.102813873010108</c:v>
                </c:pt>
                <c:pt idx="2406">
                  <c:v>-0.10230421732070298</c:v>
                </c:pt>
                <c:pt idx="2407">
                  <c:v>-0.10179728555043632</c:v>
                </c:pt>
                <c:pt idx="2408">
                  <c:v>-0.10129303640767347</c:v>
                </c:pt>
                <c:pt idx="2409">
                  <c:v>-0.10079142725900132</c:v>
                </c:pt>
                <c:pt idx="2410">
                  <c:v>-0.10029241416066002</c:v>
                </c:pt>
                <c:pt idx="2411">
                  <c:v>-9.9795951890906565E-2</c:v>
                </c:pt>
                <c:pt idx="2412">
                  <c:v>-9.9301993983275244E-2</c:v>
                </c:pt>
                <c:pt idx="2413">
                  <c:v>-9.881049276073739E-2</c:v>
                </c:pt>
                <c:pt idx="2414">
                  <c:v>-9.8321399370713852E-2</c:v>
                </c:pt>
                <c:pt idx="2415">
                  <c:v>-9.7834663820935197E-2</c:v>
                </c:pt>
                <c:pt idx="2416">
                  <c:v>-9.7350235016115699E-2</c:v>
                </c:pt>
                <c:pt idx="2417">
                  <c:v>-9.6868060795415767E-2</c:v>
                </c:pt>
                <c:pt idx="2418">
                  <c:v>-9.63880879706666E-2</c:v>
                </c:pt>
                <c:pt idx="2419">
                  <c:v>-9.5910262365340046E-2</c:v>
                </c:pt>
                <c:pt idx="2420">
                  <c:v>-9.5434528854211526E-2</c:v>
                </c:pt>
                <c:pt idx="2421">
                  <c:v>-9.4960831403707993E-2</c:v>
                </c:pt>
                <c:pt idx="2422">
                  <c:v>-9.4489113112898759E-2</c:v>
                </c:pt>
                <c:pt idx="2423">
                  <c:v>-9.4019316255098198E-2</c:v>
                </c:pt>
                <c:pt idx="2424">
                  <c:v>-9.3551382320050544E-2</c:v>
                </c:pt>
                <c:pt idx="2425">
                  <c:v>-9.3085252056655896E-2</c:v>
                </c:pt>
                <c:pt idx="2426">
                  <c:v>-9.2620865516221493E-2</c:v>
                </c:pt>
                <c:pt idx="2427">
                  <c:v>-9.2158162096165896E-2</c:v>
                </c:pt>
                <c:pt idx="2428">
                  <c:v>-9.1697080584190266E-2</c:v>
                </c:pt>
                <c:pt idx="2429">
                  <c:v>-9.1237559202828403E-2</c:v>
                </c:pt>
                <c:pt idx="2430">
                  <c:v>-9.0779535654382223E-2</c:v>
                </c:pt>
                <c:pt idx="2431">
                  <c:v>-9.0322947166171508E-2</c:v>
                </c:pt>
                <c:pt idx="2432">
                  <c:v>-8.9867730536082421E-2</c:v>
                </c:pt>
                <c:pt idx="2433">
                  <c:v>-8.9413822178359748E-2</c:v>
                </c:pt>
                <c:pt idx="2434">
                  <c:v>-8.8961158169620844E-2</c:v>
                </c:pt>
                <c:pt idx="2435">
                  <c:v>-8.8509674295028526E-2</c:v>
                </c:pt>
                <c:pt idx="2436">
                  <c:v>-8.8059306094613168E-2</c:v>
                </c:pt>
                <c:pt idx="2437">
                  <c:v>-8.7609988909669298E-2</c:v>
                </c:pt>
                <c:pt idx="2438">
                  <c:v>-8.7161657929225589E-2</c:v>
                </c:pt>
                <c:pt idx="2439">
                  <c:v>-8.6714248236512206E-2</c:v>
                </c:pt>
                <c:pt idx="2440">
                  <c:v>-8.6267694855408583E-2</c:v>
                </c:pt>
                <c:pt idx="2441">
                  <c:v>-8.5821932796827274E-2</c:v>
                </c:pt>
                <c:pt idx="2442">
                  <c:v>-8.5376897104984042E-2</c:v>
                </c:pt>
                <c:pt idx="2443">
                  <c:v>-8.4932522903535701E-2</c:v>
                </c:pt>
                <c:pt idx="2444">
                  <c:v>-8.4488745441520102E-2</c:v>
                </c:pt>
                <c:pt idx="2445">
                  <c:v>-8.4045500139083462E-2</c:v>
                </c:pt>
                <c:pt idx="2446">
                  <c:v>-8.3602722632938803E-2</c:v>
                </c:pt>
                <c:pt idx="2447">
                  <c:v>-8.3160348821538208E-2</c:v>
                </c:pt>
                <c:pt idx="2448">
                  <c:v>-8.2718314909891302E-2</c:v>
                </c:pt>
                <c:pt idx="2449">
                  <c:v>-8.2276557454027649E-2</c:v>
                </c:pt>
                <c:pt idx="2450">
                  <c:v>-8.1835013405040208E-2</c:v>
                </c:pt>
                <c:pt idx="2451">
                  <c:v>-8.1393620152688806E-2</c:v>
                </c:pt>
                <c:pt idx="2452">
                  <c:v>-8.0952315568525168E-2</c:v>
                </c:pt>
                <c:pt idx="2453">
                  <c:v>-8.0511038048504513E-2</c:v>
                </c:pt>
                <c:pt idx="2454">
                  <c:v>-8.0069726555053067E-2</c:v>
                </c:pt>
                <c:pt idx="2455">
                  <c:v>-7.96283206585571E-2</c:v>
                </c:pt>
                <c:pt idx="2456">
                  <c:v>-7.9186760578247112E-2</c:v>
                </c:pt>
                <c:pt idx="2457">
                  <c:v>-7.8744987222439194E-2</c:v>
                </c:pt>
                <c:pt idx="2458">
                  <c:v>-7.8302942228113834E-2</c:v>
                </c:pt>
                <c:pt idx="2459">
                  <c:v>-7.7860567999796515E-2</c:v>
                </c:pt>
                <c:pt idx="2460">
                  <c:v>-7.7417807747717504E-2</c:v>
                </c:pt>
                <c:pt idx="2461">
                  <c:v>-7.69746055252261E-2</c:v>
                </c:pt>
                <c:pt idx="2462">
                  <c:v>-7.6530906265429299E-2</c:v>
                </c:pt>
                <c:pt idx="2463">
                  <c:v>-7.6086655817037316E-2</c:v>
                </c:pt>
                <c:pt idx="2464">
                  <c:v>-7.5641800979389689E-2</c:v>
                </c:pt>
                <c:pt idx="2465">
                  <c:v>-7.519628953664817E-2</c:v>
                </c:pt>
                <c:pt idx="2466">
                  <c:v>-7.4750070291122434E-2</c:v>
                </c:pt>
                <c:pt idx="2467">
                  <c:v>-7.4303093095730174E-2</c:v>
                </c:pt>
                <c:pt idx="2468">
                  <c:v>-7.3855308885553694E-2</c:v>
                </c:pt>
                <c:pt idx="2469">
                  <c:v>-7.3406669708496533E-2</c:v>
                </c:pt>
                <c:pt idx="2470">
                  <c:v>-7.2957128755007594E-2</c:v>
                </c:pt>
                <c:pt idx="2471">
                  <c:v>-7.2506640386877097E-2</c:v>
                </c:pt>
                <c:pt idx="2472">
                  <c:v>-7.2055160165076501E-2</c:v>
                </c:pt>
                <c:pt idx="2473">
                  <c:v>-7.1602644876644833E-2</c:v>
                </c:pt>
                <c:pt idx="2474">
                  <c:v>-7.1149052560603249E-2</c:v>
                </c:pt>
                <c:pt idx="2475">
                  <c:v>-7.069434253289579E-2</c:v>
                </c:pt>
                <c:pt idx="2476">
                  <c:v>-7.02384754103451E-2</c:v>
                </c:pt>
                <c:pt idx="2477">
                  <c:v>-6.9781413133622877E-2</c:v>
                </c:pt>
                <c:pt idx="2478">
                  <c:v>-6.9323118989223539E-2</c:v>
                </c:pt>
                <c:pt idx="2479">
                  <c:v>-6.8863557630450906E-2</c:v>
                </c:pt>
                <c:pt idx="2480">
                  <c:v>-6.8402695097399102E-2</c:v>
                </c:pt>
                <c:pt idx="2481">
                  <c:v>-6.7940498835944024E-2</c:v>
                </c:pt>
                <c:pt idx="2482">
                  <c:v>-6.7476937715734209E-2</c:v>
                </c:pt>
                <c:pt idx="2483">
                  <c:v>-6.7011982047192414E-2</c:v>
                </c:pt>
                <c:pt idx="2484">
                  <c:v>-6.6545603597523498E-2</c:v>
                </c:pt>
                <c:pt idx="2485">
                  <c:v>-6.6077775605736994E-2</c:v>
                </c:pt>
                <c:pt idx="2486">
                  <c:v>-6.5608472796689299E-2</c:v>
                </c:pt>
                <c:pt idx="2487">
                  <c:v>-6.513767139415251E-2</c:v>
                </c:pt>
                <c:pt idx="2488">
                  <c:v>-6.466534913291562E-2</c:v>
                </c:pt>
                <c:pt idx="2489">
                  <c:v>-6.4191485269929197E-2</c:v>
                </c:pt>
                <c:pt idx="2490">
                  <c:v>-6.3716060594500523E-2</c:v>
                </c:pt>
                <c:pt idx="2491">
                  <c:v>-6.3239057437551996E-2</c:v>
                </c:pt>
                <c:pt idx="2492">
                  <c:v>-6.2760459679953001E-2</c:v>
                </c:pt>
                <c:pt idx="2493">
                  <c:v>-6.2280252759937801E-2</c:v>
                </c:pt>
                <c:pt idx="2494">
                  <c:v>-6.1798423679622114E-2</c:v>
                </c:pt>
                <c:pt idx="2495">
                  <c:v>-6.1314961010633877E-2</c:v>
                </c:pt>
                <c:pt idx="2496">
                  <c:v>-6.0829854898869176E-2</c:v>
                </c:pt>
                <c:pt idx="2497">
                  <c:v>-6.0343097068396766E-2</c:v>
                </c:pt>
                <c:pt idx="2498">
                  <c:v>-5.9854680824514013E-2</c:v>
                </c:pt>
                <c:pt idx="2499">
                  <c:v>-5.9364601055984748E-2</c:v>
                </c:pt>
                <c:pt idx="2500">
                  <c:v>-5.8872854236468403E-2</c:v>
                </c:pt>
                <c:pt idx="2501">
                  <c:v>-5.8379438425160399E-2</c:v>
                </c:pt>
                <c:pt idx="2502">
                  <c:v>-5.7884353266659277E-2</c:v>
                </c:pt>
                <c:pt idx="2503">
                  <c:v>-5.7387599990085934E-2</c:v>
                </c:pt>
                <c:pt idx="2504">
                  <c:v>-5.6889181407466585E-2</c:v>
                </c:pt>
                <c:pt idx="2505">
                  <c:v>-5.6389101911406433E-2</c:v>
                </c:pt>
                <c:pt idx="2506">
                  <c:v>-5.5887367472065401E-2</c:v>
                </c:pt>
                <c:pt idx="2507">
                  <c:v>-5.5383985633465999E-2</c:v>
                </c:pt>
                <c:pt idx="2508">
                  <c:v>-5.4878965509144999E-2</c:v>
                </c:pt>
                <c:pt idx="2509">
                  <c:v>-5.4372317777175404E-2</c:v>
                </c:pt>
                <c:pt idx="2510">
                  <c:v>-5.3864054674577895E-2</c:v>
                </c:pt>
                <c:pt idx="2511">
                  <c:v>-5.3354189991142012E-2</c:v>
                </c:pt>
                <c:pt idx="2512">
                  <c:v>-5.2842739062679313E-2</c:v>
                </c:pt>
                <c:pt idx="2513">
                  <c:v>-5.2329718763730201E-2</c:v>
                </c:pt>
                <c:pt idx="2514">
                  <c:v>-5.1815147499743704E-2</c:v>
                </c:pt>
                <c:pt idx="2515">
                  <c:v>-5.1299045198754167E-2</c:v>
                </c:pt>
                <c:pt idx="2516">
                  <c:v>-5.0781433302575833E-2</c:v>
                </c:pt>
                <c:pt idx="2517">
                  <c:v>-5.0262334757530724E-2</c:v>
                </c:pt>
                <c:pt idx="2518">
                  <c:v>-4.9741774004742834E-2</c:v>
                </c:pt>
                <c:pt idx="2519">
                  <c:v>-4.9219776970009003E-2</c:v>
                </c:pt>
                <c:pt idx="2520">
                  <c:v>-4.869637105327046E-2</c:v>
                </c:pt>
                <c:pt idx="2521">
                  <c:v>-4.8171585117706098E-2</c:v>
                </c:pt>
                <c:pt idx="2522">
                  <c:v>-4.7645449478472275E-2</c:v>
                </c:pt>
                <c:pt idx="2523">
                  <c:v>-4.7117995891100807E-2</c:v>
                </c:pt>
                <c:pt idx="2524">
                  <c:v>-4.6589257539577697E-2</c:v>
                </c:pt>
                <c:pt idx="2525">
                  <c:v>-4.60592690241328E-2</c:v>
                </c:pt>
                <c:pt idx="2526">
                  <c:v>-4.5528066348740723E-2</c:v>
                </c:pt>
                <c:pt idx="2527">
                  <c:v>-4.499568690836845E-2</c:v>
                </c:pt>
                <c:pt idx="2528">
                  <c:v>-4.4462169475977899E-2</c:v>
                </c:pt>
                <c:pt idx="2529">
                  <c:v>-4.3927554189311199E-2</c:v>
                </c:pt>
                <c:pt idx="2530">
                  <c:v>-4.33918825374634E-2</c:v>
                </c:pt>
                <c:pt idx="2531">
                  <c:v>-4.2855197347273333E-2</c:v>
                </c:pt>
                <c:pt idx="2532">
                  <c:v>-4.2317542769539702E-2</c:v>
                </c:pt>
                <c:pt idx="2533">
                  <c:v>-4.1778964265085185E-2</c:v>
                </c:pt>
                <c:pt idx="2534">
                  <c:v>-4.123950859067968E-2</c:v>
                </c:pt>
                <c:pt idx="2535">
                  <c:v>-4.0699223784842198E-2</c:v>
                </c:pt>
                <c:pt idx="2536">
                  <c:v>-4.015815915353E-2</c:v>
                </c:pt>
                <c:pt idx="2537">
                  <c:v>-3.9616365255739201E-2</c:v>
                </c:pt>
                <c:pt idx="2538">
                  <c:v>-3.9073893889020148E-2</c:v>
                </c:pt>
                <c:pt idx="2539">
                  <c:v>-3.853079807492641E-2</c:v>
                </c:pt>
                <c:pt idx="2540">
                  <c:v>-3.7987132044410683E-2</c:v>
                </c:pt>
                <c:pt idx="2541">
                  <c:v>-3.7442951223173697E-2</c:v>
                </c:pt>
                <c:pt idx="2542">
                  <c:v>-3.6898312216985189E-2</c:v>
                </c:pt>
                <c:pt idx="2543">
                  <c:v>-3.6353272796981556E-2</c:v>
                </c:pt>
                <c:pt idx="2544">
                  <c:v>-3.5807891884953293E-2</c:v>
                </c:pt>
                <c:pt idx="2545">
                  <c:v>-3.5262229538629355E-2</c:v>
                </c:pt>
                <c:pt idx="2546">
                  <c:v>-3.4716346936971301E-2</c:v>
                </c:pt>
                <c:pt idx="2547">
                  <c:v>-3.4170306365479491E-2</c:v>
                </c:pt>
                <c:pt idx="2548">
                  <c:v>-3.3624171201523514E-2</c:v>
                </c:pt>
                <c:pt idx="2549">
                  <c:v>-3.3078005899701897E-2</c:v>
                </c:pt>
                <c:pt idx="2550">
                  <c:v>-3.2531875977236294E-2</c:v>
                </c:pt>
                <c:pt idx="2551">
                  <c:v>-3.1985847999405681E-2</c:v>
                </c:pt>
                <c:pt idx="2552">
                  <c:v>-3.1439989565027977E-2</c:v>
                </c:pt>
                <c:pt idx="2553">
                  <c:v>-3.0894369291988077E-2</c:v>
                </c:pt>
                <c:pt idx="2554">
                  <c:v>-3.0349056802820112E-2</c:v>
                </c:pt>
                <c:pt idx="2555">
                  <c:v>-2.9804122710342499E-2</c:v>
                </c:pt>
                <c:pt idx="2556">
                  <c:v>-2.925963860335121E-2</c:v>
                </c:pt>
                <c:pt idx="2557">
                  <c:v>-2.8715677032369411E-2</c:v>
                </c:pt>
                <c:pt idx="2558">
                  <c:v>-2.8172311495454651E-2</c:v>
                </c:pt>
                <c:pt idx="2559">
                  <c:v>-2.7629616424064935E-2</c:v>
                </c:pt>
                <c:pt idx="2560">
                  <c:v>-2.7087667168977401E-2</c:v>
                </c:pt>
                <c:pt idx="2561">
                  <c:v>-2.6546539986265306E-2</c:v>
                </c:pt>
                <c:pt idx="2562">
                  <c:v>-2.6006312023323493E-2</c:v>
                </c:pt>
                <c:pt idx="2563">
                  <c:v>-2.5467061304940398E-2</c:v>
                </c:pt>
                <c:pt idx="2564">
                  <c:v>-2.4928866719419799E-2</c:v>
                </c:pt>
                <c:pt idx="2565">
                  <c:v>-2.4391808004733312E-2</c:v>
                </c:pt>
                <c:pt idx="2566">
                  <c:v>-2.3855965734711552E-2</c:v>
                </c:pt>
                <c:pt idx="2567">
                  <c:v>-2.3321421305259774E-2</c:v>
                </c:pt>
                <c:pt idx="2568">
                  <c:v>-2.2788256920593202E-2</c:v>
                </c:pt>
                <c:pt idx="2569">
                  <c:v>-2.2256555579482099E-2</c:v>
                </c:pt>
                <c:pt idx="2570">
                  <c:v>-2.1726401061502067E-2</c:v>
                </c:pt>
                <c:pt idx="2571">
                  <c:v>-2.1197877913275376E-2</c:v>
                </c:pt>
                <c:pt idx="2572">
                  <c:v>-2.0671071434694727E-2</c:v>
                </c:pt>
                <c:pt idx="2573">
                  <c:v>-2.0146067665120802E-2</c:v>
                </c:pt>
                <c:pt idx="2574">
                  <c:v>-1.9622953369537736E-2</c:v>
                </c:pt>
                <c:pt idx="2575">
                  <c:v>-1.91018160246566E-2</c:v>
                </c:pt>
                <c:pt idx="2576">
                  <c:v>-1.8582743804954099E-2</c:v>
                </c:pt>
                <c:pt idx="2577">
                  <c:v>-1.8065825568629172E-2</c:v>
                </c:pt>
                <c:pt idx="2578">
                  <c:v>-1.7551150843467204E-2</c:v>
                </c:pt>
                <c:pt idx="2579">
                  <c:v>-1.70388098125932E-2</c:v>
                </c:pt>
                <c:pt idx="2580">
                  <c:v>-1.6528893300098799E-2</c:v>
                </c:pt>
                <c:pt idx="2581">
                  <c:v>-1.60214927565255E-2</c:v>
                </c:pt>
                <c:pt idx="2582">
                  <c:v>-1.5516700244188284E-2</c:v>
                </c:pt>
                <c:pt idx="2583">
                  <c:v>-1.5014608422318399E-2</c:v>
                </c:pt>
                <c:pt idx="2584">
                  <c:v>-1.4515310532010399E-2</c:v>
                </c:pt>
                <c:pt idx="2585">
                  <c:v>-1.4018900380947698E-2</c:v>
                </c:pt>
                <c:pt idx="2586">
                  <c:v>-1.3525472327893501E-2</c:v>
                </c:pt>
                <c:pt idx="2587">
                  <c:v>-1.3035121266919403E-2</c:v>
                </c:pt>
                <c:pt idx="2588">
                  <c:v>-1.2547942611354399E-2</c:v>
                </c:pt>
                <c:pt idx="2589">
                  <c:v>-1.20640322774309E-2</c:v>
                </c:pt>
                <c:pt idx="2590">
                  <c:v>-1.1583486667602495E-2</c:v>
                </c:pt>
                <c:pt idx="2591">
                  <c:v>-1.1106402653513541E-2</c:v>
                </c:pt>
                <c:pt idx="2592">
                  <c:v>-1.0632877558594099E-2</c:v>
                </c:pt>
                <c:pt idx="2593">
                  <c:v>-1.0163009140256501E-2</c:v>
                </c:pt>
                <c:pt idx="2594">
                  <c:v>-9.6968955716673043E-3</c:v>
                </c:pt>
                <c:pt idx="2595">
                  <c:v>-9.2346354230700683E-3</c:v>
                </c:pt>
                <c:pt idx="2596">
                  <c:v>-8.7763276426333497E-3</c:v>
                </c:pt>
                <c:pt idx="2597">
                  <c:v>-8.3220715367944027E-3</c:v>
                </c:pt>
                <c:pt idx="2598">
                  <c:v>-7.8719667500749026E-3</c:v>
                </c:pt>
                <c:pt idx="2599">
                  <c:v>-7.4261132443392101E-3</c:v>
                </c:pt>
                <c:pt idx="2600">
                  <c:v>-6.9846112774682202E-3</c:v>
                </c:pt>
                <c:pt idx="2601">
                  <c:v>-6.5475613814199524E-3</c:v>
                </c:pt>
                <c:pt idx="2602">
                  <c:v>-6.1150643396493398E-3</c:v>
                </c:pt>
                <c:pt idx="2603">
                  <c:v>-5.6872211638582934E-3</c:v>
                </c:pt>
                <c:pt idx="2604">
                  <c:v>-5.2641330700466966E-3</c:v>
                </c:pt>
                <c:pt idx="2605">
                  <c:v>-4.8459014538363814E-3</c:v>
                </c:pt>
                <c:pt idx="2606">
                  <c:v>-4.4326278650379334E-3</c:v>
                </c:pt>
                <c:pt idx="2607">
                  <c:v>-4.0244139814323314E-3</c:v>
                </c:pt>
                <c:pt idx="2608">
                  <c:v>-3.621361581737469E-3</c:v>
                </c:pt>
                <c:pt idx="2609">
                  <c:v>-3.2235725177308587E-3</c:v>
                </c:pt>
                <c:pt idx="2610">
                  <c:v>-2.8311486855001227E-3</c:v>
                </c:pt>
                <c:pt idx="2611">
                  <c:v>-2.4441919957917655E-3</c:v>
                </c:pt>
                <c:pt idx="2612">
                  <c:v>-2.0628043434302301E-3</c:v>
                </c:pt>
                <c:pt idx="2613">
                  <c:v>-1.6870875757796701E-3</c:v>
                </c:pt>
                <c:pt idx="2614">
                  <c:v>-1.3171434602197167E-3</c:v>
                </c:pt>
                <c:pt idx="2615">
                  <c:v>-9.5307365060912053E-4</c:v>
                </c:pt>
                <c:pt idx="2616">
                  <c:v>-5.9497965270989734E-4</c:v>
                </c:pt>
                <c:pt idx="2617">
                  <c:v>-2.4280360988157164E-4</c:v>
                </c:pt>
                <c:pt idx="2618">
                  <c:v>1.04582493675546E-4</c:v>
                </c:pt>
                <c:pt idx="2619">
                  <c:v>4.4553853949578121E-4</c:v>
                </c:pt>
                <c:pt idx="2620">
                  <c:v>7.8078294457259131E-4</c:v>
                </c:pt>
                <c:pt idx="2621">
                  <c:v>1.1094880243764202E-3</c:v>
                </c:pt>
                <c:pt idx="2622">
                  <c:v>1.43149137428804E-3</c:v>
                </c:pt>
                <c:pt idx="2623">
                  <c:v>1.7466837879758321E-3</c:v>
                </c:pt>
                <c:pt idx="2624">
                  <c:v>2.0549530256819552E-3</c:v>
                </c:pt>
                <c:pt idx="2625">
                  <c:v>2.3561909200349698E-3</c:v>
                </c:pt>
                <c:pt idx="2626">
                  <c:v>2.6502923048510852E-3</c:v>
                </c:pt>
                <c:pt idx="2627">
                  <c:v>2.937159768263978E-3</c:v>
                </c:pt>
                <c:pt idx="2628">
                  <c:v>3.2166968304691399E-3</c:v>
                </c:pt>
                <c:pt idx="2629">
                  <c:v>3.4888087862680012E-3</c:v>
                </c:pt>
                <c:pt idx="2630">
                  <c:v>3.7534030709805099E-3</c:v>
                </c:pt>
                <c:pt idx="2631">
                  <c:v>4.0103892548482714E-3</c:v>
                </c:pt>
                <c:pt idx="2632">
                  <c:v>4.2596788686159797E-3</c:v>
                </c:pt>
                <c:pt idx="2633">
                  <c:v>4.5011852637945734E-3</c:v>
                </c:pt>
                <c:pt idx="2634">
                  <c:v>4.7348234851117815E-3</c:v>
                </c:pt>
                <c:pt idx="2635">
                  <c:v>4.96051019816775E-3</c:v>
                </c:pt>
                <c:pt idx="2636">
                  <c:v>5.1781636721899013E-3</c:v>
                </c:pt>
                <c:pt idx="2637">
                  <c:v>5.3877037577405133E-3</c:v>
                </c:pt>
                <c:pt idx="2638">
                  <c:v>5.5890518625463714E-3</c:v>
                </c:pt>
                <c:pt idx="2639">
                  <c:v>5.7821309288066895E-3</c:v>
                </c:pt>
                <c:pt idx="2640">
                  <c:v>5.9668654149693818E-3</c:v>
                </c:pt>
                <c:pt idx="2641">
                  <c:v>6.1431812835307199E-3</c:v>
                </c:pt>
                <c:pt idx="2642">
                  <c:v>6.3110059956137145E-3</c:v>
                </c:pt>
                <c:pt idx="2643">
                  <c:v>6.470268511410332E-3</c:v>
                </c:pt>
                <c:pt idx="2644">
                  <c:v>6.6208992971165401E-3</c:v>
                </c:pt>
                <c:pt idx="2645">
                  <c:v>6.7628303423700898E-3</c:v>
                </c:pt>
                <c:pt idx="2646">
                  <c:v>6.8959951885102034E-3</c:v>
                </c:pt>
                <c:pt idx="2647">
                  <c:v>7.0203289649500124E-3</c:v>
                </c:pt>
                <c:pt idx="2648">
                  <c:v>7.1357684319278821E-3</c:v>
                </c:pt>
                <c:pt idx="2649">
                  <c:v>7.2422520284150926E-3</c:v>
                </c:pt>
                <c:pt idx="2650">
                  <c:v>7.3397199243220249E-3</c:v>
                </c:pt>
                <c:pt idx="2651">
                  <c:v>7.4281140763944875E-3</c:v>
                </c:pt>
                <c:pt idx="2652">
                  <c:v>7.5073782873646602E-3</c:v>
                </c:pt>
                <c:pt idx="2653">
                  <c:v>7.5774582680245934E-3</c:v>
                </c:pt>
                <c:pt idx="2654">
                  <c:v>7.6383017019361898E-3</c:v>
                </c:pt>
                <c:pt idx="2655">
                  <c:v>7.6898583125772513E-3</c:v>
                </c:pt>
                <c:pt idx="2656">
                  <c:v>7.732079932751169E-3</c:v>
                </c:pt>
                <c:pt idx="2657">
                  <c:v>7.7649205760836702E-3</c:v>
                </c:pt>
                <c:pt idx="2658">
                  <c:v>7.7883365104244448E-3</c:v>
                </c:pt>
                <c:pt idx="2659">
                  <c:v>7.8022863329507827E-3</c:v>
                </c:pt>
                <c:pt idx="2660">
                  <c:v>7.8067309427934904E-3</c:v>
                </c:pt>
                <c:pt idx="2661">
                  <c:v>7.8016328714597023E-3</c:v>
                </c:pt>
                <c:pt idx="2662">
                  <c:v>7.7869578105987033E-3</c:v>
                </c:pt>
                <c:pt idx="2663">
                  <c:v>7.7626747568966502E-3</c:v>
                </c:pt>
                <c:pt idx="2664">
                  <c:v>7.7287554067111252E-3</c:v>
                </c:pt>
                <c:pt idx="2665">
                  <c:v>7.6851742331300234E-3</c:v>
                </c:pt>
                <c:pt idx="2666">
                  <c:v>7.6319085668460698E-3</c:v>
                </c:pt>
                <c:pt idx="2667">
                  <c:v>7.5689386514253797E-3</c:v>
                </c:pt>
                <c:pt idx="2668">
                  <c:v>7.4962476452912746E-3</c:v>
                </c:pt>
                <c:pt idx="2669">
                  <c:v>7.4138217407071459E-3</c:v>
                </c:pt>
                <c:pt idx="2670">
                  <c:v>7.32165030627655E-3</c:v>
                </c:pt>
                <c:pt idx="2671">
                  <c:v>7.2197259714768926E-3</c:v>
                </c:pt>
                <c:pt idx="2672">
                  <c:v>7.1080447084851802E-3</c:v>
                </c:pt>
                <c:pt idx="2673">
                  <c:v>6.9866059125417721E-3</c:v>
                </c:pt>
                <c:pt idx="2674">
                  <c:v>6.8554124806890727E-3</c:v>
                </c:pt>
                <c:pt idx="2675">
                  <c:v>6.7144708887273714E-3</c:v>
                </c:pt>
                <c:pt idx="2676">
                  <c:v>6.5637912662349302E-3</c:v>
                </c:pt>
                <c:pt idx="2677">
                  <c:v>6.4033874695131792E-3</c:v>
                </c:pt>
                <c:pt idx="2678">
                  <c:v>6.2332771523308256E-3</c:v>
                </c:pt>
                <c:pt idx="2679">
                  <c:v>6.0534818343619713E-3</c:v>
                </c:pt>
                <c:pt idx="2680">
                  <c:v>5.8640269665808965E-3</c:v>
                </c:pt>
                <c:pt idx="2681">
                  <c:v>5.6649419891892797E-3</c:v>
                </c:pt>
                <c:pt idx="2682">
                  <c:v>5.4562603853383724E-3</c:v>
                </c:pt>
                <c:pt idx="2683">
                  <c:v>5.2380197351957879E-3</c:v>
                </c:pt>
                <c:pt idx="2684">
                  <c:v>5.0102617713594852E-3</c:v>
                </c:pt>
                <c:pt idx="2685">
                  <c:v>4.7730324342040668E-3</c:v>
                </c:pt>
                <c:pt idx="2686">
                  <c:v>4.5263819272338499E-3</c:v>
                </c:pt>
                <c:pt idx="2687">
                  <c:v>4.2703647743468649E-3</c:v>
                </c:pt>
                <c:pt idx="2688">
                  <c:v>4.0050398794417965E-3</c:v>
                </c:pt>
                <c:pt idx="2689">
                  <c:v>3.7304705908394152E-3</c:v>
                </c:pt>
                <c:pt idx="2690">
                  <c:v>3.4467247780197233E-3</c:v>
                </c:pt>
                <c:pt idx="2691">
                  <c:v>3.1538749090769445E-3</c:v>
                </c:pt>
                <c:pt idx="2692">
                  <c:v>2.8519981418135701E-3</c:v>
                </c:pt>
                <c:pt idx="2693">
                  <c:v>2.5411765757448021E-3</c:v>
                </c:pt>
                <c:pt idx="2694">
                  <c:v>2.2214977523543683E-3</c:v>
                </c:pt>
                <c:pt idx="2695">
                  <c:v>1.8930557313766934E-3</c:v>
                </c:pt>
                <c:pt idx="2696">
                  <c:v>1.5559537411247448E-3</c:v>
                </c:pt>
                <c:pt idx="2697">
                  <c:v>1.2103121057504321E-3</c:v>
                </c:pt>
                <c:pt idx="2698">
                  <c:v>8.5630342889351466E-4</c:v>
                </c:pt>
                <c:pt idx="2699">
                  <c:v>4.94513539401332E-4</c:v>
                </c:pt>
                <c:pt idx="2700">
                  <c:v>1.2608800389936187E-4</c:v>
                </c:pt>
                <c:pt idx="2701">
                  <c:v>-2.5468515311141102E-4</c:v>
                </c:pt>
                <c:pt idx="2702">
                  <c:v>-6.4217296386782083E-4</c:v>
                </c:pt>
                <c:pt idx="2703">
                  <c:v>-1.0365809404294301E-3</c:v>
                </c:pt>
                <c:pt idx="2704">
                  <c:v>-1.4383632473870978E-3</c:v>
                </c:pt>
                <c:pt idx="2705">
                  <c:v>-1.84771464749953E-3</c:v>
                </c:pt>
                <c:pt idx="2706">
                  <c:v>-2.2644801839434899E-3</c:v>
                </c:pt>
                <c:pt idx="2707">
                  <c:v>-2.6884964443976466E-3</c:v>
                </c:pt>
                <c:pt idx="2708">
                  <c:v>-3.1195965039117627E-3</c:v>
                </c:pt>
                <c:pt idx="2709">
                  <c:v>-3.5576100265496012E-3</c:v>
                </c:pt>
                <c:pt idx="2710">
                  <c:v>-4.0023633624340438E-3</c:v>
                </c:pt>
                <c:pt idx="2711">
                  <c:v>-4.4536796414105543E-3</c:v>
                </c:pt>
                <c:pt idx="2712">
                  <c:v>-4.9113788644467504E-3</c:v>
                </c:pt>
                <c:pt idx="2713">
                  <c:v>-5.3752779937854952E-3</c:v>
                </c:pt>
                <c:pt idx="2714">
                  <c:v>-5.8451910427708524E-3</c:v>
                </c:pt>
                <c:pt idx="2715">
                  <c:v>-6.3209291661695003E-3</c:v>
                </c:pt>
                <c:pt idx="2716">
                  <c:v>-6.8023007517145958E-3</c:v>
                </c:pt>
                <c:pt idx="2717">
                  <c:v>-7.2891115135080824E-3</c:v>
                </c:pt>
                <c:pt idx="2718">
                  <c:v>-7.7811645878299914E-3</c:v>
                </c:pt>
                <c:pt idx="2719">
                  <c:v>-8.278260631817828E-3</c:v>
                </c:pt>
                <c:pt idx="2720">
                  <c:v>-8.7801979254014308E-3</c:v>
                </c:pt>
                <c:pt idx="2721">
                  <c:v>-9.2867724768013228E-3</c:v>
                </c:pt>
                <c:pt idx="2722">
                  <c:v>-9.7977781318296306E-3</c:v>
                </c:pt>
                <c:pt idx="2723">
                  <c:v>-1.0313006687165801E-2</c:v>
                </c:pt>
                <c:pt idx="2724">
                  <c:v>-1.0832248007717701E-2</c:v>
                </c:pt>
                <c:pt idx="2725">
                  <c:v>-1.1355290148121798E-2</c:v>
                </c:pt>
                <c:pt idx="2726">
                  <c:v>-1.1881919478385551E-2</c:v>
                </c:pt>
                <c:pt idx="2727">
                  <c:v>-1.24119208136235E-2</c:v>
                </c:pt>
                <c:pt idx="2728">
                  <c:v>-1.2945077547800065E-2</c:v>
                </c:pt>
                <c:pt idx="2729">
                  <c:v>-1.348117179134649E-2</c:v>
                </c:pt>
                <c:pt idx="2730">
                  <c:v>-1.4019984512490298E-2</c:v>
                </c:pt>
                <c:pt idx="2731">
                  <c:v>-1.4561295682099299E-2</c:v>
                </c:pt>
                <c:pt idx="2732">
                  <c:v>-1.5104884421815068E-2</c:v>
                </c:pt>
                <c:pt idx="2733">
                  <c:v>-1.5650529155228805E-2</c:v>
                </c:pt>
                <c:pt idx="2734">
                  <c:v>-1.61980077618296E-2</c:v>
                </c:pt>
                <c:pt idx="2735">
                  <c:v>-1.6747097733434701E-2</c:v>
                </c:pt>
                <c:pt idx="2736">
                  <c:v>-1.72975763328015E-2</c:v>
                </c:pt>
                <c:pt idx="2737">
                  <c:v>-1.7849220754104101E-2</c:v>
                </c:pt>
                <c:pt idx="2738">
                  <c:v>-1.8401808284949972E-2</c:v>
                </c:pt>
                <c:pt idx="2739">
                  <c:v>-1.8955116469603499E-2</c:v>
                </c:pt>
                <c:pt idx="2740">
                  <c:v>-1.9508923273080674E-2</c:v>
                </c:pt>
                <c:pt idx="2741">
                  <c:v>-2.0063007245770606E-2</c:v>
                </c:pt>
                <c:pt idx="2742">
                  <c:v>-2.0617147688247701E-2</c:v>
                </c:pt>
                <c:pt idx="2743">
                  <c:v>-2.1171124815927499E-2</c:v>
                </c:pt>
                <c:pt idx="2744">
                  <c:v>-2.1724719923235488E-2</c:v>
                </c:pt>
                <c:pt idx="2745">
                  <c:v>-2.2277715546945819E-2</c:v>
                </c:pt>
                <c:pt idx="2746">
                  <c:v>-2.2829895628367479E-2</c:v>
                </c:pt>
                <c:pt idx="2747">
                  <c:v>-2.3381045674054166E-2</c:v>
                </c:pt>
                <c:pt idx="2748">
                  <c:v>-2.3930952914720499E-2</c:v>
                </c:pt>
                <c:pt idx="2749">
                  <c:v>-2.4479406462062602E-2</c:v>
                </c:pt>
                <c:pt idx="2750">
                  <c:v>-2.5026197463182402E-2</c:v>
                </c:pt>
                <c:pt idx="2751">
                  <c:v>-2.5571119252335298E-2</c:v>
                </c:pt>
                <c:pt idx="2752">
                  <c:v>-2.6113967499722744E-2</c:v>
                </c:pt>
                <c:pt idx="2753">
                  <c:v>-2.66545403570678E-2</c:v>
                </c:pt>
                <c:pt idx="2754">
                  <c:v>-2.7192638599728099E-2</c:v>
                </c:pt>
                <c:pt idx="2755">
                  <c:v>-2.7728065765101402E-2</c:v>
                </c:pt>
                <c:pt idx="2756">
                  <c:v>-2.8260628287107393E-2</c:v>
                </c:pt>
                <c:pt idx="2757">
                  <c:v>-2.8790135626532598E-2</c:v>
                </c:pt>
                <c:pt idx="2758">
                  <c:v>-2.9316400397041358E-2</c:v>
                </c:pt>
                <c:pt idx="2759">
                  <c:v>-2.9839238486674833E-2</c:v>
                </c:pt>
                <c:pt idx="2760">
                  <c:v>-3.0358469174662877E-2</c:v>
                </c:pt>
                <c:pt idx="2761">
                  <c:v>-3.087391524340953E-2</c:v>
                </c:pt>
                <c:pt idx="2762">
                  <c:v>-3.1385403085493452E-2</c:v>
                </c:pt>
                <c:pt idx="2763">
                  <c:v>-3.1892762805579379E-2</c:v>
                </c:pt>
                <c:pt idx="2764">
                  <c:v>-3.2395828317114052E-2</c:v>
                </c:pt>
                <c:pt idx="2765">
                  <c:v>-3.2894437433722411E-2</c:v>
                </c:pt>
                <c:pt idx="2766">
                  <c:v>-3.3388431955212787E-2</c:v>
                </c:pt>
                <c:pt idx="2767">
                  <c:v>-3.3877657748131604E-2</c:v>
                </c:pt>
                <c:pt idx="2768">
                  <c:v>-3.4361964820805301E-2</c:v>
                </c:pt>
                <c:pt idx="2769">
                  <c:v>-3.4841207392834452E-2</c:v>
                </c:pt>
                <c:pt idx="2770">
                  <c:v>-3.531524395900891E-2</c:v>
                </c:pt>
                <c:pt idx="2771">
                  <c:v>-3.5783937347629489E-2</c:v>
                </c:pt>
                <c:pt idx="2772">
                  <c:v>-3.6247154773233002E-2</c:v>
                </c:pt>
                <c:pt idx="2773">
                  <c:v>-3.6704767883732302E-2</c:v>
                </c:pt>
                <c:pt idx="2774">
                  <c:v>-3.71566528019871E-2</c:v>
                </c:pt>
                <c:pt idx="2775">
                  <c:v>-3.7602690161843616E-2</c:v>
                </c:pt>
                <c:pt idx="2776">
                  <c:v>-3.8042765138681899E-2</c:v>
                </c:pt>
                <c:pt idx="2777">
                  <c:v>-3.8476767474526545E-2</c:v>
                </c:pt>
                <c:pt idx="2778">
                  <c:v>-3.8904591497781277E-2</c:v>
                </c:pt>
                <c:pt idx="2779">
                  <c:v>-3.9326136137665703E-2</c:v>
                </c:pt>
                <c:pt idx="2780">
                  <c:v>-3.9741304933427604E-2</c:v>
                </c:pt>
                <c:pt idx="2781">
                  <c:v>-4.0150006038429803E-2</c:v>
                </c:pt>
                <c:pt idx="2782">
                  <c:v>-4.05521522192034E-2</c:v>
                </c:pt>
                <c:pt idx="2783">
                  <c:v>-4.094766084957651E-2</c:v>
                </c:pt>
                <c:pt idx="2784">
                  <c:v>-4.1336453899989023E-2</c:v>
                </c:pt>
                <c:pt idx="2785">
                  <c:v>-4.1718457922117411E-2</c:v>
                </c:pt>
                <c:pt idx="2786">
                  <c:v>-4.2093604028925598E-2</c:v>
                </c:pt>
                <c:pt idx="2787">
                  <c:v>-4.2461827870282812E-2</c:v>
                </c:pt>
                <c:pt idx="2788">
                  <c:v>-4.2823069604280888E-2</c:v>
                </c:pt>
                <c:pt idx="2789">
                  <c:v>-4.3177273864384601E-2</c:v>
                </c:pt>
                <c:pt idx="2790">
                  <c:v>-4.3524389722570285E-2</c:v>
                </c:pt>
                <c:pt idx="2791">
                  <c:v>-4.3864370648594199E-2</c:v>
                </c:pt>
                <c:pt idx="2792">
                  <c:v>-4.4197174465541757E-2</c:v>
                </c:pt>
                <c:pt idx="2793">
                  <c:v>-4.4522763301813414E-2</c:v>
                </c:pt>
                <c:pt idx="2794">
                  <c:v>-4.4841103539702977E-2</c:v>
                </c:pt>
                <c:pt idx="2795">
                  <c:v>-4.5152165760724346E-2</c:v>
                </c:pt>
                <c:pt idx="2796">
                  <c:v>-4.5455924687845803E-2</c:v>
                </c:pt>
                <c:pt idx="2797">
                  <c:v>-4.5752359124793814E-2</c:v>
                </c:pt>
                <c:pt idx="2798">
                  <c:v>-4.6041451892584385E-2</c:v>
                </c:pt>
                <c:pt idx="2799">
                  <c:v>-4.6323189763445301E-2</c:v>
                </c:pt>
                <c:pt idx="2800">
                  <c:v>-4.6597563392284956E-2</c:v>
                </c:pt>
                <c:pt idx="2801">
                  <c:v>-4.6864567245873512E-2</c:v>
                </c:pt>
                <c:pt idx="2802">
                  <c:v>-4.7124199529889485E-2</c:v>
                </c:pt>
                <c:pt idx="2803">
                  <c:v>-4.7376462113994412E-2</c:v>
                </c:pt>
                <c:pt idx="2804">
                  <c:v>-4.7621360455088087E-2</c:v>
                </c:pt>
                <c:pt idx="2805">
                  <c:v>-4.7858903518900313E-2</c:v>
                </c:pt>
                <c:pt idx="2806">
                  <c:v>-4.808910370007035E-2</c:v>
                </c:pt>
                <c:pt idx="2807">
                  <c:v>-4.8311976740867402E-2</c:v>
                </c:pt>
                <c:pt idx="2808">
                  <c:v>-4.8527541648691302E-2</c:v>
                </c:pt>
                <c:pt idx="2809">
                  <c:v>-4.8735820612509299E-2</c:v>
                </c:pt>
                <c:pt idx="2810">
                  <c:v>-4.89368389183601E-2</c:v>
                </c:pt>
                <c:pt idx="2811">
                  <c:v>-4.9130624864069536E-2</c:v>
                </c:pt>
                <c:pt idx="2812">
                  <c:v>-4.9317209673309714E-2</c:v>
                </c:pt>
                <c:pt idx="2813">
                  <c:v>-4.9496627409137933E-2</c:v>
                </c:pt>
                <c:pt idx="2814">
                  <c:v>-4.9668914887132341E-2</c:v>
                </c:pt>
                <c:pt idx="2815">
                  <c:v>-4.9834111588265104E-2</c:v>
                </c:pt>
                <c:pt idx="2816">
                  <c:v>-4.9992259571616904E-2</c:v>
                </c:pt>
                <c:pt idx="2817">
                  <c:v>-5.0143403387055786E-2</c:v>
                </c:pt>
                <c:pt idx="2818">
                  <c:v>-5.0287589987999003E-2</c:v>
                </c:pt>
                <c:pt idx="2819">
                  <c:v>-5.0424868644351466E-2</c:v>
                </c:pt>
                <c:pt idx="2820">
                  <c:v>-5.0555290855738913E-2</c:v>
                </c:pt>
                <c:pt idx="2821">
                  <c:v>-5.0678910265123701E-2</c:v>
                </c:pt>
                <c:pt idx="2822">
                  <c:v>-5.0795782572912222E-2</c:v>
                </c:pt>
                <c:pt idx="2823">
                  <c:v>-5.0905965451628003E-2</c:v>
                </c:pt>
                <c:pt idx="2824">
                  <c:v>-5.1009518461253345E-2</c:v>
                </c:pt>
                <c:pt idx="2825">
                  <c:v>-5.1106502965313896E-2</c:v>
                </c:pt>
                <c:pt idx="2826">
                  <c:v>-5.1196982047784813E-2</c:v>
                </c:pt>
                <c:pt idx="2827">
                  <c:v>-5.1281020430898001E-2</c:v>
                </c:pt>
                <c:pt idx="2828">
                  <c:v>-5.1358684393913924E-2</c:v>
                </c:pt>
                <c:pt idx="2829">
                  <c:v>-5.1430041692930098E-2</c:v>
                </c:pt>
                <c:pt idx="2830">
                  <c:v>-5.1495161481783798E-2</c:v>
                </c:pt>
                <c:pt idx="2831">
                  <c:v>-5.15541142341105E-2</c:v>
                </c:pt>
                <c:pt idx="2832">
                  <c:v>-5.1606971666609387E-2</c:v>
                </c:pt>
                <c:pt idx="2833">
                  <c:v>-5.1653806663568322E-2</c:v>
                </c:pt>
                <c:pt idx="2834">
                  <c:v>-5.1694693202694597E-2</c:v>
                </c:pt>
                <c:pt idx="2835">
                  <c:v>-5.1729706282289775E-2</c:v>
                </c:pt>
                <c:pt idx="2836">
                  <c:v>-5.1758921849817674E-2</c:v>
                </c:pt>
                <c:pt idx="2837">
                  <c:v>-5.1782416731888124E-2</c:v>
                </c:pt>
                <c:pt idx="2838">
                  <c:v>-5.1800268565702696E-2</c:v>
                </c:pt>
                <c:pt idx="2839">
                  <c:v>-5.1812555731976503E-2</c:v>
                </c:pt>
                <c:pt idx="2840">
                  <c:v>-5.1819357289374465E-2</c:v>
                </c:pt>
                <c:pt idx="2841">
                  <c:v>-5.1820752895232802E-2</c:v>
                </c:pt>
                <c:pt idx="2842">
                  <c:v>-5.1816822636831933E-2</c:v>
                </c:pt>
                <c:pt idx="2843">
                  <c:v>-5.1807647176569487E-2</c:v>
                </c:pt>
                <c:pt idx="2844">
                  <c:v>-5.17933076234725E-2</c:v>
                </c:pt>
                <c:pt idx="2845">
                  <c:v>-5.1773885383296185E-2</c:v>
                </c:pt>
                <c:pt idx="2846">
                  <c:v>-5.1749462405317297E-2</c:v>
                </c:pt>
                <c:pt idx="2847">
                  <c:v>-5.1720120892348904E-2</c:v>
                </c:pt>
                <c:pt idx="2848">
                  <c:v>-5.1685943242161601E-2</c:v>
                </c:pt>
                <c:pt idx="2849">
                  <c:v>-5.16470119974047E-2</c:v>
                </c:pt>
                <c:pt idx="2850">
                  <c:v>-5.1603409795142698E-2</c:v>
                </c:pt>
                <c:pt idx="2851">
                  <c:v>-5.1555219300876087E-2</c:v>
                </c:pt>
                <c:pt idx="2852">
                  <c:v>-5.1502523164543103E-2</c:v>
                </c:pt>
                <c:pt idx="2853">
                  <c:v>-5.1445403980950377E-2</c:v>
                </c:pt>
                <c:pt idx="2854">
                  <c:v>-5.1383944244873823E-2</c:v>
                </c:pt>
                <c:pt idx="2855">
                  <c:v>-5.1318226341509905E-2</c:v>
                </c:pt>
                <c:pt idx="2856">
                  <c:v>-5.1248332505474649E-2</c:v>
                </c:pt>
                <c:pt idx="2857">
                  <c:v>-5.1174344780802287E-2</c:v>
                </c:pt>
                <c:pt idx="2858">
                  <c:v>-5.1096344985017333E-2</c:v>
                </c:pt>
                <c:pt idx="2859">
                  <c:v>-5.1014414673195903E-2</c:v>
                </c:pt>
                <c:pt idx="2860">
                  <c:v>-5.0928635103205722E-2</c:v>
                </c:pt>
                <c:pt idx="2861">
                  <c:v>-5.0839087202798824E-2</c:v>
                </c:pt>
                <c:pt idx="2862">
                  <c:v>-5.0745851538358699E-2</c:v>
                </c:pt>
                <c:pt idx="2863">
                  <c:v>-5.0649008284968655E-2</c:v>
                </c:pt>
                <c:pt idx="2864">
                  <c:v>-5.0548637197771334E-2</c:v>
                </c:pt>
                <c:pt idx="2865">
                  <c:v>-5.0444817584661697E-2</c:v>
                </c:pt>
                <c:pt idx="2866">
                  <c:v>-5.0337628280366926E-2</c:v>
                </c:pt>
                <c:pt idx="2867">
                  <c:v>-5.0227147621893946E-2</c:v>
                </c:pt>
                <c:pt idx="2868">
                  <c:v>-5.0113453425318942E-2</c:v>
                </c:pt>
                <c:pt idx="2869">
                  <c:v>-4.9996622963857651E-2</c:v>
                </c:pt>
                <c:pt idx="2870">
                  <c:v>-4.9876732947196196E-2</c:v>
                </c:pt>
                <c:pt idx="2871">
                  <c:v>-4.9753859502043814E-2</c:v>
                </c:pt>
                <c:pt idx="2872">
                  <c:v>-4.9628078153898414E-2</c:v>
                </c:pt>
                <c:pt idx="2873">
                  <c:v>-4.9499463809993482E-2</c:v>
                </c:pt>
                <c:pt idx="2874">
                  <c:v>-4.9368090743409671E-2</c:v>
                </c:pt>
                <c:pt idx="2875">
                  <c:v>-4.9234032578324399E-2</c:v>
                </c:pt>
                <c:pt idx="2876">
                  <c:v>-4.9097362276361904E-2</c:v>
                </c:pt>
                <c:pt idx="2877">
                  <c:v>-4.8958152124017287E-2</c:v>
                </c:pt>
                <c:pt idx="2878">
                  <c:v>-4.8816473721124534E-2</c:v>
                </c:pt>
                <c:pt idx="2879">
                  <c:v>-4.8672397970335513E-2</c:v>
                </c:pt>
                <c:pt idx="2880">
                  <c:v>-4.8525995067582046E-2</c:v>
                </c:pt>
                <c:pt idx="2881">
                  <c:v>-4.8377334493490104E-2</c:v>
                </c:pt>
                <c:pt idx="2882">
                  <c:v>-4.8226485005718404E-2</c:v>
                </c:pt>
                <c:pt idx="2883">
                  <c:v>-4.8073514632190999E-2</c:v>
                </c:pt>
                <c:pt idx="2884">
                  <c:v>-4.79184906651949E-2</c:v>
                </c:pt>
                <c:pt idx="2885">
                  <c:v>-4.7761479656311508E-2</c:v>
                </c:pt>
                <c:pt idx="2886">
                  <c:v>-4.7602547412150399E-2</c:v>
                </c:pt>
                <c:pt idx="2887">
                  <c:v>-4.7441758990862545E-2</c:v>
                </c:pt>
                <c:pt idx="2888">
                  <c:v>-4.72791786993896E-2</c:v>
                </c:pt>
                <c:pt idx="2889">
                  <c:v>-4.7114870091434322E-2</c:v>
                </c:pt>
                <c:pt idx="2890">
                  <c:v>-4.6948895966108947E-2</c:v>
                </c:pt>
                <c:pt idx="2891">
                  <c:v>-4.6781318367246985E-2</c:v>
                </c:pt>
                <c:pt idx="2892">
                  <c:v>-4.6612198583334298E-2</c:v>
                </c:pt>
                <c:pt idx="2893">
                  <c:v>-4.6441597148044099E-2</c:v>
                </c:pt>
                <c:pt idx="2894">
                  <c:v>-4.6269573841339E-2</c:v>
                </c:pt>
                <c:pt idx="2895">
                  <c:v>-4.6096187691117722E-2</c:v>
                </c:pt>
                <c:pt idx="2896">
                  <c:v>-4.5921496975375002E-2</c:v>
                </c:pt>
                <c:pt idx="2897">
                  <c:v>-4.5745559224851087E-2</c:v>
                </c:pt>
                <c:pt idx="2898">
                  <c:v>-4.5568431226140703E-2</c:v>
                </c:pt>
                <c:pt idx="2899">
                  <c:v>-4.5390169025235523E-2</c:v>
                </c:pt>
                <c:pt idx="2900">
                  <c:v>-4.5210827931479333E-2</c:v>
                </c:pt>
                <c:pt idx="2901">
                  <c:v>-4.50304625219001E-2</c:v>
                </c:pt>
                <c:pt idx="2902">
                  <c:v>-4.4849126645903098E-2</c:v>
                </c:pt>
                <c:pt idx="2903">
                  <c:v>-4.4666873430295503E-2</c:v>
                </c:pt>
                <c:pt idx="2904">
                  <c:v>-4.4483755284619897E-2</c:v>
                </c:pt>
                <c:pt idx="2905">
                  <c:v>-4.4299823906772222E-2</c:v>
                </c:pt>
                <c:pt idx="2906">
                  <c:v>-4.4115130288880214E-2</c:v>
                </c:pt>
                <c:pt idx="2907">
                  <c:v>-4.3929724723421014E-2</c:v>
                </c:pt>
                <c:pt idx="2908">
                  <c:v>-4.3743656809553833E-2</c:v>
                </c:pt>
                <c:pt idx="2909">
                  <c:v>-4.3556975459646534E-2</c:v>
                </c:pt>
                <c:pt idx="2910">
                  <c:v>-4.3369728905974222E-2</c:v>
                </c:pt>
                <c:pt idx="2911">
                  <c:v>-4.3181964707568986E-2</c:v>
                </c:pt>
                <c:pt idx="2912">
                  <c:v>-4.2993729757199832E-2</c:v>
                </c:pt>
                <c:pt idx="2913">
                  <c:v>-4.2805070288462296E-2</c:v>
                </c:pt>
                <c:pt idx="2914">
                  <c:v>-4.2616031882959933E-2</c:v>
                </c:pt>
                <c:pt idx="2915">
                  <c:v>-4.2426659477554786E-2</c:v>
                </c:pt>
                <c:pt idx="2916">
                  <c:v>-4.2236997371674002E-2</c:v>
                </c:pt>
                <c:pt idx="2917">
                  <c:v>-4.2047089234647825E-2</c:v>
                </c:pt>
                <c:pt idx="2918">
                  <c:v>-4.1856978113064956E-2</c:v>
                </c:pt>
                <c:pt idx="2919">
                  <c:v>-4.1666706438130814E-2</c:v>
                </c:pt>
                <c:pt idx="2920">
                  <c:v>-4.1476316033003703E-2</c:v>
                </c:pt>
                <c:pt idx="2921">
                  <c:v>-4.1285848120102359E-2</c:v>
                </c:pt>
                <c:pt idx="2922">
                  <c:v>-4.10953433283636E-2</c:v>
                </c:pt>
                <c:pt idx="2923">
                  <c:v>-4.0904841700432397E-2</c:v>
                </c:pt>
                <c:pt idx="2924">
                  <c:v>-4.0714382699780498E-2</c:v>
                </c:pt>
                <c:pt idx="2925">
                  <c:v>-4.0524005217725798E-2</c:v>
                </c:pt>
                <c:pt idx="2926">
                  <c:v>-4.0333747580348904E-2</c:v>
                </c:pt>
                <c:pt idx="2927">
                  <c:v>-4.0143647555288597E-2</c:v>
                </c:pt>
                <c:pt idx="2928">
                  <c:v>-3.9953742358406742E-2</c:v>
                </c:pt>
                <c:pt idx="2929">
                  <c:v>-3.9764068660307003E-2</c:v>
                </c:pt>
                <c:pt idx="2930">
                  <c:v>-3.9574662592699206E-2</c:v>
                </c:pt>
                <c:pt idx="2931">
                  <c:v>-3.9385559754596497E-2</c:v>
                </c:pt>
                <c:pt idx="2932">
                  <c:v>-3.9196795218334302E-2</c:v>
                </c:pt>
                <c:pt idx="2933">
                  <c:v>-3.9008403535403205E-2</c:v>
                </c:pt>
                <c:pt idx="2934">
                  <c:v>-3.88204187420833E-2</c:v>
                </c:pt>
                <c:pt idx="2935">
                  <c:v>-3.8632874364874212E-2</c:v>
                </c:pt>
                <c:pt idx="2936">
                  <c:v>-3.8445803425709447E-2</c:v>
                </c:pt>
                <c:pt idx="2937">
                  <c:v>-3.8259238446948E-2</c:v>
                </c:pt>
                <c:pt idx="2938">
                  <c:v>-3.8073211456139892E-2</c:v>
                </c:pt>
                <c:pt idx="2939">
                  <c:v>-3.7887753990548598E-2</c:v>
                </c:pt>
                <c:pt idx="2940">
                  <c:v>-3.7702897101437302E-2</c:v>
                </c:pt>
                <c:pt idx="2941">
                  <c:v>-3.7518671358101503E-2</c:v>
                </c:pt>
                <c:pt idx="2942">
                  <c:v>-3.7335106851649452E-2</c:v>
                </c:pt>
                <c:pt idx="2943">
                  <c:v>-3.7152233198523212E-2</c:v>
                </c:pt>
                <c:pt idx="2944">
                  <c:v>-3.6970079543757112E-2</c:v>
                </c:pt>
                <c:pt idx="2945">
                  <c:v>-3.6788674563968199E-2</c:v>
                </c:pt>
                <c:pt idx="2946">
                  <c:v>-3.6608046470077121E-2</c:v>
                </c:pt>
                <c:pt idx="2947">
                  <c:v>-3.6428223009754811E-2</c:v>
                </c:pt>
                <c:pt idx="2948">
                  <c:v>-3.6249231469598069E-2</c:v>
                </c:pt>
                <c:pt idx="2949">
                  <c:v>-3.6071098677022059E-2</c:v>
                </c:pt>
                <c:pt idx="2950">
                  <c:v>-3.5893851001880799E-2</c:v>
                </c:pt>
                <c:pt idx="2951">
                  <c:v>-3.5717514357806901E-2</c:v>
                </c:pt>
                <c:pt idx="2952">
                  <c:v>-3.5542114203271399E-2</c:v>
                </c:pt>
                <c:pt idx="2953">
                  <c:v>-3.536767554236811E-2</c:v>
                </c:pt>
                <c:pt idx="2954">
                  <c:v>-3.519422292531961E-2</c:v>
                </c:pt>
                <c:pt idx="2955">
                  <c:v>-3.5021780448707004E-2</c:v>
                </c:pt>
                <c:pt idx="2956">
                  <c:v>-3.4850371755427406E-2</c:v>
                </c:pt>
                <c:pt idx="2957">
                  <c:v>-3.4680020034378901E-2</c:v>
                </c:pt>
                <c:pt idx="2958">
                  <c:v>-3.4510748019878315E-2</c:v>
                </c:pt>
                <c:pt idx="2959">
                  <c:v>-3.4342577990812903E-2</c:v>
                </c:pt>
                <c:pt idx="2960">
                  <c:v>-3.4175531769532599E-2</c:v>
                </c:pt>
                <c:pt idx="2961">
                  <c:v>-3.4009630720484699E-2</c:v>
                </c:pt>
                <c:pt idx="2962">
                  <c:v>-3.3844895748597698E-2</c:v>
                </c:pt>
                <c:pt idx="2963">
                  <c:v>-3.3681347297418292E-2</c:v>
                </c:pt>
                <c:pt idx="2964">
                  <c:v>-3.3519005347008593E-2</c:v>
                </c:pt>
                <c:pt idx="2965">
                  <c:v>-3.3357889411609401E-2</c:v>
                </c:pt>
                <c:pt idx="2966">
                  <c:v>-3.3198018537074901E-2</c:v>
                </c:pt>
                <c:pt idx="2967">
                  <c:v>-3.3039411298088399E-2</c:v>
                </c:pt>
                <c:pt idx="2968">
                  <c:v>-3.2882085795165251E-2</c:v>
                </c:pt>
                <c:pt idx="2969">
                  <c:v>-3.2726059651449903E-2</c:v>
                </c:pt>
                <c:pt idx="2970">
                  <c:v>-3.2571350009319371E-2</c:v>
                </c:pt>
                <c:pt idx="2971">
                  <c:v>-3.2417973526795277E-2</c:v>
                </c:pt>
                <c:pt idx="2972">
                  <c:v>-3.2265946373781391E-2</c:v>
                </c:pt>
                <c:pt idx="2973">
                  <c:v>-3.2115284228131299E-2</c:v>
                </c:pt>
                <c:pt idx="2974">
                  <c:v>-3.1966002271555702E-2</c:v>
                </c:pt>
                <c:pt idx="2975">
                  <c:v>-3.1818115185382752E-2</c:v>
                </c:pt>
                <c:pt idx="2976">
                  <c:v>-3.1671637146180452E-2</c:v>
                </c:pt>
                <c:pt idx="2977">
                  <c:v>-3.1526581821250795E-2</c:v>
                </c:pt>
                <c:pt idx="2978">
                  <c:v>-3.1382962364009406E-2</c:v>
                </c:pt>
                <c:pt idx="2979">
                  <c:v>-3.1240791409259543E-2</c:v>
                </c:pt>
                <c:pt idx="2980">
                  <c:v>-3.110008106837361E-2</c:v>
                </c:pt>
                <c:pt idx="2981">
                  <c:v>-3.0960842924395406E-2</c:v>
                </c:pt>
                <c:pt idx="2982">
                  <c:v>-3.0823088027071652E-2</c:v>
                </c:pt>
                <c:pt idx="2983">
                  <c:v>-3.0686826887829016E-2</c:v>
                </c:pt>
                <c:pt idx="2984">
                  <c:v>-3.0552069474707299E-2</c:v>
                </c:pt>
                <c:pt idx="2985">
                  <c:v>-3.0418825207262499E-2</c:v>
                </c:pt>
                <c:pt idx="2986">
                  <c:v>-3.0287102951451428E-2</c:v>
                </c:pt>
                <c:pt idx="2987">
                  <c:v>-3.0156911014512299E-2</c:v>
                </c:pt>
                <c:pt idx="2988">
                  <c:v>-3.0028257139855311E-2</c:v>
                </c:pt>
                <c:pt idx="2989">
                  <c:v>-2.9901148501973101E-2</c:v>
                </c:pt>
                <c:pt idx="2990">
                  <c:v>-2.9775591701387598E-2</c:v>
                </c:pt>
                <c:pt idx="2991">
                  <c:v>-2.965159275964831E-2</c:v>
                </c:pt>
                <c:pt idx="2992">
                  <c:v>-2.9529157114388988E-2</c:v>
                </c:pt>
                <c:pt idx="2993">
                  <c:v>-2.9408289614463616E-2</c:v>
                </c:pt>
                <c:pt idx="2994">
                  <c:v>-2.9288994515170821E-2</c:v>
                </c:pt>
                <c:pt idx="2995">
                  <c:v>-2.9171275473581369E-2</c:v>
                </c:pt>
                <c:pt idx="2996">
                  <c:v>-2.9055135543982511E-2</c:v>
                </c:pt>
                <c:pt idx="2997">
                  <c:v>-2.8940577173453108E-2</c:v>
                </c:pt>
                <c:pt idx="2998">
                  <c:v>-2.8827602197579613E-2</c:v>
                </c:pt>
                <c:pt idx="2999">
                  <c:v>-2.8716211836330979E-2</c:v>
                </c:pt>
                <c:pt idx="3000">
                  <c:v>-2.8606406690102473E-2</c:v>
                </c:pt>
                <c:pt idx="3001">
                  <c:v>-2.8498186735940578E-2</c:v>
                </c:pt>
                <c:pt idx="3002">
                  <c:v>-2.8391551323963701E-2</c:v>
                </c:pt>
                <c:pt idx="3003">
                  <c:v>-2.8286499173990877E-2</c:v>
                </c:pt>
                <c:pt idx="3004">
                  <c:v>-2.8183028372389288E-2</c:v>
                </c:pt>
                <c:pt idx="3005">
                  <c:v>-2.8081136369153811E-2</c:v>
                </c:pt>
                <c:pt idx="3006">
                  <c:v>-2.7980819975229783E-2</c:v>
                </c:pt>
                <c:pt idx="3007">
                  <c:v>-2.7882075360090616E-2</c:v>
                </c:pt>
                <c:pt idx="3008">
                  <c:v>-2.7784898049582101E-2</c:v>
                </c:pt>
                <c:pt idx="3009">
                  <c:v>-2.7689282924041735E-2</c:v>
                </c:pt>
                <c:pt idx="3010">
                  <c:v>-2.7595224216705499E-2</c:v>
                </c:pt>
                <c:pt idx="3011">
                  <c:v>-2.7502715512414316E-2</c:v>
                </c:pt>
                <c:pt idx="3012">
                  <c:v>-2.7411749746621743E-2</c:v>
                </c:pt>
                <c:pt idx="3013">
                  <c:v>-2.7322319204723524E-2</c:v>
                </c:pt>
                <c:pt idx="3014">
                  <c:v>-2.7234415521707599E-2</c:v>
                </c:pt>
                <c:pt idx="3015">
                  <c:v>-2.7148029682137999E-2</c:v>
                </c:pt>
                <c:pt idx="3016">
                  <c:v>-2.7063152020481217E-2</c:v>
                </c:pt>
                <c:pt idx="3017">
                  <c:v>-2.6979772221777398E-2</c:v>
                </c:pt>
                <c:pt idx="3018">
                  <c:v>-2.6897879322669391E-2</c:v>
                </c:pt>
                <c:pt idx="3019">
                  <c:v>-2.6817461712791101E-2</c:v>
                </c:pt>
                <c:pt idx="3020">
                  <c:v>-2.6738507136524602E-2</c:v>
                </c:pt>
                <c:pt idx="3021">
                  <c:v>-2.6661002695126463E-2</c:v>
                </c:pt>
                <c:pt idx="3022">
                  <c:v>-2.6584934849233601E-2</c:v>
                </c:pt>
                <c:pt idx="3023">
                  <c:v>-2.651028942174961E-2</c:v>
                </c:pt>
                <c:pt idx="3024">
                  <c:v>-2.6437051601113953E-2</c:v>
                </c:pt>
                <c:pt idx="3025">
                  <c:v>-2.6365205944959402E-2</c:v>
                </c:pt>
                <c:pt idx="3026">
                  <c:v>-2.6294736384160407E-2</c:v>
                </c:pt>
                <c:pt idx="3027">
                  <c:v>-2.6225626227269212E-2</c:v>
                </c:pt>
                <c:pt idx="3028">
                  <c:v>-2.6157858165348599E-2</c:v>
                </c:pt>
                <c:pt idx="3029">
                  <c:v>-2.6091414277194202E-2</c:v>
                </c:pt>
                <c:pt idx="3030">
                  <c:v>-2.6026276034950002E-2</c:v>
                </c:pt>
                <c:pt idx="3031">
                  <c:v>-2.5962424310117353E-2</c:v>
                </c:pt>
                <c:pt idx="3032">
                  <c:v>-2.5899839379952806E-2</c:v>
                </c:pt>
                <c:pt idx="3033">
                  <c:v>-2.5838500934253352E-2</c:v>
                </c:pt>
                <c:pt idx="3034">
                  <c:v>-2.5778388082529958E-2</c:v>
                </c:pt>
                <c:pt idx="3035">
                  <c:v>-2.57194793615605E-2</c:v>
                </c:pt>
                <c:pt idx="3036">
                  <c:v>-2.5661752743323735E-2</c:v>
                </c:pt>
                <c:pt idx="3037">
                  <c:v>-2.5605185643303916E-2</c:v>
                </c:pt>
                <c:pt idx="3038">
                  <c:v>-2.5549754929166401E-2</c:v>
                </c:pt>
                <c:pt idx="3039">
                  <c:v>-2.5495436929795202E-2</c:v>
                </c:pt>
                <c:pt idx="3040">
                  <c:v>-2.5442207444686237E-2</c:v>
                </c:pt>
                <c:pt idx="3041">
                  <c:v>-2.53900417536897E-2</c:v>
                </c:pt>
                <c:pt idx="3042">
                  <c:v>-2.5338914627096802E-2</c:v>
                </c:pt>
                <c:pt idx="3043">
                  <c:v>-2.528880033605551E-2</c:v>
                </c:pt>
                <c:pt idx="3044">
                  <c:v>-2.5239672663315813E-2</c:v>
                </c:pt>
                <c:pt idx="3045">
                  <c:v>-2.5191504914286077E-2</c:v>
                </c:pt>
                <c:pt idx="3046">
                  <c:v>-2.5144269928400402E-2</c:v>
                </c:pt>
                <c:pt idx="3047">
                  <c:v>-2.5097940090776445E-2</c:v>
                </c:pt>
                <c:pt idx="3048">
                  <c:v>-2.5052487344160278E-2</c:v>
                </c:pt>
                <c:pt idx="3049">
                  <c:v>-2.5007883201146199E-2</c:v>
                </c:pt>
                <c:pt idx="3050">
                  <c:v>-2.49640987566551E-2</c:v>
                </c:pt>
                <c:pt idx="3051">
                  <c:v>-2.4921104700664502E-2</c:v>
                </c:pt>
                <c:pt idx="3052">
                  <c:v>-2.4878871331175698E-2</c:v>
                </c:pt>
                <c:pt idx="3053">
                  <c:v>-2.4837368567403758E-2</c:v>
                </c:pt>
                <c:pt idx="3054">
                  <c:v>-2.4796565963178301E-2</c:v>
                </c:pt>
                <c:pt idx="3055">
                  <c:v>-2.4756432720544001E-2</c:v>
                </c:pt>
                <c:pt idx="3056">
                  <c:v>-2.4716937703539606E-2</c:v>
                </c:pt>
                <c:pt idx="3057">
                  <c:v>-2.4678049452149308E-2</c:v>
                </c:pt>
                <c:pt idx="3058">
                  <c:v>-2.4639736196406206E-2</c:v>
                </c:pt>
                <c:pt idx="3059">
                  <c:v>-2.4601965870637212E-2</c:v>
                </c:pt>
                <c:pt idx="3060">
                  <c:v>-2.4564706127829402E-2</c:v>
                </c:pt>
                <c:pt idx="3061">
                  <c:v>-2.4527924354107382E-2</c:v>
                </c:pt>
                <c:pt idx="3062">
                  <c:v>-2.4491587683304523E-2</c:v>
                </c:pt>
                <c:pt idx="3063">
                  <c:v>-2.4455663011609802E-2</c:v>
                </c:pt>
                <c:pt idx="3064">
                  <c:v>-2.4420117012280602E-2</c:v>
                </c:pt>
                <c:pt idx="3065">
                  <c:v>-2.4384916150399401E-2</c:v>
                </c:pt>
                <c:pt idx="3066">
                  <c:v>-2.4350026697662668E-2</c:v>
                </c:pt>
                <c:pt idx="3067">
                  <c:v>-2.4315414747184478E-2</c:v>
                </c:pt>
                <c:pt idx="3068">
                  <c:v>-2.4281046228299942E-2</c:v>
                </c:pt>
                <c:pt idx="3069">
                  <c:v>-2.42468869213508E-2</c:v>
                </c:pt>
                <c:pt idx="3070">
                  <c:v>-2.4212902472441698E-2</c:v>
                </c:pt>
                <c:pt idx="3071">
                  <c:v>-2.4179058408144601E-2</c:v>
                </c:pt>
                <c:pt idx="3072">
                  <c:v>-2.4145320150143711E-2</c:v>
                </c:pt>
                <c:pt idx="3073">
                  <c:v>-2.4111653029799701E-2</c:v>
                </c:pt>
                <c:pt idx="3074">
                  <c:v>-2.4078022302620312E-2</c:v>
                </c:pt>
                <c:pt idx="3075">
                  <c:v>-2.4044393162622201E-2</c:v>
                </c:pt>
                <c:pt idx="3076">
                  <c:v>-2.4010730756569652E-2</c:v>
                </c:pt>
                <c:pt idx="3077">
                  <c:v>-2.3977000198074212E-2</c:v>
                </c:pt>
                <c:pt idx="3078">
                  <c:v>-2.3943166581542802E-2</c:v>
                </c:pt>
                <c:pt idx="3079">
                  <c:v>-2.3909194995958769E-2</c:v>
                </c:pt>
                <c:pt idx="3080">
                  <c:v>-2.3875050538483402E-2</c:v>
                </c:pt>
                <c:pt idx="3081">
                  <c:v>-2.3840698327863612E-2</c:v>
                </c:pt>
                <c:pt idx="3082">
                  <c:v>-2.3806103517633421E-2</c:v>
                </c:pt>
                <c:pt idx="3083">
                  <c:v>-2.37712313090978E-2</c:v>
                </c:pt>
                <c:pt idx="3084">
                  <c:v>-2.373604696408391E-2</c:v>
                </c:pt>
                <c:pt idx="3085">
                  <c:v>-2.3700515817450502E-2</c:v>
                </c:pt>
                <c:pt idx="3086">
                  <c:v>-2.36646032893436E-2</c:v>
                </c:pt>
                <c:pt idx="3087">
                  <c:v>-2.3628274897186777E-2</c:v>
                </c:pt>
                <c:pt idx="3088">
                  <c:v>-2.3591496267397368E-2</c:v>
                </c:pt>
                <c:pt idx="3089">
                  <c:v>-2.3554233146816501E-2</c:v>
                </c:pt>
                <c:pt idx="3090">
                  <c:v>-2.3516451413845778E-2</c:v>
                </c:pt>
                <c:pt idx="3091">
                  <c:v>-2.3478117089281127E-2</c:v>
                </c:pt>
                <c:pt idx="3092">
                  <c:v>-2.34391963468338E-2</c:v>
                </c:pt>
                <c:pt idx="3093">
                  <c:v>-2.33996555233346E-2</c:v>
                </c:pt>
                <c:pt idx="3094">
                  <c:v>-2.3359461128609399E-2</c:v>
                </c:pt>
                <c:pt idx="3095">
                  <c:v>-2.3318579855023301E-2</c:v>
                </c:pt>
                <c:pt idx="3096">
                  <c:v>-2.3276978586685461E-2</c:v>
                </c:pt>
                <c:pt idx="3097">
                  <c:v>-2.3234624408308393E-2</c:v>
                </c:pt>
                <c:pt idx="3098">
                  <c:v>-2.3191484613720278E-2</c:v>
                </c:pt>
                <c:pt idx="3099">
                  <c:v>-2.3147526714020598E-2</c:v>
                </c:pt>
                <c:pt idx="3100">
                  <c:v>-2.3102718445380005E-2</c:v>
                </c:pt>
                <c:pt idx="3101">
                  <c:v>-2.3057027776478802E-2</c:v>
                </c:pt>
                <c:pt idx="3102">
                  <c:v>-2.3010422915583278E-2</c:v>
                </c:pt>
                <c:pt idx="3103">
                  <c:v>-2.2962872317255002E-2</c:v>
                </c:pt>
                <c:pt idx="3104">
                  <c:v>-2.2914344688694341E-2</c:v>
                </c:pt>
                <c:pt idx="3105">
                  <c:v>-2.2864808995716711E-2</c:v>
                </c:pt>
                <c:pt idx="3106">
                  <c:v>-2.2814234468360922E-2</c:v>
                </c:pt>
                <c:pt idx="3107">
                  <c:v>-2.2762590606128688E-2</c:v>
                </c:pt>
                <c:pt idx="3108">
                  <c:v>-2.2709847182860152E-2</c:v>
                </c:pt>
                <c:pt idx="3109">
                  <c:v>-2.2655974251240402E-2</c:v>
                </c:pt>
                <c:pt idx="3110">
                  <c:v>-2.2600942146947325E-2</c:v>
                </c:pt>
                <c:pt idx="3111">
                  <c:v>-2.25447214924345E-2</c:v>
                </c:pt>
                <c:pt idx="3112">
                  <c:v>-2.2487283200359511E-2</c:v>
                </c:pt>
                <c:pt idx="3113">
                  <c:v>-2.2428598476655452E-2</c:v>
                </c:pt>
                <c:pt idx="3114">
                  <c:v>-2.2368638823254801E-2</c:v>
                </c:pt>
                <c:pt idx="3115">
                  <c:v>-2.2307376040466616E-2</c:v>
                </c:pt>
                <c:pt idx="3116">
                  <c:v>-2.2244782229012411E-2</c:v>
                </c:pt>
                <c:pt idx="3117">
                  <c:v>-2.21808297917288E-2</c:v>
                </c:pt>
                <c:pt idx="3118">
                  <c:v>-2.2115491434940598E-2</c:v>
                </c:pt>
                <c:pt idx="3119">
                  <c:v>-2.2048740169510153E-2</c:v>
                </c:pt>
                <c:pt idx="3120">
                  <c:v>-2.19805493115716E-2</c:v>
                </c:pt>
                <c:pt idx="3121">
                  <c:v>-2.1910892482958216E-2</c:v>
                </c:pt>
                <c:pt idx="3122">
                  <c:v>-2.1839743611325652E-2</c:v>
                </c:pt>
                <c:pt idx="3123">
                  <c:v>-2.1767076929983611E-2</c:v>
                </c:pt>
                <c:pt idx="3124">
                  <c:v>-2.1692866977445002E-2</c:v>
                </c:pt>
                <c:pt idx="3125">
                  <c:v>-2.1617088596694801E-2</c:v>
                </c:pt>
                <c:pt idx="3126">
                  <c:v>-2.1539716934195201E-2</c:v>
                </c:pt>
                <c:pt idx="3127">
                  <c:v>-2.1460727438631502E-2</c:v>
                </c:pt>
                <c:pt idx="3128">
                  <c:v>-2.1380095859410801E-2</c:v>
                </c:pt>
                <c:pt idx="3129">
                  <c:v>-2.1297798244920441E-2</c:v>
                </c:pt>
                <c:pt idx="3130">
                  <c:v>-2.1213810940560244E-2</c:v>
                </c:pt>
                <c:pt idx="3131">
                  <c:v>-2.1128110586554325E-2</c:v>
                </c:pt>
                <c:pt idx="3132">
                  <c:v>-2.104067411555751E-2</c:v>
                </c:pt>
                <c:pt idx="3133">
                  <c:v>-2.0951478750062799E-2</c:v>
                </c:pt>
                <c:pt idx="3134">
                  <c:v>-2.0860501999622597E-2</c:v>
                </c:pt>
                <c:pt idx="3135">
                  <c:v>-2.0767721657895599E-2</c:v>
                </c:pt>
                <c:pt idx="3136">
                  <c:v>-2.0673115799528591E-2</c:v>
                </c:pt>
                <c:pt idx="3137">
                  <c:v>-2.0576662776884004E-2</c:v>
                </c:pt>
                <c:pt idx="3138">
                  <c:v>-2.047834121662731E-2</c:v>
                </c:pt>
                <c:pt idx="3139">
                  <c:v>-2.0378130016181398E-2</c:v>
                </c:pt>
                <c:pt idx="3140">
                  <c:v>-2.02760083400629E-2</c:v>
                </c:pt>
                <c:pt idx="3141">
                  <c:v>-2.0171955616108617E-2</c:v>
                </c:pt>
                <c:pt idx="3142">
                  <c:v>-2.00659515316059E-2</c:v>
                </c:pt>
                <c:pt idx="3143">
                  <c:v>-1.9957976029337375E-2</c:v>
                </c:pt>
                <c:pt idx="3144">
                  <c:v>-1.9848009303549276E-2</c:v>
                </c:pt>
                <c:pt idx="3145">
                  <c:v>-1.9736031795858297E-2</c:v>
                </c:pt>
                <c:pt idx="3146">
                  <c:v>-1.9622024191104578E-2</c:v>
                </c:pt>
                <c:pt idx="3147">
                  <c:v>-1.9505967413163471E-2</c:v>
                </c:pt>
                <c:pt idx="3148">
                  <c:v>-1.9387842620726899E-2</c:v>
                </c:pt>
                <c:pt idx="3149">
                  <c:v>-1.9267631203064479E-2</c:v>
                </c:pt>
                <c:pt idx="3150">
                  <c:v>-1.91453147757744E-2</c:v>
                </c:pt>
                <c:pt idx="3151">
                  <c:v>-1.9020875176537732E-2</c:v>
                </c:pt>
                <c:pt idx="3152">
                  <c:v>-1.889429446088E-2</c:v>
                </c:pt>
                <c:pt idx="3153">
                  <c:v>-1.8765554897958229E-2</c:v>
                </c:pt>
                <c:pt idx="3154">
                  <c:v>-1.8634638966374999E-2</c:v>
                </c:pt>
                <c:pt idx="3155">
                  <c:v>-1.8501529350036624E-2</c:v>
                </c:pt>
                <c:pt idx="3156">
                  <c:v>-1.8366208934057701E-2</c:v>
                </c:pt>
                <c:pt idx="3157">
                  <c:v>-1.8228660800728099E-2</c:v>
                </c:pt>
                <c:pt idx="3158">
                  <c:v>-1.8088868225545243E-2</c:v>
                </c:pt>
                <c:pt idx="3159">
                  <c:v>-1.79468146733236E-2</c:v>
                </c:pt>
                <c:pt idx="3160">
                  <c:v>-1.7802483794389673E-2</c:v>
                </c:pt>
                <c:pt idx="3161">
                  <c:v>-1.7655859420868121E-2</c:v>
                </c:pt>
                <c:pt idx="3162">
                  <c:v>-1.75069255630695E-2</c:v>
                </c:pt>
                <c:pt idx="3163">
                  <c:v>-1.7355666405985098E-2</c:v>
                </c:pt>
                <c:pt idx="3164">
                  <c:v>-1.7202066305896699E-2</c:v>
                </c:pt>
                <c:pt idx="3165">
                  <c:v>-1.7046109787107976E-2</c:v>
                </c:pt>
                <c:pt idx="3166">
                  <c:v>-1.6887781538803378E-2</c:v>
                </c:pt>
                <c:pt idx="3167">
                  <c:v>-1.6727066412041799E-2</c:v>
                </c:pt>
                <c:pt idx="3168">
                  <c:v>-1.6563949416889441E-2</c:v>
                </c:pt>
                <c:pt idx="3169">
                  <c:v>-1.6398415719697176E-2</c:v>
                </c:pt>
                <c:pt idx="3170">
                  <c:v>-1.6230450640529075E-2</c:v>
                </c:pt>
                <c:pt idx="3171">
                  <c:v>-1.6060039650745376E-2</c:v>
                </c:pt>
                <c:pt idx="3172">
                  <c:v>-1.5887168370744199E-2</c:v>
                </c:pt>
                <c:pt idx="3173">
                  <c:v>-1.5711822567866705E-2</c:v>
                </c:pt>
                <c:pt idx="3174">
                  <c:v>-1.55339881544686E-2</c:v>
                </c:pt>
                <c:pt idx="3175">
                  <c:v>-1.5353651186161801E-2</c:v>
                </c:pt>
                <c:pt idx="3176">
                  <c:v>-1.5170797860228699E-2</c:v>
                </c:pt>
                <c:pt idx="3177">
                  <c:v>-1.4985414514212061E-2</c:v>
                </c:pt>
                <c:pt idx="3178">
                  <c:v>-1.4797487624682007E-2</c:v>
                </c:pt>
                <c:pt idx="3179">
                  <c:v>-1.4607003806182701E-2</c:v>
                </c:pt>
                <c:pt idx="3180">
                  <c:v>-1.4413949810359398E-2</c:v>
                </c:pt>
                <c:pt idx="3181">
                  <c:v>-1.4218312525267698E-2</c:v>
                </c:pt>
                <c:pt idx="3182">
                  <c:v>-1.4020078974865801E-2</c:v>
                </c:pt>
                <c:pt idx="3183">
                  <c:v>-1.38192363186892E-2</c:v>
                </c:pt>
                <c:pt idx="3184">
                  <c:v>-1.3615771851709001E-2</c:v>
                </c:pt>
                <c:pt idx="3185">
                  <c:v>-1.3409673004373401E-2</c:v>
                </c:pt>
                <c:pt idx="3186">
                  <c:v>-1.320092734283136E-2</c:v>
                </c:pt>
                <c:pt idx="3187">
                  <c:v>-1.298952256933816E-2</c:v>
                </c:pt>
                <c:pt idx="3188">
                  <c:v>-1.2775446522840827E-2</c:v>
                </c:pt>
                <c:pt idx="3189">
                  <c:v>-1.2558687179743639E-2</c:v>
                </c:pt>
                <c:pt idx="3190">
                  <c:v>-1.2339232654849137E-2</c:v>
                </c:pt>
                <c:pt idx="3191">
                  <c:v>-1.2117071202475901E-2</c:v>
                </c:pt>
                <c:pt idx="3192">
                  <c:v>-1.1892191217747407E-2</c:v>
                </c:pt>
                <c:pt idx="3193">
                  <c:v>-1.1664581238052347E-2</c:v>
                </c:pt>
                <c:pt idx="3194">
                  <c:v>-1.1434229944670801E-2</c:v>
                </c:pt>
                <c:pt idx="3195">
                  <c:v>-1.1201126164565881E-2</c:v>
                </c:pt>
                <c:pt idx="3196">
                  <c:v>-1.09652588723333E-2</c:v>
                </c:pt>
                <c:pt idx="3197">
                  <c:v>-1.07266171923103E-2</c:v>
                </c:pt>
                <c:pt idx="3198">
                  <c:v>-1.0485190400835101E-2</c:v>
                </c:pt>
                <c:pt idx="3199">
                  <c:v>-1.0240967928655699E-2</c:v>
                </c:pt>
                <c:pt idx="3200">
                  <c:v>-9.9939393634821266E-3</c:v>
                </c:pt>
                <c:pt idx="3201">
                  <c:v>-9.7440944526773002E-3</c:v>
                </c:pt>
                <c:pt idx="3202">
                  <c:v>-9.4914231060820708E-3</c:v>
                </c:pt>
                <c:pt idx="3203">
                  <c:v>-9.2359153989684268E-3</c:v>
                </c:pt>
                <c:pt idx="3204">
                  <c:v>-8.9775615751158527E-3</c:v>
                </c:pt>
                <c:pt idx="3205">
                  <c:v>-8.7163520500045024E-3</c:v>
                </c:pt>
                <c:pt idx="3206">
                  <c:v>-8.4522774141185704E-3</c:v>
                </c:pt>
                <c:pt idx="3207">
                  <c:v>-8.1853284363540904E-3</c:v>
                </c:pt>
                <c:pt idx="3208">
                  <c:v>-7.9154960675230594E-3</c:v>
                </c:pt>
                <c:pt idx="3209">
                  <c:v>-7.6427714439448631E-3</c:v>
                </c:pt>
                <c:pt idx="3210">
                  <c:v>-7.3671458911158099E-3</c:v>
                </c:pt>
                <c:pt idx="3211">
                  <c:v>-7.0886109274498534E-3</c:v>
                </c:pt>
                <c:pt idx="3212">
                  <c:v>-6.8071582680808602E-3</c:v>
                </c:pt>
                <c:pt idx="3213">
                  <c:v>-6.5227798287071899E-3</c:v>
                </c:pt>
                <c:pt idx="3214">
                  <c:v>-6.2354677294635275E-3</c:v>
                </c:pt>
                <c:pt idx="3215">
                  <c:v>-5.9452142988163413E-3</c:v>
                </c:pt>
                <c:pt idx="3216">
                  <c:v>-5.6520120774747155E-3</c:v>
                </c:pt>
                <c:pt idx="3217">
                  <c:v>-5.3558538222465302E-3</c:v>
                </c:pt>
                <c:pt idx="3218">
                  <c:v>-5.0567325098308923E-3</c:v>
                </c:pt>
                <c:pt idx="3219">
                  <c:v>-4.7546413405263714E-3</c:v>
                </c:pt>
                <c:pt idx="3220">
                  <c:v>-4.4495737412864134E-3</c:v>
                </c:pt>
                <c:pt idx="3221">
                  <c:v>-4.1415233686369997E-3</c:v>
                </c:pt>
                <c:pt idx="3222">
                  <c:v>-3.83048410905077E-3</c:v>
                </c:pt>
                <c:pt idx="3223">
                  <c:v>-3.5163317998905944E-3</c:v>
                </c:pt>
                <c:pt idx="3224">
                  <c:v>-3.19921247114948E-3</c:v>
                </c:pt>
                <c:pt idx="3225">
                  <c:v>-2.8790692348560788E-3</c:v>
                </c:pt>
                <c:pt idx="3226">
                  <c:v>-2.55506938673996E-3</c:v>
                </c:pt>
                <c:pt idx="3227">
                  <c:v>-2.2294275879858453E-3</c:v>
                </c:pt>
                <c:pt idx="3228">
                  <c:v>-1.9002001065752832E-3</c:v>
                </c:pt>
                <c:pt idx="3229">
                  <c:v>-1.5672338943469421E-3</c:v>
                </c:pt>
                <c:pt idx="3230">
                  <c:v>-1.2321638509812341E-3</c:v>
                </c:pt>
                <c:pt idx="3231">
                  <c:v>-8.9268028915247038E-4</c:v>
                </c:pt>
                <c:pt idx="3232">
                  <c:v>-5.5183076717655027E-4</c:v>
                </c:pt>
                <c:pt idx="3233">
                  <c:v>-2.0646508714485012E-4</c:v>
                </c:pt>
                <c:pt idx="3234">
                  <c:v>1.43623341895986E-4</c:v>
                </c:pt>
                <c:pt idx="3235">
                  <c:v>4.9197077334417743E-4</c:v>
                </c:pt>
                <c:pt idx="3236">
                  <c:v>8.4984353570493687E-4</c:v>
                </c:pt>
                <c:pt idx="3237">
                  <c:v>1.207488938529845E-3</c:v>
                </c:pt>
                <c:pt idx="3238">
                  <c:v>1.5649901941573621E-3</c:v>
                </c:pt>
                <c:pt idx="3239">
                  <c:v>1.9285738855391555E-3</c:v>
                </c:pt>
                <c:pt idx="3240">
                  <c:v>2.2954734853314201E-3</c:v>
                </c:pt>
                <c:pt idx="3241">
                  <c:v>2.665483571000066E-3</c:v>
                </c:pt>
                <c:pt idx="3242">
                  <c:v>3.0385396776878952E-3</c:v>
                </c:pt>
                <c:pt idx="3243">
                  <c:v>3.4146088389519699E-3</c:v>
                </c:pt>
                <c:pt idx="3244">
                  <c:v>3.7936690516837245E-3</c:v>
                </c:pt>
                <c:pt idx="3245">
                  <c:v>4.1757032148550723E-3</c:v>
                </c:pt>
                <c:pt idx="3246">
                  <c:v>4.5606968299718434E-3</c:v>
                </c:pt>
                <c:pt idx="3247">
                  <c:v>4.9486369669915504E-3</c:v>
                </c:pt>
                <c:pt idx="3248">
                  <c:v>5.339511733814248E-3</c:v>
                </c:pt>
                <c:pt idx="3249">
                  <c:v>5.7333099714299562E-3</c:v>
                </c:pt>
                <c:pt idx="3250">
                  <c:v>6.1300210597937414E-3</c:v>
                </c:pt>
                <c:pt idx="3251">
                  <c:v>6.5296347822353688E-3</c:v>
                </c:pt>
                <c:pt idx="3252">
                  <c:v>6.9321412229274414E-3</c:v>
                </c:pt>
                <c:pt idx="3253">
                  <c:v>7.3375306842480134E-3</c:v>
                </c:pt>
                <c:pt idx="3254">
                  <c:v>7.7457936169179472E-3</c:v>
                </c:pt>
                <c:pt idx="3255">
                  <c:v>8.1569205589188728E-3</c:v>
                </c:pt>
                <c:pt idx="3256">
                  <c:v>8.5709020808784203E-3</c:v>
                </c:pt>
                <c:pt idx="3257">
                  <c:v>8.9877287365466227E-3</c:v>
                </c:pt>
                <c:pt idx="3258">
                  <c:v>9.4073910175205208E-3</c:v>
                </c:pt>
                <c:pt idx="3259">
                  <c:v>9.8298793116861748E-3</c:v>
                </c:pt>
                <c:pt idx="3260">
                  <c:v>1.0255183865026499E-2</c:v>
                </c:pt>
                <c:pt idx="3261">
                  <c:v>1.0683294746553301E-2</c:v>
                </c:pt>
                <c:pt idx="3262">
                  <c:v>1.1114201816181201E-2</c:v>
                </c:pt>
                <c:pt idx="3263">
                  <c:v>1.1547894695398667E-2</c:v>
                </c:pt>
                <c:pt idx="3264">
                  <c:v>1.1984362740608821E-2</c:v>
                </c:pt>
                <c:pt idx="3265">
                  <c:v>1.2423595019025478E-2</c:v>
                </c:pt>
                <c:pt idx="3266">
                  <c:v>1.2865580287008096E-2</c:v>
                </c:pt>
                <c:pt idx="3267">
                  <c:v>1.3310306970727099E-2</c:v>
                </c:pt>
                <c:pt idx="3268">
                  <c:v>1.3757763149046099E-2</c:v>
                </c:pt>
                <c:pt idx="3269">
                  <c:v>1.4207936538506678E-2</c:v>
                </c:pt>
                <c:pt idx="3270">
                  <c:v>1.4660814480302601E-2</c:v>
                </c:pt>
                <c:pt idx="3271">
                  <c:v>1.5116383929127699E-2</c:v>
                </c:pt>
                <c:pt idx="3272">
                  <c:v>1.557463144378236E-2</c:v>
                </c:pt>
                <c:pt idx="3273">
                  <c:v>1.6035543179423399E-2</c:v>
                </c:pt>
                <c:pt idx="3274">
                  <c:v>1.6499104881345702E-2</c:v>
                </c:pt>
                <c:pt idx="3275">
                  <c:v>1.6965301880182287E-2</c:v>
                </c:pt>
                <c:pt idx="3276">
                  <c:v>1.7434119088414801E-2</c:v>
                </c:pt>
                <c:pt idx="3277">
                  <c:v>1.79055409980904E-2</c:v>
                </c:pt>
                <c:pt idx="3278">
                  <c:v>1.8379551679639963E-2</c:v>
                </c:pt>
                <c:pt idx="3279">
                  <c:v>1.8856134781702803E-2</c:v>
                </c:pt>
                <c:pt idx="3280">
                  <c:v>1.9335273531863109E-2</c:v>
                </c:pt>
                <c:pt idx="3281">
                  <c:v>1.9816950738207679E-2</c:v>
                </c:pt>
                <c:pt idx="3282">
                  <c:v>2.0301148791624261E-2</c:v>
                </c:pt>
                <c:pt idx="3283">
                  <c:v>2.0787849668757952E-2</c:v>
                </c:pt>
                <c:pt idx="3284">
                  <c:v>2.1277034935554499E-2</c:v>
                </c:pt>
                <c:pt idx="3285">
                  <c:v>2.1768685751318378E-2</c:v>
                </c:pt>
                <c:pt idx="3286">
                  <c:v>2.2262782873224245E-2</c:v>
                </c:pt>
                <c:pt idx="3287">
                  <c:v>2.2759306661220668E-2</c:v>
                </c:pt>
                <c:pt idx="3288">
                  <c:v>2.3258237083273799E-2</c:v>
                </c:pt>
                <c:pt idx="3289">
                  <c:v>2.3759553720898587E-2</c:v>
                </c:pt>
                <c:pt idx="3290">
                  <c:v>2.4263235774935412E-2</c:v>
                </c:pt>
                <c:pt idx="3291">
                  <c:v>2.4769262071527402E-2</c:v>
                </c:pt>
                <c:pt idx="3292">
                  <c:v>2.5277611068266738E-2</c:v>
                </c:pt>
                <c:pt idx="3293">
                  <c:v>2.5788260860472152E-2</c:v>
                </c:pt>
                <c:pt idx="3294">
                  <c:v>2.6301189187572408E-2</c:v>
                </c:pt>
                <c:pt idx="3295">
                  <c:v>2.6816373439566655E-2</c:v>
                </c:pt>
                <c:pt idx="3296">
                  <c:v>2.7333790663542412E-2</c:v>
                </c:pt>
                <c:pt idx="3297">
                  <c:v>2.7853417570229706E-2</c:v>
                </c:pt>
                <c:pt idx="3298">
                  <c:v>2.8375230540573962E-2</c:v>
                </c:pt>
                <c:pt idx="3299">
                  <c:v>2.8899205632317407E-2</c:v>
                </c:pt>
                <c:pt idx="3300">
                  <c:v>2.9425318586572029E-2</c:v>
                </c:pt>
                <c:pt idx="3301">
                  <c:v>2.9953544834376799E-2</c:v>
                </c:pt>
                <c:pt idx="3302">
                  <c:v>3.0483859503234012E-2</c:v>
                </c:pt>
                <c:pt idx="3303">
                  <c:v>3.1016237423612203E-2</c:v>
                </c:pt>
                <c:pt idx="3304">
                  <c:v>3.1550653135416884E-2</c:v>
                </c:pt>
                <c:pt idx="3305">
                  <c:v>3.2087080894424816E-2</c:v>
                </c:pt>
                <c:pt idx="3306">
                  <c:v>3.2625494678674656E-2</c:v>
                </c:pt>
                <c:pt idx="3307">
                  <c:v>3.3165868194821403E-2</c:v>
                </c:pt>
                <c:pt idx="3308">
                  <c:v>3.3708174884447203E-2</c:v>
                </c:pt>
                <c:pt idx="3309">
                  <c:v>3.4252387930332098E-2</c:v>
                </c:pt>
                <c:pt idx="3310">
                  <c:v>3.4798480262686338E-2</c:v>
                </c:pt>
                <c:pt idx="3311">
                  <c:v>3.5346424565345098E-2</c:v>
                </c:pt>
                <c:pt idx="3312">
                  <c:v>3.5896193281926912E-2</c:v>
                </c:pt>
                <c:pt idx="3313">
                  <c:v>3.6447758621960508E-2</c:v>
                </c:pt>
                <c:pt idx="3314">
                  <c:v>3.7001092566979622E-2</c:v>
                </c:pt>
                <c:pt idx="3315">
                  <c:v>3.7556166876592002E-2</c:v>
                </c:pt>
                <c:pt idx="3316">
                  <c:v>3.8112953094523803E-2</c:v>
                </c:pt>
                <c:pt idx="3317">
                  <c:v>3.8671422554640011E-2</c:v>
                </c:pt>
                <c:pt idx="3318">
                  <c:v>3.9231546386948299E-2</c:v>
                </c:pt>
                <c:pt idx="3319">
                  <c:v>3.9793295523587215E-2</c:v>
                </c:pt>
                <c:pt idx="3320">
                  <c:v>4.0356640704799704E-2</c:v>
                </c:pt>
                <c:pt idx="3321">
                  <c:v>4.092155248489724E-2</c:v>
                </c:pt>
                <c:pt idx="3322">
                  <c:v>4.1488001238217422E-2</c:v>
                </c:pt>
                <c:pt idx="3323">
                  <c:v>4.2055957165071704E-2</c:v>
                </c:pt>
                <c:pt idx="3324">
                  <c:v>4.2625390297696214E-2</c:v>
                </c:pt>
                <c:pt idx="3325">
                  <c:v>4.3196270506195733E-2</c:v>
                </c:pt>
                <c:pt idx="3326">
                  <c:v>4.3768567504491422E-2</c:v>
                </c:pt>
                <c:pt idx="3327">
                  <c:v>4.4342250856270041E-2</c:v>
                </c:pt>
                <c:pt idx="3328">
                  <c:v>4.4917289980935818E-2</c:v>
                </c:pt>
                <c:pt idx="3329">
                  <c:v>4.5493654159568395E-2</c:v>
                </c:pt>
                <c:pt idx="3330">
                  <c:v>4.6071312540886686E-2</c:v>
                </c:pt>
                <c:pt idx="3331">
                  <c:v>4.6650234147219811E-2</c:v>
                </c:pt>
                <c:pt idx="3332">
                  <c:v>4.7230387880482901E-2</c:v>
                </c:pt>
                <c:pt idx="3333">
                  <c:v>4.7811742528164697E-2</c:v>
                </c:pt>
                <c:pt idx="3334">
                  <c:v>4.8394266769321334E-2</c:v>
                </c:pt>
                <c:pt idx="3335">
                  <c:v>4.8977929180579201E-2</c:v>
                </c:pt>
                <c:pt idx="3336">
                  <c:v>4.9562698242147485E-2</c:v>
                </c:pt>
                <c:pt idx="3337">
                  <c:v>5.0148542343835298E-2</c:v>
                </c:pt>
                <c:pt idx="3338">
                  <c:v>5.0735429791086334E-2</c:v>
                </c:pt>
                <c:pt idx="3339">
                  <c:v>5.1323328811010101E-2</c:v>
                </c:pt>
                <c:pt idx="3340">
                  <c:v>5.1912207558430977E-2</c:v>
                </c:pt>
                <c:pt idx="3341">
                  <c:v>5.2502034121937838E-2</c:v>
                </c:pt>
                <c:pt idx="3342">
                  <c:v>5.3092776529945936E-2</c:v>
                </c:pt>
                <c:pt idx="3343">
                  <c:v>5.3684402756761798E-2</c:v>
                </c:pt>
                <c:pt idx="3344">
                  <c:v>5.4276880728655899E-2</c:v>
                </c:pt>
                <c:pt idx="3345">
                  <c:v>5.4870178329937999E-2</c:v>
                </c:pt>
                <c:pt idx="3346">
                  <c:v>5.5464263409040454E-2</c:v>
                </c:pt>
                <c:pt idx="3347">
                  <c:v>5.6059103784601445E-2</c:v>
                </c:pt>
                <c:pt idx="3348">
                  <c:v>5.6654667251556733E-2</c:v>
                </c:pt>
                <c:pt idx="3349">
                  <c:v>5.7250921587226132E-2</c:v>
                </c:pt>
                <c:pt idx="3350">
                  <c:v>5.7847834557409022E-2</c:v>
                </c:pt>
                <c:pt idx="3351">
                  <c:v>5.8445373922476403E-2</c:v>
                </c:pt>
                <c:pt idx="3352">
                  <c:v>5.9043507443464101E-2</c:v>
                </c:pt>
                <c:pt idx="3353">
                  <c:v>5.9642202888165401E-2</c:v>
                </c:pt>
                <c:pt idx="3354">
                  <c:v>6.0241428037222801E-2</c:v>
                </c:pt>
                <c:pt idx="3355">
                  <c:v>6.0841150690217366E-2</c:v>
                </c:pt>
                <c:pt idx="3356">
                  <c:v>6.1441338671755198E-2</c:v>
                </c:pt>
                <c:pt idx="3357">
                  <c:v>6.2041959837552223E-2</c:v>
                </c:pt>
                <c:pt idx="3358">
                  <c:v>6.2642982080511334E-2</c:v>
                </c:pt>
                <c:pt idx="3359">
                  <c:v>6.3244373336799789E-2</c:v>
                </c:pt>
                <c:pt idx="3360">
                  <c:v>6.3846101591918503E-2</c:v>
                </c:pt>
                <c:pt idx="3361">
                  <c:v>6.4448134886765901E-2</c:v>
                </c:pt>
                <c:pt idx="3362">
                  <c:v>6.5050441323697E-2</c:v>
                </c:pt>
                <c:pt idx="3363">
                  <c:v>6.5652989072574219E-2</c:v>
                </c:pt>
                <c:pt idx="3364">
                  <c:v>6.6255746376812266E-2</c:v>
                </c:pt>
                <c:pt idx="3365">
                  <c:v>6.685868155941653E-2</c:v>
                </c:pt>
                <c:pt idx="3366">
                  <c:v>6.746176302900711E-2</c:v>
                </c:pt>
                <c:pt idx="3367">
                  <c:v>6.8064959285846813E-2</c:v>
                </c:pt>
                <c:pt idx="3368">
                  <c:v>6.8668238927846598E-2</c:v>
                </c:pt>
                <c:pt idx="3369">
                  <c:v>6.927157065657058E-2</c:v>
                </c:pt>
                <c:pt idx="3370">
                  <c:v>6.9874923283230833E-2</c:v>
                </c:pt>
                <c:pt idx="3371">
                  <c:v>7.0478265734666895E-2</c:v>
                </c:pt>
                <c:pt idx="3372">
                  <c:v>7.1081567059322712E-2</c:v>
                </c:pt>
                <c:pt idx="3373">
                  <c:v>7.1684796433206119E-2</c:v>
                </c:pt>
                <c:pt idx="3374">
                  <c:v>7.2287923165843024E-2</c:v>
                </c:pt>
                <c:pt idx="3375">
                  <c:v>7.2890916706216571E-2</c:v>
                </c:pt>
                <c:pt idx="3376">
                  <c:v>7.3493746648695624E-2</c:v>
                </c:pt>
                <c:pt idx="3377">
                  <c:v>7.4096382738954997E-2</c:v>
                </c:pt>
                <c:pt idx="3378">
                  <c:v>7.4698794879877933E-2</c:v>
                </c:pt>
                <c:pt idx="3379">
                  <c:v>7.5300953137449833E-2</c:v>
                </c:pt>
                <c:pt idx="3380">
                  <c:v>7.5902827746638854E-2</c:v>
                </c:pt>
                <c:pt idx="3381">
                  <c:v>7.6504389117260901E-2</c:v>
                </c:pt>
                <c:pt idx="3382">
                  <c:v>7.7105607839836929E-2</c:v>
                </c:pt>
                <c:pt idx="3383">
                  <c:v>7.7706454691427049E-2</c:v>
                </c:pt>
                <c:pt idx="3384">
                  <c:v>7.8306900641460508E-2</c:v>
                </c:pt>
                <c:pt idx="3385">
                  <c:v>7.890691685754439E-2</c:v>
                </c:pt>
                <c:pt idx="3386">
                  <c:v>7.9506474711257324E-2</c:v>
                </c:pt>
                <c:pt idx="3387">
                  <c:v>8.0105545783933654E-2</c:v>
                </c:pt>
                <c:pt idx="3388">
                  <c:v>8.0704101872420025E-2</c:v>
                </c:pt>
                <c:pt idx="3389">
                  <c:v>8.1302114994830491E-2</c:v>
                </c:pt>
                <c:pt idx="3390">
                  <c:v>8.1899557396270528E-2</c:v>
                </c:pt>
                <c:pt idx="3391">
                  <c:v>8.2496401554549306E-2</c:v>
                </c:pt>
                <c:pt idx="3392">
                  <c:v>8.3092620185877222E-2</c:v>
                </c:pt>
                <c:pt idx="3393">
                  <c:v>8.3688186250532995E-2</c:v>
                </c:pt>
                <c:pt idx="3394">
                  <c:v>8.4283072958527397E-2</c:v>
                </c:pt>
                <c:pt idx="3395">
                  <c:v>8.4877253775229547E-2</c:v>
                </c:pt>
                <c:pt idx="3396">
                  <c:v>8.5470702426982001E-2</c:v>
                </c:pt>
                <c:pt idx="3397">
                  <c:v>8.6063392906693723E-2</c:v>
                </c:pt>
                <c:pt idx="3398">
                  <c:v>8.6655299479401746E-2</c:v>
                </c:pt>
                <c:pt idx="3399">
                  <c:v>8.7246396687822247E-2</c:v>
                </c:pt>
                <c:pt idx="3400">
                  <c:v>8.7836659357862765E-2</c:v>
                </c:pt>
                <c:pt idx="3401">
                  <c:v>8.8426062604117728E-2</c:v>
                </c:pt>
                <c:pt idx="3402">
                  <c:v>8.9014581835334186E-2</c:v>
                </c:pt>
                <c:pt idx="3403">
                  <c:v>8.9602192759850693E-2</c:v>
                </c:pt>
                <c:pt idx="3404">
                  <c:v>9.0188871391001027E-2</c:v>
                </c:pt>
                <c:pt idx="3405">
                  <c:v>9.0774594052500698E-2</c:v>
                </c:pt>
                <c:pt idx="3406">
                  <c:v>9.1359337383787043E-2</c:v>
                </c:pt>
                <c:pt idx="3407">
                  <c:v>9.19430783453353E-2</c:v>
                </c:pt>
                <c:pt idx="3408">
                  <c:v>9.2525794223939528E-2</c:v>
                </c:pt>
                <c:pt idx="3409">
                  <c:v>9.3107462637955565E-2</c:v>
                </c:pt>
                <c:pt idx="3410">
                  <c:v>9.3688061542508097E-2</c:v>
                </c:pt>
                <c:pt idx="3411">
                  <c:v>9.4267569234661411E-2</c:v>
                </c:pt>
                <c:pt idx="3412">
                  <c:v>9.4845964358545226E-2</c:v>
                </c:pt>
                <c:pt idx="3413">
                  <c:v>9.5423225910444595E-2</c:v>
                </c:pt>
                <c:pt idx="3414">
                  <c:v>9.5999333243843868E-2</c:v>
                </c:pt>
                <c:pt idx="3415">
                  <c:v>9.657426607442432E-2</c:v>
                </c:pt>
                <c:pt idx="3416">
                  <c:v>9.7148004485016995E-2</c:v>
                </c:pt>
                <c:pt idx="3417">
                  <c:v>9.7720528930510545E-2</c:v>
                </c:pt>
                <c:pt idx="3418">
                  <c:v>9.8291820242701028E-2</c:v>
                </c:pt>
                <c:pt idx="3419">
                  <c:v>9.886185963509736E-2</c:v>
                </c:pt>
                <c:pt idx="3420">
                  <c:v>9.9430628707666766E-2</c:v>
                </c:pt>
                <c:pt idx="3421">
                  <c:v>9.9998109451531994E-2</c:v>
                </c:pt>
                <c:pt idx="3422">
                  <c:v>0.10056428425360264</c:v>
                </c:pt>
                <c:pt idx="3423">
                  <c:v>0.10112913590114812</c:v>
                </c:pt>
                <c:pt idx="3424">
                  <c:v>0.10169264758631867</c:v>
                </c:pt>
                <c:pt idx="3425">
                  <c:v>0.10225480291058422</c:v>
                </c:pt>
                <c:pt idx="3426">
                  <c:v>0.102815585889124</c:v>
                </c:pt>
                <c:pt idx="3427">
                  <c:v>0.10337498095514012</c:v>
                </c:pt>
                <c:pt idx="3428">
                  <c:v>0.10393297296409899</c:v>
                </c:pt>
                <c:pt idx="3429">
                  <c:v>0.10448954719790295</c:v>
                </c:pt>
                <c:pt idx="3430">
                  <c:v>0.10504468936898829</c:v>
                </c:pt>
                <c:pt idx="3431">
                  <c:v>0.10559838562433795</c:v>
                </c:pt>
                <c:pt idx="3432">
                  <c:v>0.10615062254942922</c:v>
                </c:pt>
                <c:pt idx="3433">
                  <c:v>0.106701387172077</c:v>
                </c:pt>
                <c:pt idx="3434">
                  <c:v>0.10725066696621986</c:v>
                </c:pt>
                <c:pt idx="3435">
                  <c:v>0.10779844985558971</c:v>
                </c:pt>
                <c:pt idx="3436">
                  <c:v>0.10834472421731622</c:v>
                </c:pt>
                <c:pt idx="3437">
                  <c:v>0.10888947888542698</c:v>
                </c:pt>
                <c:pt idx="3438">
                  <c:v>0.10943270315425532</c:v>
                </c:pt>
                <c:pt idx="3439">
                  <c:v>0.10997438678174699</c:v>
                </c:pt>
                <c:pt idx="3440">
                  <c:v>0.110514519992679</c:v>
                </c:pt>
                <c:pt idx="3441">
                  <c:v>0.111053093481761</c:v>
                </c:pt>
                <c:pt idx="3442">
                  <c:v>0.11159009841664499</c:v>
                </c:pt>
                <c:pt idx="3443">
                  <c:v>0.1121255264408175</c:v>
                </c:pt>
                <c:pt idx="3444">
                  <c:v>0.112659369676389</c:v>
                </c:pt>
                <c:pt idx="3445">
                  <c:v>0.11319162072676955</c:v>
                </c:pt>
                <c:pt idx="3446">
                  <c:v>0.11372227267922252</c:v>
                </c:pt>
                <c:pt idx="3447">
                  <c:v>0.11425131910730985</c:v>
                </c:pt>
                <c:pt idx="3448">
                  <c:v>0.11477875407321558</c:v>
                </c:pt>
                <c:pt idx="3449">
                  <c:v>0.115304572129936</c:v>
                </c:pt>
                <c:pt idx="3450">
                  <c:v>0.11582876832335999</c:v>
                </c:pt>
                <c:pt idx="3451">
                  <c:v>0.11635133819421158</c:v>
                </c:pt>
                <c:pt idx="3452">
                  <c:v>0.116872277779862</c:v>
                </c:pt>
                <c:pt idx="3453">
                  <c:v>0.11739158361601312</c:v>
                </c:pt>
                <c:pt idx="3454">
                  <c:v>0.11790925273824222</c:v>
                </c:pt>
                <c:pt idx="3455">
                  <c:v>0.1184252826834106</c:v>
                </c:pt>
                <c:pt idx="3456">
                  <c:v>0.11893967149093022</c:v>
                </c:pt>
                <c:pt idx="3457">
                  <c:v>0.11945241770388798</c:v>
                </c:pt>
                <c:pt idx="3458">
                  <c:v>0.11996352037002612</c:v>
                </c:pt>
                <c:pt idx="3459">
                  <c:v>0.12047297904257502</c:v>
                </c:pt>
                <c:pt idx="3460">
                  <c:v>0.12098079378093032</c:v>
                </c:pt>
                <c:pt idx="3461">
                  <c:v>0.12148696515118702</c:v>
                </c:pt>
                <c:pt idx="3462">
                  <c:v>0.12199149422651734</c:v>
                </c:pt>
                <c:pt idx="3463">
                  <c:v>0.12249438258738229</c:v>
                </c:pt>
                <c:pt idx="3464">
                  <c:v>0.12299563232160064</c:v>
                </c:pt>
                <c:pt idx="3465">
                  <c:v>0.12349524602424258</c:v>
                </c:pt>
                <c:pt idx="3466">
                  <c:v>0.12399322679737119</c:v>
                </c:pt>
                <c:pt idx="3467">
                  <c:v>0.12448957824961709</c:v>
                </c:pt>
                <c:pt idx="3468">
                  <c:v>0.12498430449558012</c:v>
                </c:pt>
                <c:pt idx="3469">
                  <c:v>0.12547741015507141</c:v>
                </c:pt>
                <c:pt idx="3470">
                  <c:v>0.12596890035218344</c:v>
                </c:pt>
                <c:pt idx="3471">
                  <c:v>0.12645878071418501</c:v>
                </c:pt>
                <c:pt idx="3472">
                  <c:v>0.12694705737025044</c:v>
                </c:pt>
                <c:pt idx="3473">
                  <c:v>0.12743373695000301</c:v>
                </c:pt>
                <c:pt idx="3474">
                  <c:v>0.12791882658189796</c:v>
                </c:pt>
                <c:pt idx="3475">
                  <c:v>0.12840233389141331</c:v>
                </c:pt>
                <c:pt idx="3476">
                  <c:v>0.12888426699907088</c:v>
                </c:pt>
                <c:pt idx="3477">
                  <c:v>0.12936463451828301</c:v>
                </c:pt>
                <c:pt idx="3478">
                  <c:v>0.12984344555300173</c:v>
                </c:pt>
                <c:pt idx="3479">
                  <c:v>0.13032070969520387</c:v>
                </c:pt>
                <c:pt idx="3480">
                  <c:v>0.13079643702218996</c:v>
                </c:pt>
                <c:pt idx="3481">
                  <c:v>0.13127063809368636</c:v>
                </c:pt>
                <c:pt idx="3482">
                  <c:v>0.13174332394879501</c:v>
                </c:pt>
                <c:pt idx="3483">
                  <c:v>0.13221450610272273</c:v>
                </c:pt>
                <c:pt idx="3484">
                  <c:v>0.13268419654335101</c:v>
                </c:pt>
                <c:pt idx="3485">
                  <c:v>0.13315240772761897</c:v>
                </c:pt>
                <c:pt idx="3486">
                  <c:v>0.13361915257771373</c:v>
                </c:pt>
                <c:pt idx="3487">
                  <c:v>0.13408444447707593</c:v>
                </c:pt>
                <c:pt idx="3488">
                  <c:v>0.13454829726623496</c:v>
                </c:pt>
                <c:pt idx="3489">
                  <c:v>0.13501072523844487</c:v>
                </c:pt>
                <c:pt idx="3490">
                  <c:v>0.13547174313514601</c:v>
                </c:pt>
                <c:pt idx="3491">
                  <c:v>0.13593136614123696</c:v>
                </c:pt>
                <c:pt idx="3492">
                  <c:v>0.13638960988016799</c:v>
                </c:pt>
                <c:pt idx="3493">
                  <c:v>0.13684649040885799</c:v>
                </c:pt>
                <c:pt idx="3494">
                  <c:v>0.13730202421241997</c:v>
                </c:pt>
                <c:pt idx="3495">
                  <c:v>0.137756228198714</c:v>
                </c:pt>
                <c:pt idx="3496">
                  <c:v>0.13820911969271901</c:v>
                </c:pt>
                <c:pt idx="3497">
                  <c:v>0.13866071643073297</c:v>
                </c:pt>
                <c:pt idx="3498">
                  <c:v>0.13911103655438944</c:v>
                </c:pt>
                <c:pt idx="3499">
                  <c:v>0.139560098604502</c:v>
                </c:pt>
                <c:pt idx="3500">
                  <c:v>0.140007921514746</c:v>
                </c:pt>
                <c:pt idx="3501">
                  <c:v>0.14045452460515687</c:v>
                </c:pt>
                <c:pt idx="3502">
                  <c:v>0.14089992757546793</c:v>
                </c:pt>
                <c:pt idx="3503">
                  <c:v>0.14134415049827473</c:v>
                </c:pt>
                <c:pt idx="3504">
                  <c:v>0.14178721381205073</c:v>
                </c:pt>
                <c:pt idx="3505">
                  <c:v>0.14222913831398301</c:v>
                </c:pt>
                <c:pt idx="3506">
                  <c:v>0.14266994515266482</c:v>
                </c:pt>
                <c:pt idx="3507">
                  <c:v>0.14310965582061497</c:v>
                </c:pt>
                <c:pt idx="3508">
                  <c:v>0.14354829214666831</c:v>
                </c:pt>
                <c:pt idx="3509">
                  <c:v>0.14398587628818488</c:v>
                </c:pt>
                <c:pt idx="3510">
                  <c:v>0.14442243072314773</c:v>
                </c:pt>
                <c:pt idx="3511">
                  <c:v>0.14485797824207997</c:v>
                </c:pt>
                <c:pt idx="3512">
                  <c:v>0.145292541939853</c:v>
                </c:pt>
                <c:pt idx="3513">
                  <c:v>0.14572614520733682</c:v>
                </c:pt>
                <c:pt idx="3514">
                  <c:v>0.14615881172292244</c:v>
                </c:pt>
                <c:pt idx="3515">
                  <c:v>0.14659056544392601</c:v>
                </c:pt>
                <c:pt idx="3516">
                  <c:v>0.1470214305978492</c:v>
                </c:pt>
                <c:pt idx="3517">
                  <c:v>0.14745143167352773</c:v>
                </c:pt>
                <c:pt idx="3518">
                  <c:v>0.14788059341216561</c:v>
                </c:pt>
                <c:pt idx="3519">
                  <c:v>0.14830894079824444</c:v>
                </c:pt>
                <c:pt idx="3520">
                  <c:v>0.14873649905033831</c:v>
                </c:pt>
                <c:pt idx="3521">
                  <c:v>0.14916329361180641</c:v>
                </c:pt>
                <c:pt idx="3522">
                  <c:v>0.14958935014141031</c:v>
                </c:pt>
                <c:pt idx="3523">
                  <c:v>0.15001469450380264</c:v>
                </c:pt>
                <c:pt idx="3524">
                  <c:v>0.15043935275996331</c:v>
                </c:pt>
                <c:pt idx="3525">
                  <c:v>0.15086335115751182</c:v>
                </c:pt>
                <c:pt idx="3526">
                  <c:v>0.15128671612096944</c:v>
                </c:pt>
                <c:pt idx="3527">
                  <c:v>0.15170947424192993</c:v>
                </c:pt>
                <c:pt idx="3528">
                  <c:v>0.15213165226915787</c:v>
                </c:pt>
                <c:pt idx="3529">
                  <c:v>0.152553277098637</c:v>
                </c:pt>
                <c:pt idx="3530">
                  <c:v>0.15297437576353301</c:v>
                </c:pt>
                <c:pt idx="3531">
                  <c:v>0.15339497542412661</c:v>
                </c:pt>
                <c:pt idx="3532">
                  <c:v>0.15381510335767973</c:v>
                </c:pt>
                <c:pt idx="3533">
                  <c:v>0.15423478694826673</c:v>
                </c:pt>
                <c:pt idx="3534">
                  <c:v>0.15465405367655888</c:v>
                </c:pt>
                <c:pt idx="3535">
                  <c:v>0.155072931109587</c:v>
                </c:pt>
                <c:pt idx="3536">
                  <c:v>0.15549144689046307</c:v>
                </c:pt>
                <c:pt idx="3537">
                  <c:v>0.15590962872808101</c:v>
                </c:pt>
                <c:pt idx="3538">
                  <c:v>0.15632750438682141</c:v>
                </c:pt>
                <c:pt idx="3539">
                  <c:v>0.15674510167621319</c:v>
                </c:pt>
                <c:pt idx="3540">
                  <c:v>0.15716244844061261</c:v>
                </c:pt>
                <c:pt idx="3541">
                  <c:v>0.157579572548879</c:v>
                </c:pt>
                <c:pt idx="3542">
                  <c:v>0.15799650188404982</c:v>
                </c:pt>
                <c:pt idx="3543">
                  <c:v>0.15841326433302702</c:v>
                </c:pt>
                <c:pt idx="3544">
                  <c:v>0.1588298877762972</c:v>
                </c:pt>
                <c:pt idx="3545">
                  <c:v>0.15924640007765031</c:v>
                </c:pt>
                <c:pt idx="3546">
                  <c:v>0.15966282907394597</c:v>
                </c:pt>
                <c:pt idx="3547">
                  <c:v>0.16007920256491101</c:v>
                </c:pt>
                <c:pt idx="3548">
                  <c:v>0.16049554830296661</c:v>
                </c:pt>
                <c:pt idx="3549">
                  <c:v>0.16091189398311001</c:v>
                </c:pt>
                <c:pt idx="3550">
                  <c:v>0.16132826723285187</c:v>
                </c:pt>
                <c:pt idx="3551">
                  <c:v>0.16174469560219973</c:v>
                </c:pt>
                <c:pt idx="3552">
                  <c:v>0.162161206553707</c:v>
                </c:pt>
                <c:pt idx="3553">
                  <c:v>0.162577827452596</c:v>
                </c:pt>
                <c:pt idx="3554">
                  <c:v>0.16299458555694679</c:v>
                </c:pt>
                <c:pt idx="3555">
                  <c:v>0.16341150800796461</c:v>
                </c:pt>
                <c:pt idx="3556">
                  <c:v>0.163828621820336</c:v>
                </c:pt>
                <c:pt idx="3557">
                  <c:v>0.16424595387267596</c:v>
                </c:pt>
                <c:pt idx="3558">
                  <c:v>0.164663530898048</c:v>
                </c:pt>
                <c:pt idx="3559">
                  <c:v>0.16508137947461887</c:v>
                </c:pt>
                <c:pt idx="3560">
                  <c:v>0.16549952601638601</c:v>
                </c:pt>
                <c:pt idx="3561">
                  <c:v>0.16591799676402502</c:v>
                </c:pt>
                <c:pt idx="3562">
                  <c:v>0.16633681777585188</c:v>
                </c:pt>
                <c:pt idx="3563">
                  <c:v>0.16675601491891087</c:v>
                </c:pt>
                <c:pt idx="3564">
                  <c:v>0.167175613860163</c:v>
                </c:pt>
                <c:pt idx="3565">
                  <c:v>0.16759564005782482</c:v>
                </c:pt>
                <c:pt idx="3566">
                  <c:v>0.16801611875282196</c:v>
                </c:pt>
                <c:pt idx="3567">
                  <c:v>0.16843707496039273</c:v>
                </c:pt>
                <c:pt idx="3568">
                  <c:v>0.16885853346182064</c:v>
                </c:pt>
                <c:pt idx="3569">
                  <c:v>0.169280518796316</c:v>
                </c:pt>
                <c:pt idx="3570">
                  <c:v>0.169703055253041</c:v>
                </c:pt>
                <c:pt idx="3571">
                  <c:v>0.17012616686329199</c:v>
                </c:pt>
                <c:pt idx="3572">
                  <c:v>0.17054987739283173</c:v>
                </c:pt>
                <c:pt idx="3573">
                  <c:v>0.17097421033438201</c:v>
                </c:pt>
                <c:pt idx="3574">
                  <c:v>0.17139918890028241</c:v>
                </c:pt>
                <c:pt idx="3575">
                  <c:v>0.17182483601530499</c:v>
                </c:pt>
                <c:pt idx="3576">
                  <c:v>0.17225117430964487</c:v>
                </c:pt>
                <c:pt idx="3577">
                  <c:v>0.172678226112077</c:v>
                </c:pt>
                <c:pt idx="3578">
                  <c:v>0.17310601344329299</c:v>
                </c:pt>
                <c:pt idx="3579">
                  <c:v>0.17353455800940601</c:v>
                </c:pt>
                <c:pt idx="3580">
                  <c:v>0.17396388119564096</c:v>
                </c:pt>
                <c:pt idx="3581">
                  <c:v>0.17439400406020161</c:v>
                </c:pt>
                <c:pt idx="3582">
                  <c:v>0.17482494732832901</c:v>
                </c:pt>
                <c:pt idx="3583">
                  <c:v>0.17525673138653541</c:v>
                </c:pt>
                <c:pt idx="3584">
                  <c:v>0.17568937627702799</c:v>
                </c:pt>
                <c:pt idx="3585">
                  <c:v>0.17612290169233141</c:v>
                </c:pt>
                <c:pt idx="3586">
                  <c:v>0.176557326970084</c:v>
                </c:pt>
                <c:pt idx="3587">
                  <c:v>0.17699267108804401</c:v>
                </c:pt>
                <c:pt idx="3588">
                  <c:v>0.17742895265927541</c:v>
                </c:pt>
                <c:pt idx="3589">
                  <c:v>0.17786618992753361</c:v>
                </c:pt>
                <c:pt idx="3590">
                  <c:v>0.17830440076285073</c:v>
                </c:pt>
                <c:pt idx="3591">
                  <c:v>0.17874360265730882</c:v>
                </c:pt>
                <c:pt idx="3592">
                  <c:v>0.17918381272101697</c:v>
                </c:pt>
                <c:pt idx="3593">
                  <c:v>0.17962504767828397</c:v>
                </c:pt>
                <c:pt idx="3594">
                  <c:v>0.18006732386398641</c:v>
                </c:pt>
                <c:pt idx="3595">
                  <c:v>0.18051065722013501</c:v>
                </c:pt>
                <c:pt idx="3596">
                  <c:v>0.18095506329264699</c:v>
                </c:pt>
                <c:pt idx="3597">
                  <c:v>0.181400557228307</c:v>
                </c:pt>
                <c:pt idx="3598">
                  <c:v>0.18184715377193025</c:v>
                </c:pt>
                <c:pt idx="3599">
                  <c:v>0.18229486726371788</c:v>
                </c:pt>
                <c:pt idx="3600">
                  <c:v>0.18274371163682782</c:v>
                </c:pt>
                <c:pt idx="3601">
                  <c:v>0.18319370041511199</c:v>
                </c:pt>
                <c:pt idx="3602">
                  <c:v>0.18364484671107961</c:v>
                </c:pt>
                <c:pt idx="3603">
                  <c:v>0.18409716322403241</c:v>
                </c:pt>
                <c:pt idx="3604">
                  <c:v>0.18455066223840988</c:v>
                </c:pt>
                <c:pt idx="3605">
                  <c:v>0.18500535562231782</c:v>
                </c:pt>
                <c:pt idx="3606">
                  <c:v>0.18546125482624731</c:v>
                </c:pt>
                <c:pt idx="3607">
                  <c:v>0.18591837088199581</c:v>
                </c:pt>
                <c:pt idx="3608">
                  <c:v>0.18637671440176001</c:v>
                </c:pt>
                <c:pt idx="3609">
                  <c:v>0.18683629557743381</c:v>
                </c:pt>
                <c:pt idx="3610">
                  <c:v>0.18729712418007008</c:v>
                </c:pt>
                <c:pt idx="3611">
                  <c:v>0.18775920955954761</c:v>
                </c:pt>
                <c:pt idx="3612">
                  <c:v>0.18822256064440601</c:v>
                </c:pt>
                <c:pt idx="3613">
                  <c:v>0.18868718594186581</c:v>
                </c:pt>
                <c:pt idx="3614">
                  <c:v>0.18915309353801399</c:v>
                </c:pt>
                <c:pt idx="3615">
                  <c:v>0.18962029109819073</c:v>
                </c:pt>
                <c:pt idx="3616">
                  <c:v>0.19008878586751601</c:v>
                </c:pt>
                <c:pt idx="3617">
                  <c:v>0.19055858467161288</c:v>
                </c:pt>
                <c:pt idx="3618">
                  <c:v>0.191029693917486</c:v>
                </c:pt>
                <c:pt idx="3619">
                  <c:v>0.19150211959456301</c:v>
                </c:pt>
                <c:pt idx="3620">
                  <c:v>0.19197586727590787</c:v>
                </c:pt>
                <c:pt idx="3621">
                  <c:v>0.19245094211958697</c:v>
                </c:pt>
                <c:pt idx="3622">
                  <c:v>0.19292734887019319</c:v>
                </c:pt>
                <c:pt idx="3623">
                  <c:v>0.19340509186052382</c:v>
                </c:pt>
                <c:pt idx="3624">
                  <c:v>0.19388417501341387</c:v>
                </c:pt>
                <c:pt idx="3625">
                  <c:v>0.19436460184371288</c:v>
                </c:pt>
                <c:pt idx="3626">
                  <c:v>0.19484637546040376</c:v>
                </c:pt>
                <c:pt idx="3627">
                  <c:v>0.19532949856886841</c:v>
                </c:pt>
                <c:pt idx="3628">
                  <c:v>0.19581397347329399</c:v>
                </c:pt>
                <c:pt idx="3629">
                  <c:v>0.19629980207921199</c:v>
                </c:pt>
                <c:pt idx="3630">
                  <c:v>0.1967869858961632</c:v>
                </c:pt>
                <c:pt idx="3631">
                  <c:v>0.197275526040498</c:v>
                </c:pt>
                <c:pt idx="3632">
                  <c:v>0.19776542323831001</c:v>
                </c:pt>
                <c:pt idx="3633">
                  <c:v>0.198256677828473</c:v>
                </c:pt>
                <c:pt idx="3634">
                  <c:v>0.19874928976581202</c:v>
                </c:pt>
                <c:pt idx="3635">
                  <c:v>0.19924325862438141</c:v>
                </c:pt>
                <c:pt idx="3636">
                  <c:v>0.19973858360086241</c:v>
                </c:pt>
                <c:pt idx="3637">
                  <c:v>0.20023526351806173</c:v>
                </c:pt>
                <c:pt idx="3638">
                  <c:v>0.20073329682851801</c:v>
                </c:pt>
                <c:pt idx="3639">
                  <c:v>0.201232681618214</c:v>
                </c:pt>
                <c:pt idx="3640">
                  <c:v>0.20173341561037544</c:v>
                </c:pt>
                <c:pt idx="3641">
                  <c:v>0.20223549616938008</c:v>
                </c:pt>
                <c:pt idx="3642">
                  <c:v>0.202738920304739</c:v>
                </c:pt>
                <c:pt idx="3643">
                  <c:v>0.20324368467519108</c:v>
                </c:pt>
                <c:pt idx="3644">
                  <c:v>0.20374978559285231</c:v>
                </c:pt>
                <c:pt idx="3645">
                  <c:v>0.20425721902746402</c:v>
                </c:pt>
                <c:pt idx="3646">
                  <c:v>0.20476598061071799</c:v>
                </c:pt>
                <c:pt idx="3647">
                  <c:v>0.20527606564065087</c:v>
                </c:pt>
                <c:pt idx="3648">
                  <c:v>0.20578746908610196</c:v>
                </c:pt>
                <c:pt idx="3649">
                  <c:v>0.20630018559125196</c:v>
                </c:pt>
                <c:pt idx="3650">
                  <c:v>0.20681420948021573</c:v>
                </c:pt>
                <c:pt idx="3651">
                  <c:v>0.20732953476169899</c:v>
                </c:pt>
                <c:pt idx="3652">
                  <c:v>0.20784615513370999</c:v>
                </c:pt>
                <c:pt idx="3653">
                  <c:v>0.20836406398832499</c:v>
                </c:pt>
                <c:pt idx="3654">
                  <c:v>0.20888325441650021</c:v>
                </c:pt>
                <c:pt idx="3655">
                  <c:v>0.20940371921293899</c:v>
                </c:pt>
                <c:pt idx="3656">
                  <c:v>0.20992545088099734</c:v>
                </c:pt>
                <c:pt idx="3657">
                  <c:v>0.21044844163762372</c:v>
                </c:pt>
                <c:pt idx="3658">
                  <c:v>0.21097268341835099</c:v>
                </c:pt>
                <c:pt idx="3659">
                  <c:v>0.21149816788231346</c:v>
                </c:pt>
                <c:pt idx="3660">
                  <c:v>0.21202488641728282</c:v>
                </c:pt>
                <c:pt idx="3661">
                  <c:v>0.21255283014476473</c:v>
                </c:pt>
                <c:pt idx="3662">
                  <c:v>0.21308198992508201</c:v>
                </c:pt>
                <c:pt idx="3663">
                  <c:v>0.21361235636251141</c:v>
                </c:pt>
                <c:pt idx="3664">
                  <c:v>0.21414391981042108</c:v>
                </c:pt>
                <c:pt idx="3665">
                  <c:v>0.21467667037642599</c:v>
                </c:pt>
                <c:pt idx="3666">
                  <c:v>0.21521059792757041</c:v>
                </c:pt>
                <c:pt idx="3667">
                  <c:v>0.21574569209550382</c:v>
                </c:pt>
                <c:pt idx="3668">
                  <c:v>0.21628194228167341</c:v>
                </c:pt>
                <c:pt idx="3669">
                  <c:v>0.21681933766252731</c:v>
                </c:pt>
                <c:pt idx="3670">
                  <c:v>0.21735786719470401</c:v>
                </c:pt>
                <c:pt idx="3671">
                  <c:v>0.21789751962024401</c:v>
                </c:pt>
                <c:pt idx="3672">
                  <c:v>0.2184382834717814</c:v>
                </c:pt>
                <c:pt idx="3673">
                  <c:v>0.21898014707773519</c:v>
                </c:pt>
                <c:pt idx="3674">
                  <c:v>0.21952309856750496</c:v>
                </c:pt>
                <c:pt idx="3675">
                  <c:v>0.22006712587663901</c:v>
                </c:pt>
                <c:pt idx="3676">
                  <c:v>0.22061221675200701</c:v>
                </c:pt>
                <c:pt idx="3677">
                  <c:v>0.221158358756949</c:v>
                </c:pt>
                <c:pt idx="3678">
                  <c:v>0.22170553927640799</c:v>
                </c:pt>
                <c:pt idx="3679">
                  <c:v>0.22225374552205601</c:v>
                </c:pt>
                <c:pt idx="3680">
                  <c:v>0.22280296453738799</c:v>
                </c:pt>
                <c:pt idx="3681">
                  <c:v>0.22335318320279601</c:v>
                </c:pt>
                <c:pt idx="3682">
                  <c:v>0.22390438824062944</c:v>
                </c:pt>
                <c:pt idx="3683">
                  <c:v>0.22445656622020888</c:v>
                </c:pt>
                <c:pt idx="3684">
                  <c:v>0.22500970356284161</c:v>
                </c:pt>
                <c:pt idx="3685">
                  <c:v>0.22556378654677661</c:v>
                </c:pt>
                <c:pt idx="3686">
                  <c:v>0.22611880131215101</c:v>
                </c:pt>
                <c:pt idx="3687">
                  <c:v>0.22667473386589801</c:v>
                </c:pt>
                <c:pt idx="3688">
                  <c:v>0.22723157008661288</c:v>
                </c:pt>
                <c:pt idx="3689">
                  <c:v>0.22778929572939596</c:v>
                </c:pt>
                <c:pt idx="3690">
                  <c:v>0.22834789643064601</c:v>
                </c:pt>
                <c:pt idx="3691">
                  <c:v>0.22890735771282708</c:v>
                </c:pt>
                <c:pt idx="3692">
                  <c:v>0.229467664989181</c:v>
                </c:pt>
                <c:pt idx="3693">
                  <c:v>0.23002880356842273</c:v>
                </c:pt>
                <c:pt idx="3694">
                  <c:v>0.23059075865935688</c:v>
                </c:pt>
                <c:pt idx="3695">
                  <c:v>0.231153515375491</c:v>
                </c:pt>
                <c:pt idx="3696">
                  <c:v>0.23171705873957099</c:v>
                </c:pt>
                <c:pt idx="3697">
                  <c:v>0.23228137368809201</c:v>
                </c:pt>
                <c:pt idx="3698">
                  <c:v>0.23284644507575344</c:v>
                </c:pt>
                <c:pt idx="3699">
                  <c:v>0.23341225767986382</c:v>
                </c:pt>
                <c:pt idx="3700">
                  <c:v>0.23397879620470588</c:v>
                </c:pt>
                <c:pt idx="3701">
                  <c:v>0.23454604528584699</c:v>
                </c:pt>
                <c:pt idx="3702">
                  <c:v>0.23511398949439596</c:v>
                </c:pt>
                <c:pt idx="3703">
                  <c:v>0.23568261334120888</c:v>
                </c:pt>
                <c:pt idx="3704">
                  <c:v>0.236251901281057</c:v>
                </c:pt>
                <c:pt idx="3705">
                  <c:v>0.23682183771672141</c:v>
                </c:pt>
                <c:pt idx="3706">
                  <c:v>0.23739240700304501</c:v>
                </c:pt>
                <c:pt idx="3707">
                  <c:v>0.23796359345093582</c:v>
                </c:pt>
                <c:pt idx="3708">
                  <c:v>0.23853538133130231</c:v>
                </c:pt>
                <c:pt idx="3709">
                  <c:v>0.23910775487894401</c:v>
                </c:pt>
                <c:pt idx="3710">
                  <c:v>0.23968069829639099</c:v>
                </c:pt>
                <c:pt idx="3711">
                  <c:v>0.24025419575766888</c:v>
                </c:pt>
                <c:pt idx="3712">
                  <c:v>0.2408282314120252</c:v>
                </c:pt>
                <c:pt idx="3713">
                  <c:v>0.24140278938759596</c:v>
                </c:pt>
                <c:pt idx="3714">
                  <c:v>0.24197785379500841</c:v>
                </c:pt>
                <c:pt idx="3715">
                  <c:v>0.24255340873093761</c:v>
                </c:pt>
                <c:pt idx="3716">
                  <c:v>0.24312943828159161</c:v>
                </c:pt>
                <c:pt idx="3717">
                  <c:v>0.24370592652615161</c:v>
                </c:pt>
                <c:pt idx="3718">
                  <c:v>0.24428285754015044</c:v>
                </c:pt>
                <c:pt idx="3719">
                  <c:v>0.24486021539879099</c:v>
                </c:pt>
                <c:pt idx="3720">
                  <c:v>0.2454379841802104</c:v>
                </c:pt>
                <c:pt idx="3721">
                  <c:v>0.24601614796867799</c:v>
                </c:pt>
                <c:pt idx="3722">
                  <c:v>0.24659469085775682</c:v>
                </c:pt>
                <c:pt idx="3723">
                  <c:v>0.24717359695337288</c:v>
                </c:pt>
                <c:pt idx="3724">
                  <c:v>0.24775285037686379</c:v>
                </c:pt>
                <c:pt idx="3725">
                  <c:v>0.24833243526793808</c:v>
                </c:pt>
                <c:pt idx="3726">
                  <c:v>0.24891233578759878</c:v>
                </c:pt>
                <c:pt idx="3727">
                  <c:v>0.24949253612099731</c:v>
                </c:pt>
                <c:pt idx="3728">
                  <c:v>0.25007302048023483</c:v>
                </c:pt>
                <c:pt idx="3729">
                  <c:v>0.25065377310711301</c:v>
                </c:pt>
                <c:pt idx="3730">
                  <c:v>0.25123477827579899</c:v>
                </c:pt>
                <c:pt idx="3731">
                  <c:v>0.25181602029547934</c:v>
                </c:pt>
                <c:pt idx="3732">
                  <c:v>0.25239748351291302</c:v>
                </c:pt>
                <c:pt idx="3733">
                  <c:v>0.25297915231496232</c:v>
                </c:pt>
                <c:pt idx="3734">
                  <c:v>0.25356101113104201</c:v>
                </c:pt>
                <c:pt idx="3735">
                  <c:v>0.25414304443552832</c:v>
                </c:pt>
                <c:pt idx="3736">
                  <c:v>0.25472523675011566</c:v>
                </c:pt>
                <c:pt idx="3737">
                  <c:v>0.255307572646091</c:v>
                </c:pt>
                <c:pt idx="3738">
                  <c:v>0.25589003674658684</c:v>
                </c:pt>
                <c:pt idx="3739">
                  <c:v>0.25647261372877322</c:v>
                </c:pt>
                <c:pt idx="3740">
                  <c:v>0.25705528832596508</c:v>
                </c:pt>
                <c:pt idx="3741">
                  <c:v>0.25763804532972701</c:v>
                </c:pt>
                <c:pt idx="3742">
                  <c:v>0.25822086959187934</c:v>
                </c:pt>
                <c:pt idx="3743">
                  <c:v>0.25880374602646999</c:v>
                </c:pt>
                <c:pt idx="3744">
                  <c:v>0.25938665961170998</c:v>
                </c:pt>
                <c:pt idx="3745">
                  <c:v>0.25996959539182252</c:v>
                </c:pt>
                <c:pt idx="3746">
                  <c:v>0.260552538478866</c:v>
                </c:pt>
                <c:pt idx="3747">
                  <c:v>0.26113547405450999</c:v>
                </c:pt>
                <c:pt idx="3748">
                  <c:v>0.26171838737173608</c:v>
                </c:pt>
                <c:pt idx="3749">
                  <c:v>0.26230126375650997</c:v>
                </c:pt>
                <c:pt idx="3750">
                  <c:v>0.26288408860940304</c:v>
                </c:pt>
                <c:pt idx="3751">
                  <c:v>0.26346684740714632</c:v>
                </c:pt>
                <c:pt idx="3752">
                  <c:v>0.26404952570417201</c:v>
                </c:pt>
                <c:pt idx="3753">
                  <c:v>0.26463210913406598</c:v>
                </c:pt>
                <c:pt idx="3754">
                  <c:v>0.26521458341100401</c:v>
                </c:pt>
                <c:pt idx="3755">
                  <c:v>0.26579693433112384</c:v>
                </c:pt>
                <c:pt idx="3756">
                  <c:v>0.26637914777387134</c:v>
                </c:pt>
                <c:pt idx="3757">
                  <c:v>0.26696120970326598</c:v>
                </c:pt>
                <c:pt idx="3758">
                  <c:v>0.26754310616916999</c:v>
                </c:pt>
                <c:pt idx="3759">
                  <c:v>0.26812482330847004</c:v>
                </c:pt>
                <c:pt idx="3760">
                  <c:v>0.268706347346232</c:v>
                </c:pt>
                <c:pt idx="3761">
                  <c:v>0.26928766459683001</c:v>
                </c:pt>
                <c:pt idx="3762">
                  <c:v>0.26986876146499933</c:v>
                </c:pt>
                <c:pt idx="3763">
                  <c:v>0.27044962444686699</c:v>
                </c:pt>
                <c:pt idx="3764">
                  <c:v>0.271030240130955</c:v>
                </c:pt>
                <c:pt idx="3765">
                  <c:v>0.27161059519911052</c:v>
                </c:pt>
                <c:pt idx="3766">
                  <c:v>0.27219067642741201</c:v>
                </c:pt>
                <c:pt idx="3767">
                  <c:v>0.27277047068705634</c:v>
                </c:pt>
                <c:pt idx="3768">
                  <c:v>0.27334996494516528</c:v>
                </c:pt>
                <c:pt idx="3769">
                  <c:v>0.27392914626558801</c:v>
                </c:pt>
                <c:pt idx="3770">
                  <c:v>0.27450800180966162</c:v>
                </c:pt>
                <c:pt idx="3771">
                  <c:v>0.27508651883690238</c:v>
                </c:pt>
                <c:pt idx="3772">
                  <c:v>0.27566468470572197</c:v>
                </c:pt>
                <c:pt idx="3773">
                  <c:v>0.27624248687404535</c:v>
                </c:pt>
                <c:pt idx="3774">
                  <c:v>0.27681991289992852</c:v>
                </c:pt>
                <c:pt idx="3775">
                  <c:v>0.27739695044213503</c:v>
                </c:pt>
                <c:pt idx="3776">
                  <c:v>0.27797358726068616</c:v>
                </c:pt>
                <c:pt idx="3777">
                  <c:v>0.27854981121735034</c:v>
                </c:pt>
                <c:pt idx="3778">
                  <c:v>0.27912561027613803</c:v>
                </c:pt>
                <c:pt idx="3779">
                  <c:v>0.27970097250373999</c:v>
                </c:pt>
                <c:pt idx="3780">
                  <c:v>0.28027588606993498</c:v>
                </c:pt>
                <c:pt idx="3781">
                  <c:v>0.28085033924797975</c:v>
                </c:pt>
                <c:pt idx="3782">
                  <c:v>0.28142432041495152</c:v>
                </c:pt>
                <c:pt idx="3783">
                  <c:v>0.28199781805208302</c:v>
                </c:pt>
                <c:pt idx="3784">
                  <c:v>0.28257082074505252</c:v>
                </c:pt>
                <c:pt idx="3785">
                  <c:v>0.28314331718423702</c:v>
                </c:pt>
                <c:pt idx="3786">
                  <c:v>0.28371529616496832</c:v>
                </c:pt>
                <c:pt idx="3787">
                  <c:v>0.28428674658772901</c:v>
                </c:pt>
                <c:pt idx="3788">
                  <c:v>0.28485765745834701</c:v>
                </c:pt>
                <c:pt idx="3789">
                  <c:v>0.28542801788814404</c:v>
                </c:pt>
                <c:pt idx="3790">
                  <c:v>0.28599781709406952</c:v>
                </c:pt>
                <c:pt idx="3791">
                  <c:v>0.28656704439881497</c:v>
                </c:pt>
                <c:pt idx="3792">
                  <c:v>0.28713568923089516</c:v>
                </c:pt>
                <c:pt idx="3793">
                  <c:v>0.28770374112469632</c:v>
                </c:pt>
                <c:pt idx="3794">
                  <c:v>0.28827118972052601</c:v>
                </c:pt>
                <c:pt idx="3795">
                  <c:v>0.28883802476462134</c:v>
                </c:pt>
                <c:pt idx="3796">
                  <c:v>0.28940423610913202</c:v>
                </c:pt>
                <c:pt idx="3797">
                  <c:v>0.28996981371210934</c:v>
                </c:pt>
                <c:pt idx="3798">
                  <c:v>0.29053474763743098</c:v>
                </c:pt>
                <c:pt idx="3799">
                  <c:v>0.29109902805475002</c:v>
                </c:pt>
                <c:pt idx="3800">
                  <c:v>0.29166264523938834</c:v>
                </c:pt>
                <c:pt idx="3801">
                  <c:v>0.29222558957222838</c:v>
                </c:pt>
                <c:pt idx="3802">
                  <c:v>0.29278785153958897</c:v>
                </c:pt>
                <c:pt idx="3803">
                  <c:v>0.29334942173306938</c:v>
                </c:pt>
                <c:pt idx="3804">
                  <c:v>0.29391029084938386</c:v>
                </c:pt>
                <c:pt idx="3805">
                  <c:v>0.29447044969017316</c:v>
                </c:pt>
                <c:pt idx="3806">
                  <c:v>0.29502988916181433</c:v>
                </c:pt>
                <c:pt idx="3807">
                  <c:v>0.29558860027518652</c:v>
                </c:pt>
                <c:pt idx="3808">
                  <c:v>0.29614657414545187</c:v>
                </c:pt>
                <c:pt idx="3809">
                  <c:v>0.29670380199179208</c:v>
                </c:pt>
                <c:pt idx="3810">
                  <c:v>0.29726027513715886</c:v>
                </c:pt>
                <c:pt idx="3811">
                  <c:v>0.29781598500797468</c:v>
                </c:pt>
                <c:pt idx="3812">
                  <c:v>0.29837092313385549</c:v>
                </c:pt>
                <c:pt idx="3813">
                  <c:v>0.29892508114729016</c:v>
                </c:pt>
                <c:pt idx="3814">
                  <c:v>0.29947845078333302</c:v>
                </c:pt>
                <c:pt idx="3815">
                  <c:v>0.30003102387926334</c:v>
                </c:pt>
                <c:pt idx="3816">
                  <c:v>0.30058279237422969</c:v>
                </c:pt>
                <c:pt idx="3817">
                  <c:v>0.30113374830890099</c:v>
                </c:pt>
                <c:pt idx="3818">
                  <c:v>0.30168388382510675</c:v>
                </c:pt>
                <c:pt idx="3819">
                  <c:v>0.30223319116542502</c:v>
                </c:pt>
                <c:pt idx="3820">
                  <c:v>0.30278166267282752</c:v>
                </c:pt>
                <c:pt idx="3821">
                  <c:v>0.30332929079024562</c:v>
                </c:pt>
                <c:pt idx="3822">
                  <c:v>0.30387606806017275</c:v>
                </c:pt>
                <c:pt idx="3823">
                  <c:v>0.30442198712424751</c:v>
                </c:pt>
                <c:pt idx="3824">
                  <c:v>0.30496704072279901</c:v>
                </c:pt>
                <c:pt idx="3825">
                  <c:v>0.30551122169444533</c:v>
                </c:pt>
                <c:pt idx="3826">
                  <c:v>0.30605452297559532</c:v>
                </c:pt>
                <c:pt idx="3827">
                  <c:v>0.30659693760003598</c:v>
                </c:pt>
                <c:pt idx="3828">
                  <c:v>0.30713845869843975</c:v>
                </c:pt>
                <c:pt idx="3829">
                  <c:v>0.30767907949790751</c:v>
                </c:pt>
                <c:pt idx="3830">
                  <c:v>0.30821879332147661</c:v>
                </c:pt>
                <c:pt idx="3831">
                  <c:v>0.30875759358763932</c:v>
                </c:pt>
                <c:pt idx="3832">
                  <c:v>0.30929547380986616</c:v>
                </c:pt>
                <c:pt idx="3833">
                  <c:v>0.30983242759607632</c:v>
                </c:pt>
                <c:pt idx="3834">
                  <c:v>0.31036844864816332</c:v>
                </c:pt>
                <c:pt idx="3835">
                  <c:v>0.31090353076146432</c:v>
                </c:pt>
                <c:pt idx="3836">
                  <c:v>0.31143766782425769</c:v>
                </c:pt>
                <c:pt idx="3837">
                  <c:v>0.31197085381723233</c:v>
                </c:pt>
                <c:pt idx="3838">
                  <c:v>0.31250308281297634</c:v>
                </c:pt>
                <c:pt idx="3839">
                  <c:v>0.31303434897543908</c:v>
                </c:pt>
                <c:pt idx="3840">
                  <c:v>0.31356464655940652</c:v>
                </c:pt>
                <c:pt idx="3841">
                  <c:v>0.31409396990995098</c:v>
                </c:pt>
                <c:pt idx="3842">
                  <c:v>0.31462231346190417</c:v>
                </c:pt>
                <c:pt idx="3843">
                  <c:v>0.31514967173932051</c:v>
                </c:pt>
                <c:pt idx="3844">
                  <c:v>0.31567603935491262</c:v>
                </c:pt>
                <c:pt idx="3845">
                  <c:v>0.31620141100951432</c:v>
                </c:pt>
                <c:pt idx="3846">
                  <c:v>0.31672578149153802</c:v>
                </c:pt>
                <c:pt idx="3847">
                  <c:v>0.31724914567640899</c:v>
                </c:pt>
                <c:pt idx="3848">
                  <c:v>0.31777149852601699</c:v>
                </c:pt>
                <c:pt idx="3849">
                  <c:v>0.31829283508816197</c:v>
                </c:pt>
                <c:pt idx="3850">
                  <c:v>0.31881315049599601</c:v>
                </c:pt>
                <c:pt idx="3851">
                  <c:v>0.31933243996746663</c:v>
                </c:pt>
                <c:pt idx="3852">
                  <c:v>0.31985069880475198</c:v>
                </c:pt>
                <c:pt idx="3853">
                  <c:v>0.32036792239370904</c:v>
                </c:pt>
                <c:pt idx="3854">
                  <c:v>0.32088410620331576</c:v>
                </c:pt>
                <c:pt idx="3855">
                  <c:v>0.32139924578509932</c:v>
                </c:pt>
                <c:pt idx="3856">
                  <c:v>0.32191333677259032</c:v>
                </c:pt>
                <c:pt idx="3857">
                  <c:v>0.32242637488075343</c:v>
                </c:pt>
                <c:pt idx="3858">
                  <c:v>0.32293835590542186</c:v>
                </c:pt>
                <c:pt idx="3859">
                  <c:v>0.32344927572276233</c:v>
                </c:pt>
                <c:pt idx="3860">
                  <c:v>0.32395913028869017</c:v>
                </c:pt>
                <c:pt idx="3861">
                  <c:v>0.32446791563833238</c:v>
                </c:pt>
                <c:pt idx="3862">
                  <c:v>0.32497562788546369</c:v>
                </c:pt>
                <c:pt idx="3863">
                  <c:v>0.32548226322194235</c:v>
                </c:pt>
                <c:pt idx="3864">
                  <c:v>0.32598781791717668</c:v>
                </c:pt>
                <c:pt idx="3865">
                  <c:v>0.32649228831756233</c:v>
                </c:pt>
                <c:pt idx="3866">
                  <c:v>0.32699567084593334</c:v>
                </c:pt>
                <c:pt idx="3867">
                  <c:v>0.32749796200101638</c:v>
                </c:pt>
                <c:pt idx="3868">
                  <c:v>0.32799915835688698</c:v>
                </c:pt>
                <c:pt idx="3869">
                  <c:v>0.32849925656242202</c:v>
                </c:pt>
                <c:pt idx="3870">
                  <c:v>0.32899825334076416</c:v>
                </c:pt>
                <c:pt idx="3871">
                  <c:v>0.32949614548877498</c:v>
                </c:pt>
                <c:pt idx="3872">
                  <c:v>0.32999292987651851</c:v>
                </c:pt>
                <c:pt idx="3873">
                  <c:v>0.33048860344670533</c:v>
                </c:pt>
                <c:pt idx="3874">
                  <c:v>0.33098316321417798</c:v>
                </c:pt>
                <c:pt idx="3875">
                  <c:v>0.33147660626538056</c:v>
                </c:pt>
                <c:pt idx="3876">
                  <c:v>0.33196892975783743</c:v>
                </c:pt>
                <c:pt idx="3877">
                  <c:v>0.33246013091962762</c:v>
                </c:pt>
                <c:pt idx="3878">
                  <c:v>0.33295020704887962</c:v>
                </c:pt>
                <c:pt idx="3879">
                  <c:v>0.33343915551324232</c:v>
                </c:pt>
                <c:pt idx="3880">
                  <c:v>0.3339269737493985</c:v>
                </c:pt>
                <c:pt idx="3881">
                  <c:v>0.33441365926252675</c:v>
                </c:pt>
                <c:pt idx="3882">
                  <c:v>0.33489920962583675</c:v>
                </c:pt>
                <c:pt idx="3883">
                  <c:v>0.33538362248004533</c:v>
                </c:pt>
                <c:pt idx="3884">
                  <c:v>0.33586689553289251</c:v>
                </c:pt>
                <c:pt idx="3885">
                  <c:v>0.33634902655864735</c:v>
                </c:pt>
                <c:pt idx="3886">
                  <c:v>0.33683001339763663</c:v>
                </c:pt>
                <c:pt idx="3887">
                  <c:v>0.33730985395574292</c:v>
                </c:pt>
                <c:pt idx="3888">
                  <c:v>0.33778854620394033</c:v>
                </c:pt>
                <c:pt idx="3889">
                  <c:v>0.33826608817782633</c:v>
                </c:pt>
                <c:pt idx="3890">
                  <c:v>0.33874247797713952</c:v>
                </c:pt>
                <c:pt idx="3891">
                  <c:v>0.33921771376531135</c:v>
                </c:pt>
                <c:pt idx="3892">
                  <c:v>0.33969179376899516</c:v>
                </c:pt>
                <c:pt idx="3893">
                  <c:v>0.34016471627762151</c:v>
                </c:pt>
                <c:pt idx="3894">
                  <c:v>0.34063647964294452</c:v>
                </c:pt>
                <c:pt idx="3895">
                  <c:v>0.34110708227859399</c:v>
                </c:pt>
                <c:pt idx="3896">
                  <c:v>0.34157652265965016</c:v>
                </c:pt>
                <c:pt idx="3897">
                  <c:v>0.34204479932218246</c:v>
                </c:pt>
                <c:pt idx="3898">
                  <c:v>0.34251191086284904</c:v>
                </c:pt>
                <c:pt idx="3899">
                  <c:v>0.34297785593845104</c:v>
                </c:pt>
                <c:pt idx="3900">
                  <c:v>0.34344263326551938</c:v>
                </c:pt>
                <c:pt idx="3901">
                  <c:v>0.34390624161990552</c:v>
                </c:pt>
                <c:pt idx="3902">
                  <c:v>0.34436867983635916</c:v>
                </c:pt>
                <c:pt idx="3903">
                  <c:v>0.34482994680812901</c:v>
                </c:pt>
                <c:pt idx="3904">
                  <c:v>0.34529004148656883</c:v>
                </c:pt>
                <c:pt idx="3905">
                  <c:v>0.34574896288073698</c:v>
                </c:pt>
                <c:pt idx="3906">
                  <c:v>0.34620671005699999</c:v>
                </c:pt>
                <c:pt idx="3907">
                  <c:v>0.34666328213865932</c:v>
                </c:pt>
                <c:pt idx="3908">
                  <c:v>0.34711867830556475</c:v>
                </c:pt>
                <c:pt idx="3909">
                  <c:v>0.34757289779374362</c:v>
                </c:pt>
                <c:pt idx="3910">
                  <c:v>0.34802593989502634</c:v>
                </c:pt>
                <c:pt idx="3911">
                  <c:v>0.34847780395669076</c:v>
                </c:pt>
                <c:pt idx="3912">
                  <c:v>0.34892848938109533</c:v>
                </c:pt>
                <c:pt idx="3913">
                  <c:v>0.34937799562532434</c:v>
                </c:pt>
                <c:pt idx="3914">
                  <c:v>0.34982632220084958</c:v>
                </c:pt>
                <c:pt idx="3915">
                  <c:v>0.350273468673169</c:v>
                </c:pt>
                <c:pt idx="3916">
                  <c:v>0.35071943466149003</c:v>
                </c:pt>
                <c:pt idx="3917">
                  <c:v>0.35116421983837398</c:v>
                </c:pt>
                <c:pt idx="3918">
                  <c:v>0.35160782392942452</c:v>
                </c:pt>
                <c:pt idx="3919">
                  <c:v>0.35205024671294932</c:v>
                </c:pt>
                <c:pt idx="3920">
                  <c:v>0.35249148801965852</c:v>
                </c:pt>
                <c:pt idx="3921">
                  <c:v>0.35293154773232999</c:v>
                </c:pt>
                <c:pt idx="3922">
                  <c:v>0.35337042578552752</c:v>
                </c:pt>
                <c:pt idx="3923">
                  <c:v>0.35380812216526764</c:v>
                </c:pt>
                <c:pt idx="3924">
                  <c:v>0.35424463690874097</c:v>
                </c:pt>
                <c:pt idx="3925">
                  <c:v>0.35467997010401775</c:v>
                </c:pt>
                <c:pt idx="3926">
                  <c:v>0.35511412188974462</c:v>
                </c:pt>
                <c:pt idx="3927">
                  <c:v>0.35554709245486832</c:v>
                </c:pt>
                <c:pt idx="3928">
                  <c:v>0.35597888203836875</c:v>
                </c:pt>
                <c:pt idx="3929">
                  <c:v>0.35640949092895752</c:v>
                </c:pt>
                <c:pt idx="3930">
                  <c:v>0.35683891946482904</c:v>
                </c:pt>
                <c:pt idx="3931">
                  <c:v>0.35726716803338499</c:v>
                </c:pt>
                <c:pt idx="3932">
                  <c:v>0.35769423707098102</c:v>
                </c:pt>
                <c:pt idx="3933">
                  <c:v>0.35812012706266133</c:v>
                </c:pt>
                <c:pt idx="3934">
                  <c:v>0.358544838541901</c:v>
                </c:pt>
                <c:pt idx="3935">
                  <c:v>0.35896837209038446</c:v>
                </c:pt>
                <c:pt idx="3936">
                  <c:v>0.35939072833772934</c:v>
                </c:pt>
                <c:pt idx="3937">
                  <c:v>0.35981190796127116</c:v>
                </c:pt>
                <c:pt idx="3938">
                  <c:v>0.36023191168580998</c:v>
                </c:pt>
                <c:pt idx="3939">
                  <c:v>0.36065074028340038</c:v>
                </c:pt>
                <c:pt idx="3940">
                  <c:v>0.36106839457310402</c:v>
                </c:pt>
                <c:pt idx="3941">
                  <c:v>0.36148487542078162</c:v>
                </c:pt>
                <c:pt idx="3942">
                  <c:v>0.36190018373885663</c:v>
                </c:pt>
                <c:pt idx="3943">
                  <c:v>0.36231432048612</c:v>
                </c:pt>
                <c:pt idx="3944">
                  <c:v>0.36272728666751408</c:v>
                </c:pt>
                <c:pt idx="3945">
                  <c:v>0.36313908333391098</c:v>
                </c:pt>
                <c:pt idx="3946">
                  <c:v>0.36354971158192401</c:v>
                </c:pt>
                <c:pt idx="3947">
                  <c:v>0.36395917255370008</c:v>
                </c:pt>
                <c:pt idx="3948">
                  <c:v>0.36436746743672332</c:v>
                </c:pt>
                <c:pt idx="3949">
                  <c:v>0.36477459746362534</c:v>
                </c:pt>
                <c:pt idx="3950">
                  <c:v>0.36518056391198933</c:v>
                </c:pt>
                <c:pt idx="3951">
                  <c:v>0.36558536810416375</c:v>
                </c:pt>
                <c:pt idx="3952">
                  <c:v>0.36598901140708534</c:v>
                </c:pt>
                <c:pt idx="3953">
                  <c:v>0.36639149523208986</c:v>
                </c:pt>
                <c:pt idx="3954">
                  <c:v>0.36679282103473698</c:v>
                </c:pt>
                <c:pt idx="3955">
                  <c:v>0.3671929903146412</c:v>
                </c:pt>
                <c:pt idx="3956">
                  <c:v>0.36759200461528302</c:v>
                </c:pt>
                <c:pt idx="3957">
                  <c:v>0.36798986552386698</c:v>
                </c:pt>
                <c:pt idx="3958">
                  <c:v>0.36838657467111752</c:v>
                </c:pt>
                <c:pt idx="3959">
                  <c:v>0.36878213373115198</c:v>
                </c:pt>
                <c:pt idx="3960">
                  <c:v>0.36917654442129799</c:v>
                </c:pt>
                <c:pt idx="3961">
                  <c:v>0.36956980850193299</c:v>
                </c:pt>
                <c:pt idx="3962">
                  <c:v>0.36996192777633502</c:v>
                </c:pt>
                <c:pt idx="3963">
                  <c:v>0.37035290409052452</c:v>
                </c:pt>
                <c:pt idx="3964">
                  <c:v>0.37074273933310298</c:v>
                </c:pt>
                <c:pt idx="3965">
                  <c:v>0.37113143543511973</c:v>
                </c:pt>
                <c:pt idx="3966">
                  <c:v>0.37151899436990743</c:v>
                </c:pt>
                <c:pt idx="3967">
                  <c:v>0.37190541815292638</c:v>
                </c:pt>
                <c:pt idx="3968">
                  <c:v>0.37229070884165016</c:v>
                </c:pt>
                <c:pt idx="3969">
                  <c:v>0.37267486853538634</c:v>
                </c:pt>
                <c:pt idx="3970">
                  <c:v>0.37305789937515216</c:v>
                </c:pt>
                <c:pt idx="3971">
                  <c:v>0.37343980354352302</c:v>
                </c:pt>
                <c:pt idx="3972">
                  <c:v>0.37382058326451051</c:v>
                </c:pt>
                <c:pt idx="3973">
                  <c:v>0.37420024080338499</c:v>
                </c:pt>
                <c:pt idx="3974">
                  <c:v>0.37457877846658438</c:v>
                </c:pt>
                <c:pt idx="3975">
                  <c:v>0.374956198601538</c:v>
                </c:pt>
                <c:pt idx="3976">
                  <c:v>0.37533250359655052</c:v>
                </c:pt>
                <c:pt idx="3977">
                  <c:v>0.37570769588065361</c:v>
                </c:pt>
                <c:pt idx="3978">
                  <c:v>0.37608177792347763</c:v>
                </c:pt>
                <c:pt idx="3979">
                  <c:v>0.37645475223511332</c:v>
                </c:pt>
                <c:pt idx="3980">
                  <c:v>0.37682662136598449</c:v>
                </c:pt>
                <c:pt idx="3981">
                  <c:v>0.37719738790669038</c:v>
                </c:pt>
                <c:pt idx="3982">
                  <c:v>0.37756705448790401</c:v>
                </c:pt>
                <c:pt idx="3983">
                  <c:v>0.37793562378021134</c:v>
                </c:pt>
                <c:pt idx="3984">
                  <c:v>0.37830309849398308</c:v>
                </c:pt>
                <c:pt idx="3985">
                  <c:v>0.37866948137925149</c:v>
                </c:pt>
                <c:pt idx="3986">
                  <c:v>0.37903477522555262</c:v>
                </c:pt>
                <c:pt idx="3987">
                  <c:v>0.37939898286181462</c:v>
                </c:pt>
                <c:pt idx="3988">
                  <c:v>0.37976210715620634</c:v>
                </c:pt>
                <c:pt idx="3989">
                  <c:v>0.38012415101600538</c:v>
                </c:pt>
                <c:pt idx="3990">
                  <c:v>0.38048511738746543</c:v>
                </c:pt>
                <c:pt idx="3991">
                  <c:v>0.38084500925565762</c:v>
                </c:pt>
                <c:pt idx="3992">
                  <c:v>0.38120382964435934</c:v>
                </c:pt>
                <c:pt idx="3993">
                  <c:v>0.38156158161590004</c:v>
                </c:pt>
                <c:pt idx="3994">
                  <c:v>0.38191826827101227</c:v>
                </c:pt>
                <c:pt idx="3995">
                  <c:v>0.38227389274870038</c:v>
                </c:pt>
                <c:pt idx="3996">
                  <c:v>0.38262845822609698</c:v>
                </c:pt>
                <c:pt idx="3997">
                  <c:v>0.38298196791830863</c:v>
                </c:pt>
                <c:pt idx="3998">
                  <c:v>0.38333442507826804</c:v>
                </c:pt>
                <c:pt idx="3999">
                  <c:v>0.38368583299659498</c:v>
                </c:pt>
                <c:pt idx="4000">
                  <c:v>0.38403619500144492</c:v>
                </c:pt>
                <c:pt idx="4001">
                  <c:v>0.38438551445833902</c:v>
                </c:pt>
                <c:pt idx="4002">
                  <c:v>0.384733794770032</c:v>
                </c:pt>
                <c:pt idx="4003">
                  <c:v>0.38508103937634386</c:v>
                </c:pt>
                <c:pt idx="4004">
                  <c:v>0.38542725175399434</c:v>
                </c:pt>
                <c:pt idx="4005">
                  <c:v>0.38577243541645834</c:v>
                </c:pt>
                <c:pt idx="4006">
                  <c:v>0.38611659391379033</c:v>
                </c:pt>
                <c:pt idx="4007">
                  <c:v>0.38645973083245816</c:v>
                </c:pt>
                <c:pt idx="4008">
                  <c:v>0.38680184979517934</c:v>
                </c:pt>
                <c:pt idx="4009">
                  <c:v>0.38714295446074698</c:v>
                </c:pt>
                <c:pt idx="4010">
                  <c:v>0.38748304852385834</c:v>
                </c:pt>
                <c:pt idx="4011">
                  <c:v>0.38782213571492863</c:v>
                </c:pt>
                <c:pt idx="4012">
                  <c:v>0.38816021979992016</c:v>
                </c:pt>
                <c:pt idx="4013">
                  <c:v>0.38849730458015402</c:v>
                </c:pt>
                <c:pt idx="4014">
                  <c:v>0.38883339389213334</c:v>
                </c:pt>
                <c:pt idx="4015">
                  <c:v>0.38916849160733552</c:v>
                </c:pt>
                <c:pt idx="4016">
                  <c:v>0.38950260163203504</c:v>
                </c:pt>
                <c:pt idx="4017">
                  <c:v>0.38983572790709875</c:v>
                </c:pt>
                <c:pt idx="4018">
                  <c:v>0.39016787440779038</c:v>
                </c:pt>
                <c:pt idx="4019">
                  <c:v>0.39049904514356698</c:v>
                </c:pt>
                <c:pt idx="4020">
                  <c:v>0.39082924415787068</c:v>
                </c:pt>
                <c:pt idx="4021">
                  <c:v>0.39115847552790933</c:v>
                </c:pt>
                <c:pt idx="4022">
                  <c:v>0.39148674336445949</c:v>
                </c:pt>
                <c:pt idx="4023">
                  <c:v>0.39181405181162904</c:v>
                </c:pt>
                <c:pt idx="4024">
                  <c:v>0.39214040504665404</c:v>
                </c:pt>
                <c:pt idx="4025">
                  <c:v>0.39246580727965696</c:v>
                </c:pt>
                <c:pt idx="4026">
                  <c:v>0.39279026275341217</c:v>
                </c:pt>
                <c:pt idx="4027">
                  <c:v>0.39311377574313588</c:v>
                </c:pt>
                <c:pt idx="4028">
                  <c:v>0.39343635055621801</c:v>
                </c:pt>
                <c:pt idx="4029">
                  <c:v>0.39375799153199798</c:v>
                </c:pt>
                <c:pt idx="4030">
                  <c:v>0.39407870304150916</c:v>
                </c:pt>
                <c:pt idx="4031">
                  <c:v>0.39439848948722162</c:v>
                </c:pt>
                <c:pt idx="4032">
                  <c:v>0.39471735530279817</c:v>
                </c:pt>
                <c:pt idx="4033">
                  <c:v>0.39503530495282652</c:v>
                </c:pt>
                <c:pt idx="4034">
                  <c:v>0.39535234293255261</c:v>
                </c:pt>
                <c:pt idx="4035">
                  <c:v>0.3956684737676065</c:v>
                </c:pt>
                <c:pt idx="4036">
                  <c:v>0.39598370201373334</c:v>
                </c:pt>
                <c:pt idx="4037">
                  <c:v>0.396298032256515</c:v>
                </c:pt>
                <c:pt idx="4038">
                  <c:v>0.39661146911108286</c:v>
                </c:pt>
                <c:pt idx="4039">
                  <c:v>0.39692401722181858</c:v>
                </c:pt>
                <c:pt idx="4040">
                  <c:v>0.39723568126207304</c:v>
                </c:pt>
                <c:pt idx="4041">
                  <c:v>0.3975464659338645</c:v>
                </c:pt>
                <c:pt idx="4042">
                  <c:v>0.39785637596756451</c:v>
                </c:pt>
                <c:pt idx="4043">
                  <c:v>0.398165416121598</c:v>
                </c:pt>
                <c:pt idx="4044">
                  <c:v>0.39847359118213904</c:v>
                </c:pt>
                <c:pt idx="4045">
                  <c:v>0.3987809059627595</c:v>
                </c:pt>
                <c:pt idx="4046">
                  <c:v>0.39908736530413169</c:v>
                </c:pt>
                <c:pt idx="4047">
                  <c:v>0.39939297407369562</c:v>
                </c:pt>
                <c:pt idx="4048">
                  <c:v>0.39969773716531198</c:v>
                </c:pt>
                <c:pt idx="4049">
                  <c:v>0.40000165949893879</c:v>
                </c:pt>
                <c:pt idx="4050">
                  <c:v>0.40030474602027138</c:v>
                </c:pt>
                <c:pt idx="4051">
                  <c:v>0.40060700170039693</c:v>
                </c:pt>
                <c:pt idx="4052">
                  <c:v>0.40090843153544775</c:v>
                </c:pt>
                <c:pt idx="4053">
                  <c:v>0.40120904054622225</c:v>
                </c:pt>
                <c:pt idx="4054">
                  <c:v>0.40150883377784863</c:v>
                </c:pt>
                <c:pt idx="4055">
                  <c:v>0.40180781629937434</c:v>
                </c:pt>
                <c:pt idx="4056">
                  <c:v>0.40210599320342738</c:v>
                </c:pt>
                <c:pt idx="4057">
                  <c:v>0.40240336960581552</c:v>
                </c:pt>
                <c:pt idx="4058">
                  <c:v>0.40269995064513725</c:v>
                </c:pt>
                <c:pt idx="4059">
                  <c:v>0.40299574148241002</c:v>
                </c:pt>
                <c:pt idx="4060">
                  <c:v>0.40329074730064834</c:v>
                </c:pt>
                <c:pt idx="4061">
                  <c:v>0.40358497330447751</c:v>
                </c:pt>
                <c:pt idx="4062">
                  <c:v>0.40387842471971652</c:v>
                </c:pt>
                <c:pt idx="4063">
                  <c:v>0.40417110679298401</c:v>
                </c:pt>
                <c:pt idx="4064">
                  <c:v>0.404463024791262</c:v>
                </c:pt>
                <c:pt idx="4065">
                  <c:v>0.404754184001481</c:v>
                </c:pt>
                <c:pt idx="4066">
                  <c:v>0.40504458973009388</c:v>
                </c:pt>
                <c:pt idx="4067">
                  <c:v>0.40533424730263834</c:v>
                </c:pt>
                <c:pt idx="4068">
                  <c:v>0.40562316206330501</c:v>
                </c:pt>
                <c:pt idx="4069">
                  <c:v>0.40591133937449786</c:v>
                </c:pt>
                <c:pt idx="4070">
                  <c:v>0.40619878461637099</c:v>
                </c:pt>
                <c:pt idx="4071">
                  <c:v>0.40648550318640375</c:v>
                </c:pt>
                <c:pt idx="4072">
                  <c:v>0.40677150049891275</c:v>
                </c:pt>
                <c:pt idx="4073">
                  <c:v>0.40705678198462197</c:v>
                </c:pt>
                <c:pt idx="4074">
                  <c:v>0.40734135309015901</c:v>
                </c:pt>
                <c:pt idx="4075">
                  <c:v>0.40762521927763035</c:v>
                </c:pt>
                <c:pt idx="4076">
                  <c:v>0.40790838602410034</c:v>
                </c:pt>
                <c:pt idx="4077">
                  <c:v>0.40819085882114176</c:v>
                </c:pt>
                <c:pt idx="4078">
                  <c:v>0.40847264317434262</c:v>
                </c:pt>
                <c:pt idx="4079">
                  <c:v>0.408753744602804</c:v>
                </c:pt>
                <c:pt idx="4080">
                  <c:v>0.40903416863867298</c:v>
                </c:pt>
                <c:pt idx="4081">
                  <c:v>0.40931392082662038</c:v>
                </c:pt>
                <c:pt idx="4082">
                  <c:v>0.40959300672335203</c:v>
                </c:pt>
                <c:pt idx="4083">
                  <c:v>0.40987143189710046</c:v>
                </c:pt>
                <c:pt idx="4084">
                  <c:v>0.41014920192710702</c:v>
                </c:pt>
                <c:pt idx="4085">
                  <c:v>0.41042632240312399</c:v>
                </c:pt>
                <c:pt idx="4086">
                  <c:v>0.41070279892488304</c:v>
                </c:pt>
                <c:pt idx="4087">
                  <c:v>0.41097863710157134</c:v>
                </c:pt>
                <c:pt idx="4088">
                  <c:v>0.41125384255131725</c:v>
                </c:pt>
                <c:pt idx="4089">
                  <c:v>0.41152842090066416</c:v>
                </c:pt>
                <c:pt idx="4090">
                  <c:v>0.41180237778401063</c:v>
                </c:pt>
                <c:pt idx="4091">
                  <c:v>0.41207571884310301</c:v>
                </c:pt>
                <c:pt idx="4092">
                  <c:v>0.41234844972648832</c:v>
                </c:pt>
                <c:pt idx="4093">
                  <c:v>0.41262057608896552</c:v>
                </c:pt>
                <c:pt idx="4094">
                  <c:v>0.41289210359103501</c:v>
                </c:pt>
                <c:pt idx="4095">
                  <c:v>0.413163037898367</c:v>
                </c:pt>
                <c:pt idx="4096">
                  <c:v>0.41343338468123375</c:v>
                </c:pt>
                <c:pt idx="4097">
                  <c:v>0.41370314961395999</c:v>
                </c:pt>
                <c:pt idx="4098">
                  <c:v>0.41397233837436576</c:v>
                </c:pt>
                <c:pt idx="4099">
                  <c:v>0.41424095664319766</c:v>
                </c:pt>
                <c:pt idx="4100">
                  <c:v>0.41450901010358693</c:v>
                </c:pt>
                <c:pt idx="4101">
                  <c:v>0.41477650444045838</c:v>
                </c:pt>
                <c:pt idx="4102">
                  <c:v>0.41504344533997817</c:v>
                </c:pt>
                <c:pt idx="4103">
                  <c:v>0.41530983848897701</c:v>
                </c:pt>
                <c:pt idx="4104">
                  <c:v>0.41557568957438734</c:v>
                </c:pt>
                <c:pt idx="4105">
                  <c:v>0.41584100428265475</c:v>
                </c:pt>
                <c:pt idx="4106">
                  <c:v>0.41610578829917338</c:v>
                </c:pt>
                <c:pt idx="4107">
                  <c:v>0.41637004730771104</c:v>
                </c:pt>
                <c:pt idx="4108">
                  <c:v>0.41663378698981351</c:v>
                </c:pt>
                <c:pt idx="4109">
                  <c:v>0.41689701302424287</c:v>
                </c:pt>
                <c:pt idx="4110">
                  <c:v>0.41715973108637999</c:v>
                </c:pt>
                <c:pt idx="4111">
                  <c:v>0.41742194684766104</c:v>
                </c:pt>
                <c:pt idx="4112">
                  <c:v>0.4176836659749652</c:v>
                </c:pt>
                <c:pt idx="4113">
                  <c:v>0.41794489413005198</c:v>
                </c:pt>
                <c:pt idx="4114">
                  <c:v>0.41820563696896901</c:v>
                </c:pt>
                <c:pt idx="4115">
                  <c:v>0.41846590014146834</c:v>
                </c:pt>
                <c:pt idx="4116">
                  <c:v>0.41872568929040704</c:v>
                </c:pt>
                <c:pt idx="4117">
                  <c:v>0.41898501005117</c:v>
                </c:pt>
                <c:pt idx="4118">
                  <c:v>0.41924386805108599</c:v>
                </c:pt>
                <c:pt idx="4119">
                  <c:v>0.41950226890882858</c:v>
                </c:pt>
                <c:pt idx="4120">
                  <c:v>0.41976021823382897</c:v>
                </c:pt>
                <c:pt idx="4121">
                  <c:v>0.42001772162570217</c:v>
                </c:pt>
                <c:pt idx="4122">
                  <c:v>0.42027478467363932</c:v>
                </c:pt>
                <c:pt idx="4123">
                  <c:v>0.42053141295583801</c:v>
                </c:pt>
                <c:pt idx="4124">
                  <c:v>0.42078761203890402</c:v>
                </c:pt>
                <c:pt idx="4125">
                  <c:v>0.42104338747727132</c:v>
                </c:pt>
                <c:pt idx="4126">
                  <c:v>0.42129874481261198</c:v>
                </c:pt>
                <c:pt idx="4127">
                  <c:v>0.42155368957326034</c:v>
                </c:pt>
                <c:pt idx="4128">
                  <c:v>0.42180822727361833</c:v>
                </c:pt>
                <c:pt idx="4129">
                  <c:v>0.42206236341358416</c:v>
                </c:pt>
                <c:pt idx="4130">
                  <c:v>0.42231610347796927</c:v>
                </c:pt>
                <c:pt idx="4131">
                  <c:v>0.42256945293591108</c:v>
                </c:pt>
                <c:pt idx="4132">
                  <c:v>0.42282241724031716</c:v>
                </c:pt>
                <c:pt idx="4133">
                  <c:v>0.42307500182725905</c:v>
                </c:pt>
                <c:pt idx="4134">
                  <c:v>0.42332721211542534</c:v>
                </c:pt>
                <c:pt idx="4135">
                  <c:v>0.42357905350553893</c:v>
                </c:pt>
                <c:pt idx="4136">
                  <c:v>0.42383053137979504</c:v>
                </c:pt>
                <c:pt idx="4137">
                  <c:v>0.42408165110127732</c:v>
                </c:pt>
                <c:pt idx="4138">
                  <c:v>0.42433241801341998</c:v>
                </c:pt>
                <c:pt idx="4139">
                  <c:v>0.42458283743942604</c:v>
                </c:pt>
                <c:pt idx="4140">
                  <c:v>0.42483291468171208</c:v>
                </c:pt>
                <c:pt idx="4141">
                  <c:v>0.42508265502136516</c:v>
                </c:pt>
                <c:pt idx="4142">
                  <c:v>0.42533206371757404</c:v>
                </c:pt>
                <c:pt idx="4143">
                  <c:v>0.42558114600708702</c:v>
                </c:pt>
                <c:pt idx="4144">
                  <c:v>0.42582990710367663</c:v>
                </c:pt>
                <c:pt idx="4145">
                  <c:v>0.42607835219756934</c:v>
                </c:pt>
                <c:pt idx="4146">
                  <c:v>0.4263264864549412</c:v>
                </c:pt>
                <c:pt idx="4147">
                  <c:v>0.42657431501735504</c:v>
                </c:pt>
                <c:pt idx="4148">
                  <c:v>0.42682184300124404</c:v>
                </c:pt>
                <c:pt idx="4149">
                  <c:v>0.42706907549738032</c:v>
                </c:pt>
                <c:pt idx="4150">
                  <c:v>0.42731601757035675</c:v>
                </c:pt>
                <c:pt idx="4151">
                  <c:v>0.42756267425805633</c:v>
                </c:pt>
                <c:pt idx="4152">
                  <c:v>0.42780905057114599</c:v>
                </c:pt>
                <c:pt idx="4153">
                  <c:v>0.428055151492577</c:v>
                </c:pt>
                <c:pt idx="4154">
                  <c:v>0.42830098197706151</c:v>
                </c:pt>
                <c:pt idx="4155">
                  <c:v>0.42854654695057098</c:v>
                </c:pt>
                <c:pt idx="4156">
                  <c:v>0.42879185130987152</c:v>
                </c:pt>
                <c:pt idx="4157">
                  <c:v>0.42903689992199234</c:v>
                </c:pt>
                <c:pt idx="4158">
                  <c:v>0.42928169762376917</c:v>
                </c:pt>
                <c:pt idx="4159">
                  <c:v>0.42952624922135252</c:v>
                </c:pt>
                <c:pt idx="4160">
                  <c:v>0.42977055948973608</c:v>
                </c:pt>
                <c:pt idx="4161">
                  <c:v>0.43001463317228927</c:v>
                </c:pt>
                <c:pt idx="4162">
                  <c:v>0.43025847498028452</c:v>
                </c:pt>
                <c:pt idx="4163">
                  <c:v>0.43050208959245262</c:v>
                </c:pt>
                <c:pt idx="4164">
                  <c:v>0.43074548165451798</c:v>
                </c:pt>
                <c:pt idx="4165">
                  <c:v>0.43098865577876816</c:v>
                </c:pt>
                <c:pt idx="4166">
                  <c:v>0.43123161654358766</c:v>
                </c:pt>
                <c:pt idx="4167">
                  <c:v>0.43147436849306176</c:v>
                </c:pt>
                <c:pt idx="4168">
                  <c:v>0.43171691613650198</c:v>
                </c:pt>
                <c:pt idx="4169">
                  <c:v>0.43195926394807016</c:v>
                </c:pt>
                <c:pt idx="4170">
                  <c:v>0.43220141636632575</c:v>
                </c:pt>
                <c:pt idx="4171">
                  <c:v>0.43244337779384862</c:v>
                </c:pt>
                <c:pt idx="4172">
                  <c:v>0.43268515259680301</c:v>
                </c:pt>
                <c:pt idx="4173">
                  <c:v>0.43292674510458068</c:v>
                </c:pt>
                <c:pt idx="4174">
                  <c:v>0.43316815960937038</c:v>
                </c:pt>
                <c:pt idx="4175">
                  <c:v>0.43340940036581804</c:v>
                </c:pt>
                <c:pt idx="4176">
                  <c:v>0.43365047159061304</c:v>
                </c:pt>
                <c:pt idx="4177">
                  <c:v>0.43389137746214634</c:v>
                </c:pt>
                <c:pt idx="4178">
                  <c:v>0.43413212212013574</c:v>
                </c:pt>
                <c:pt idx="4179">
                  <c:v>0.43437270966528463</c:v>
                </c:pt>
                <c:pt idx="4180">
                  <c:v>0.434613144158911</c:v>
                </c:pt>
                <c:pt idx="4181">
                  <c:v>0.43485342962264362</c:v>
                </c:pt>
                <c:pt idx="4182">
                  <c:v>0.43509357003804738</c:v>
                </c:pt>
                <c:pt idx="4183">
                  <c:v>0.43533356934633932</c:v>
                </c:pt>
                <c:pt idx="4184">
                  <c:v>0.43557343144804234</c:v>
                </c:pt>
                <c:pt idx="4185">
                  <c:v>0.43581316020268468</c:v>
                </c:pt>
                <c:pt idx="4186">
                  <c:v>0.43605275942849708</c:v>
                </c:pt>
                <c:pt idx="4187">
                  <c:v>0.43629223290212599</c:v>
                </c:pt>
                <c:pt idx="4188">
                  <c:v>0.43653158435832801</c:v>
                </c:pt>
                <c:pt idx="4189">
                  <c:v>0.43677081748970775</c:v>
                </c:pt>
                <c:pt idx="4190">
                  <c:v>0.43700993594643234</c:v>
                </c:pt>
                <c:pt idx="4191">
                  <c:v>0.43724894333597775</c:v>
                </c:pt>
                <c:pt idx="4192">
                  <c:v>0.43748784322286843</c:v>
                </c:pt>
                <c:pt idx="4193">
                  <c:v>0.43772663912842158</c:v>
                </c:pt>
                <c:pt idx="4194">
                  <c:v>0.437965334530522</c:v>
                </c:pt>
                <c:pt idx="4195">
                  <c:v>0.438203932863377</c:v>
                </c:pt>
                <c:pt idx="4196">
                  <c:v>0.43844243751729434</c:v>
                </c:pt>
                <c:pt idx="4197">
                  <c:v>0.43868085183846361</c:v>
                </c:pt>
                <c:pt idx="4198">
                  <c:v>0.43891917912875239</c:v>
                </c:pt>
                <c:pt idx="4199">
                  <c:v>0.43915742264549701</c:v>
                </c:pt>
                <c:pt idx="4200">
                  <c:v>0.43939558560132502</c:v>
                </c:pt>
                <c:pt idx="4201">
                  <c:v>0.43963367116395052</c:v>
                </c:pt>
                <c:pt idx="4202">
                  <c:v>0.43987168245600688</c:v>
                </c:pt>
                <c:pt idx="4203">
                  <c:v>0.44010962255487901</c:v>
                </c:pt>
                <c:pt idx="4204">
                  <c:v>0.44034749449254301</c:v>
                </c:pt>
                <c:pt idx="4205">
                  <c:v>0.44058530125540746</c:v>
                </c:pt>
                <c:pt idx="4206">
                  <c:v>0.44082304578416698</c:v>
                </c:pt>
                <c:pt idx="4207">
                  <c:v>0.44106073097368098</c:v>
                </c:pt>
                <c:pt idx="4208">
                  <c:v>0.44129835967282499</c:v>
                </c:pt>
                <c:pt idx="4209">
                  <c:v>0.44153593468438179</c:v>
                </c:pt>
                <c:pt idx="4210">
                  <c:v>0.44177345876492474</c:v>
                </c:pt>
                <c:pt idx="4211">
                  <c:v>0.44201093462471402</c:v>
                </c:pt>
                <c:pt idx="4212">
                  <c:v>0.442248364927596</c:v>
                </c:pt>
                <c:pt idx="4213">
                  <c:v>0.44248575229092302</c:v>
                </c:pt>
                <c:pt idx="4214">
                  <c:v>0.44272309928546238</c:v>
                </c:pt>
                <c:pt idx="4215">
                  <c:v>0.44296040843532675</c:v>
                </c:pt>
                <c:pt idx="4216">
                  <c:v>0.443197682217915</c:v>
                </c:pt>
                <c:pt idx="4217">
                  <c:v>0.44343492306384652</c:v>
                </c:pt>
                <c:pt idx="4218">
                  <c:v>0.44367213335691008</c:v>
                </c:pt>
                <c:pt idx="4219">
                  <c:v>0.443909315434036</c:v>
                </c:pt>
                <c:pt idx="4220">
                  <c:v>0.44414647158524834</c:v>
                </c:pt>
                <c:pt idx="4221">
                  <c:v>0.44438360405364152</c:v>
                </c:pt>
                <c:pt idx="4222">
                  <c:v>0.44462071503536332</c:v>
                </c:pt>
                <c:pt idx="4223">
                  <c:v>0.44485780667961117</c:v>
                </c:pt>
                <c:pt idx="4224">
                  <c:v>0.44509488108861428</c:v>
                </c:pt>
                <c:pt idx="4225">
                  <c:v>0.44533194031764622</c:v>
                </c:pt>
                <c:pt idx="4226">
                  <c:v>0.44556898637504033</c:v>
                </c:pt>
                <c:pt idx="4227">
                  <c:v>0.44580602122219998</c:v>
                </c:pt>
                <c:pt idx="4228">
                  <c:v>0.44604304677363166</c:v>
                </c:pt>
                <c:pt idx="4229">
                  <c:v>0.44628006489698002</c:v>
                </c:pt>
                <c:pt idx="4230">
                  <c:v>0.44651707741305902</c:v>
                </c:pt>
                <c:pt idx="4231">
                  <c:v>0.44675408609591399</c:v>
                </c:pt>
                <c:pt idx="4232">
                  <c:v>0.44699109267286802</c:v>
                </c:pt>
                <c:pt idx="4233">
                  <c:v>0.44722809882458697</c:v>
                </c:pt>
                <c:pt idx="4234">
                  <c:v>0.44746510618515301</c:v>
                </c:pt>
                <c:pt idx="4235">
                  <c:v>0.44770211634213675</c:v>
                </c:pt>
                <c:pt idx="4236">
                  <c:v>0.44793913083668274</c:v>
                </c:pt>
                <c:pt idx="4237">
                  <c:v>0.44817615116360332</c:v>
                </c:pt>
                <c:pt idx="4238">
                  <c:v>0.44841317877146802</c:v>
                </c:pt>
                <c:pt idx="4239">
                  <c:v>0.44865021506271702</c:v>
                </c:pt>
                <c:pt idx="4240">
                  <c:v>0.44888726139377033</c:v>
                </c:pt>
                <c:pt idx="4241">
                  <c:v>0.44912431907513201</c:v>
                </c:pt>
                <c:pt idx="4242">
                  <c:v>0.44936138937153902</c:v>
                </c:pt>
                <c:pt idx="4243">
                  <c:v>0.44959847350207038</c:v>
                </c:pt>
                <c:pt idx="4244">
                  <c:v>0.449835572640291</c:v>
                </c:pt>
                <c:pt idx="4245">
                  <c:v>0.45007268791439975</c:v>
                </c:pt>
                <c:pt idx="4246">
                  <c:v>0.450309820407363</c:v>
                </c:pt>
                <c:pt idx="4247">
                  <c:v>0.45054697115709652</c:v>
                </c:pt>
                <c:pt idx="4248">
                  <c:v>0.45078414115659599</c:v>
                </c:pt>
                <c:pt idx="4249">
                  <c:v>0.45102133135413308</c:v>
                </c:pt>
                <c:pt idx="4250">
                  <c:v>0.45125854265340393</c:v>
                </c:pt>
                <c:pt idx="4251">
                  <c:v>0.45149577591372708</c:v>
                </c:pt>
                <c:pt idx="4252">
                  <c:v>0.45173303195021575</c:v>
                </c:pt>
                <c:pt idx="4253">
                  <c:v>0.45197031153397532</c:v>
                </c:pt>
                <c:pt idx="4254">
                  <c:v>0.45220761539229498</c:v>
                </c:pt>
                <c:pt idx="4255">
                  <c:v>0.45244494420885334</c:v>
                </c:pt>
                <c:pt idx="4256">
                  <c:v>0.45268229862391501</c:v>
                </c:pt>
                <c:pt idx="4257">
                  <c:v>0.45291967923456233</c:v>
                </c:pt>
                <c:pt idx="4258">
                  <c:v>0.45315708659488402</c:v>
                </c:pt>
                <c:pt idx="4259">
                  <c:v>0.45339452121622698</c:v>
                </c:pt>
                <c:pt idx="4260">
                  <c:v>0.45363198356739975</c:v>
                </c:pt>
                <c:pt idx="4261">
                  <c:v>0.45386947407492134</c:v>
                </c:pt>
                <c:pt idx="4262">
                  <c:v>0.45410699312324204</c:v>
                </c:pt>
                <c:pt idx="4263">
                  <c:v>0.45434454105499616</c:v>
                </c:pt>
                <c:pt idx="4264">
                  <c:v>0.45458211817124938</c:v>
                </c:pt>
                <c:pt idx="4265">
                  <c:v>0.45481972473174198</c:v>
                </c:pt>
                <c:pt idx="4266">
                  <c:v>0.45505736095514498</c:v>
                </c:pt>
                <c:pt idx="4267">
                  <c:v>0.45529502701932373</c:v>
                </c:pt>
                <c:pt idx="4268">
                  <c:v>0.45553272306159676</c:v>
                </c:pt>
                <c:pt idx="4269">
                  <c:v>0.45577044917900716</c:v>
                </c:pt>
                <c:pt idx="4270">
                  <c:v>0.456008205428588</c:v>
                </c:pt>
                <c:pt idx="4271">
                  <c:v>0.45624599182764952</c:v>
                </c:pt>
                <c:pt idx="4272">
                  <c:v>0.45648380835404462</c:v>
                </c:pt>
                <c:pt idx="4273">
                  <c:v>0.456721654946456</c:v>
                </c:pt>
                <c:pt idx="4274">
                  <c:v>0.45695953150469798</c:v>
                </c:pt>
                <c:pt idx="4275">
                  <c:v>0.45719743788998302</c:v>
                </c:pt>
                <c:pt idx="4276">
                  <c:v>0.45743537392522998</c:v>
                </c:pt>
                <c:pt idx="4277">
                  <c:v>0.45767333939535698</c:v>
                </c:pt>
                <c:pt idx="4278">
                  <c:v>0.45791133404758499</c:v>
                </c:pt>
                <c:pt idx="4279">
                  <c:v>0.45814935759173525</c:v>
                </c:pt>
                <c:pt idx="4280">
                  <c:v>0.45838740970054975</c:v>
                </c:pt>
                <c:pt idx="4281">
                  <c:v>0.45862549000997138</c:v>
                </c:pt>
                <c:pt idx="4282">
                  <c:v>0.45886359811949634</c:v>
                </c:pt>
                <c:pt idx="4283">
                  <c:v>0.45910173359245432</c:v>
                </c:pt>
                <c:pt idx="4284">
                  <c:v>0.45933989595635016</c:v>
                </c:pt>
                <c:pt idx="4285">
                  <c:v>0.45957808470316802</c:v>
                </c:pt>
                <c:pt idx="4286">
                  <c:v>0.45981629928970963</c:v>
                </c:pt>
                <c:pt idx="4287">
                  <c:v>0.46005453913790034</c:v>
                </c:pt>
                <c:pt idx="4288">
                  <c:v>0.46029280363513603</c:v>
                </c:pt>
                <c:pt idx="4289">
                  <c:v>0.46053109213460502</c:v>
                </c:pt>
                <c:pt idx="4290">
                  <c:v>0.46076940395561838</c:v>
                </c:pt>
                <c:pt idx="4291">
                  <c:v>0.46100773838394332</c:v>
                </c:pt>
                <c:pt idx="4292">
                  <c:v>0.461246094672144</c:v>
                </c:pt>
                <c:pt idx="4293">
                  <c:v>0.46148447203992105</c:v>
                </c:pt>
                <c:pt idx="4294">
                  <c:v>0.46172286967443804</c:v>
                </c:pt>
                <c:pt idx="4295">
                  <c:v>0.46196128673067732</c:v>
                </c:pt>
                <c:pt idx="4296">
                  <c:v>0.46219972233178103</c:v>
                </c:pt>
                <c:pt idx="4297">
                  <c:v>0.46243817556938732</c:v>
                </c:pt>
                <c:pt idx="4298">
                  <c:v>0.46267664550398202</c:v>
                </c:pt>
                <c:pt idx="4299">
                  <c:v>0.46291513116524752</c:v>
                </c:pt>
                <c:pt idx="4300">
                  <c:v>0.46315363155240002</c:v>
                </c:pt>
                <c:pt idx="4301">
                  <c:v>0.46339214563455938</c:v>
                </c:pt>
                <c:pt idx="4302">
                  <c:v>0.46363067235107802</c:v>
                </c:pt>
                <c:pt idx="4303">
                  <c:v>0.463869210611907</c:v>
                </c:pt>
                <c:pt idx="4304">
                  <c:v>0.46410775929794534</c:v>
                </c:pt>
                <c:pt idx="4305">
                  <c:v>0.46434631726138198</c:v>
                </c:pt>
                <c:pt idx="4306">
                  <c:v>0.46458488332607362</c:v>
                </c:pt>
                <c:pt idx="4307">
                  <c:v>0.46482345628787175</c:v>
                </c:pt>
                <c:pt idx="4308">
                  <c:v>0.46506203491499898</c:v>
                </c:pt>
                <c:pt idx="4309">
                  <c:v>0.46530061794839916</c:v>
                </c:pt>
                <c:pt idx="4310">
                  <c:v>0.46553920410208399</c:v>
                </c:pt>
                <c:pt idx="4311">
                  <c:v>0.46577779206350201</c:v>
                </c:pt>
                <c:pt idx="4312">
                  <c:v>0.46601638049389132</c:v>
                </c:pt>
                <c:pt idx="4313">
                  <c:v>0.46625496802862998</c:v>
                </c:pt>
                <c:pt idx="4314">
                  <c:v>0.46649355327760716</c:v>
                </c:pt>
                <c:pt idx="4315">
                  <c:v>0.46673213482556075</c:v>
                </c:pt>
                <c:pt idx="4316">
                  <c:v>0.46697071123245909</c:v>
                </c:pt>
                <c:pt idx="4317">
                  <c:v>0.46720928103382597</c:v>
                </c:pt>
                <c:pt idx="4318">
                  <c:v>0.46744784274113466</c:v>
                </c:pt>
                <c:pt idx="4319">
                  <c:v>0.46768639484213897</c:v>
                </c:pt>
                <c:pt idx="4320">
                  <c:v>0.46792493580123035</c:v>
                </c:pt>
                <c:pt idx="4321">
                  <c:v>0.46816346405980286</c:v>
                </c:pt>
                <c:pt idx="4322">
                  <c:v>0.46840197803660438</c:v>
                </c:pt>
                <c:pt idx="4323">
                  <c:v>0.46864047612809701</c:v>
                </c:pt>
                <c:pt idx="4324">
                  <c:v>0.46887895670880375</c:v>
                </c:pt>
                <c:pt idx="4325">
                  <c:v>0.46911741813165908</c:v>
                </c:pt>
                <c:pt idx="4326">
                  <c:v>0.46935585872837793</c:v>
                </c:pt>
                <c:pt idx="4327">
                  <c:v>0.46959427680979332</c:v>
                </c:pt>
                <c:pt idx="4328">
                  <c:v>0.46983267066620898</c:v>
                </c:pt>
                <c:pt idx="4329">
                  <c:v>0.470071038567759</c:v>
                </c:pt>
                <c:pt idx="4330">
                  <c:v>0.47030937876475104</c:v>
                </c:pt>
                <c:pt idx="4331">
                  <c:v>0.47054768948800502</c:v>
                </c:pt>
                <c:pt idx="4332">
                  <c:v>0.47078596894922975</c:v>
                </c:pt>
                <c:pt idx="4333">
                  <c:v>0.47102421534133132</c:v>
                </c:pt>
                <c:pt idx="4334">
                  <c:v>0.47126242683879299</c:v>
                </c:pt>
                <c:pt idx="4335">
                  <c:v>0.47150060159799634</c:v>
                </c:pt>
                <c:pt idx="4336">
                  <c:v>0.47173873775757008</c:v>
                </c:pt>
                <c:pt idx="4337">
                  <c:v>0.47197683343873897</c:v>
                </c:pt>
                <c:pt idx="4338">
                  <c:v>0.47221488674565504</c:v>
                </c:pt>
                <c:pt idx="4339">
                  <c:v>0.47245289576573452</c:v>
                </c:pt>
                <c:pt idx="4340">
                  <c:v>0.47269085857000576</c:v>
                </c:pt>
                <c:pt idx="4341">
                  <c:v>0.47292877321344351</c:v>
                </c:pt>
                <c:pt idx="4342">
                  <c:v>0.47316663773527934</c:v>
                </c:pt>
                <c:pt idx="4343">
                  <c:v>0.47340445015937332</c:v>
                </c:pt>
                <c:pt idx="4344">
                  <c:v>0.47364220849451699</c:v>
                </c:pt>
                <c:pt idx="4345">
                  <c:v>0.47387991073477004</c:v>
                </c:pt>
                <c:pt idx="4346">
                  <c:v>0.47411755485978302</c:v>
                </c:pt>
                <c:pt idx="4347">
                  <c:v>0.47435513883513775</c:v>
                </c:pt>
                <c:pt idx="4348">
                  <c:v>0.47459266061265698</c:v>
                </c:pt>
                <c:pt idx="4349">
                  <c:v>0.47483011813072401</c:v>
                </c:pt>
                <c:pt idx="4350">
                  <c:v>0.47506750931462416</c:v>
                </c:pt>
                <c:pt idx="4351">
                  <c:v>0.47530483207683188</c:v>
                </c:pt>
                <c:pt idx="4352">
                  <c:v>0.47554208431735634</c:v>
                </c:pt>
                <c:pt idx="4353">
                  <c:v>0.47577926392403652</c:v>
                </c:pt>
                <c:pt idx="4354">
                  <c:v>0.47601636877286063</c:v>
                </c:pt>
                <c:pt idx="4355">
                  <c:v>0.47625339672827399</c:v>
                </c:pt>
                <c:pt idx="4356">
                  <c:v>0.47649034564349302</c:v>
                </c:pt>
                <c:pt idx="4357">
                  <c:v>0.47672721336080492</c:v>
                </c:pt>
                <c:pt idx="4358">
                  <c:v>0.47696399771186804</c:v>
                </c:pt>
                <c:pt idx="4359">
                  <c:v>0.47720069651802</c:v>
                </c:pt>
                <c:pt idx="4360">
                  <c:v>0.477437307590584</c:v>
                </c:pt>
                <c:pt idx="4361">
                  <c:v>0.477673828731147</c:v>
                </c:pt>
                <c:pt idx="4362">
                  <c:v>0.47791025773187235</c:v>
                </c:pt>
                <c:pt idx="4363">
                  <c:v>0.47814659237577817</c:v>
                </c:pt>
                <c:pt idx="4364">
                  <c:v>0.47838283043703916</c:v>
                </c:pt>
                <c:pt idx="4365">
                  <c:v>0.47861896968127005</c:v>
                </c:pt>
                <c:pt idx="4366">
                  <c:v>0.47885500786580876</c:v>
                </c:pt>
                <c:pt idx="4367">
                  <c:v>0.47909094274000102</c:v>
                </c:pt>
                <c:pt idx="4368">
                  <c:v>0.47932677204549068</c:v>
                </c:pt>
                <c:pt idx="4369">
                  <c:v>0.47956249351647434</c:v>
                </c:pt>
                <c:pt idx="4370">
                  <c:v>0.47979810488000202</c:v>
                </c:pt>
                <c:pt idx="4371">
                  <c:v>0.48003360385624216</c:v>
                </c:pt>
                <c:pt idx="4372">
                  <c:v>0.48026898815874486</c:v>
                </c:pt>
                <c:pt idx="4373">
                  <c:v>0.48050425549471798</c:v>
                </c:pt>
                <c:pt idx="4374">
                  <c:v>0.48073940356529699</c:v>
                </c:pt>
                <c:pt idx="4375">
                  <c:v>0.48097443006579632</c:v>
                </c:pt>
                <c:pt idx="4376">
                  <c:v>0.48120933268597993</c:v>
                </c:pt>
                <c:pt idx="4377">
                  <c:v>0.48144410911031832</c:v>
                </c:pt>
                <c:pt idx="4378">
                  <c:v>0.48167875701823698</c:v>
                </c:pt>
                <c:pt idx="4379">
                  <c:v>0.48191327408438334</c:v>
                </c:pt>
                <c:pt idx="4380">
                  <c:v>0.48214765797885917</c:v>
                </c:pt>
                <c:pt idx="4381">
                  <c:v>0.48238190636748668</c:v>
                </c:pt>
                <c:pt idx="4382">
                  <c:v>0.48261601691203698</c:v>
                </c:pt>
                <c:pt idx="4383">
                  <c:v>0.48284998727049433</c:v>
                </c:pt>
                <c:pt idx="4384">
                  <c:v>0.48308381509726833</c:v>
                </c:pt>
                <c:pt idx="4385">
                  <c:v>0.48331749804345375</c:v>
                </c:pt>
                <c:pt idx="4386">
                  <c:v>0.48355103375705732</c:v>
                </c:pt>
                <c:pt idx="4387">
                  <c:v>0.48378441988323034</c:v>
                </c:pt>
                <c:pt idx="4388">
                  <c:v>0.48401765406449332</c:v>
                </c:pt>
                <c:pt idx="4389">
                  <c:v>0.48425073394097334</c:v>
                </c:pt>
                <c:pt idx="4390">
                  <c:v>0.48448365715061675</c:v>
                </c:pt>
                <c:pt idx="4391">
                  <c:v>0.48471642132941656</c:v>
                </c:pt>
                <c:pt idx="4392">
                  <c:v>0.48494902411162899</c:v>
                </c:pt>
                <c:pt idx="4393">
                  <c:v>0.48518146312999916</c:v>
                </c:pt>
                <c:pt idx="4394">
                  <c:v>0.48541373601595128</c:v>
                </c:pt>
                <c:pt idx="4395">
                  <c:v>0.48564584039982422</c:v>
                </c:pt>
                <c:pt idx="4396">
                  <c:v>0.48587777391106862</c:v>
                </c:pt>
                <c:pt idx="4397">
                  <c:v>0.48610953417844338</c:v>
                </c:pt>
                <c:pt idx="4398">
                  <c:v>0.48634111883023801</c:v>
                </c:pt>
                <c:pt idx="4399">
                  <c:v>0.48657252549445762</c:v>
                </c:pt>
                <c:pt idx="4400">
                  <c:v>0.48680375179901686</c:v>
                </c:pt>
                <c:pt idx="4401">
                  <c:v>0.48703479537195016</c:v>
                </c:pt>
                <c:pt idx="4402">
                  <c:v>0.48726565384158699</c:v>
                </c:pt>
                <c:pt idx="4403">
                  <c:v>0.48749632483675798</c:v>
                </c:pt>
                <c:pt idx="4404">
                  <c:v>0.48772680598696427</c:v>
                </c:pt>
                <c:pt idx="4405">
                  <c:v>0.48795709492256334</c:v>
                </c:pt>
                <c:pt idx="4406">
                  <c:v>0.48818718927496568</c:v>
                </c:pt>
                <c:pt idx="4407">
                  <c:v>0.48841708667679101</c:v>
                </c:pt>
                <c:pt idx="4408">
                  <c:v>0.48864678476206752</c:v>
                </c:pt>
                <c:pt idx="4409">
                  <c:v>0.48887628116637905</c:v>
                </c:pt>
                <c:pt idx="4410">
                  <c:v>0.48910557352705275</c:v>
                </c:pt>
                <c:pt idx="4411">
                  <c:v>0.489334659483322</c:v>
                </c:pt>
                <c:pt idx="4412">
                  <c:v>0.48956353667649399</c:v>
                </c:pt>
                <c:pt idx="4413">
                  <c:v>0.48979220275010399</c:v>
                </c:pt>
                <c:pt idx="4414">
                  <c:v>0.49002065535008216</c:v>
                </c:pt>
                <c:pt idx="4415">
                  <c:v>0.49024889212490186</c:v>
                </c:pt>
                <c:pt idx="4416">
                  <c:v>0.49047691072574862</c:v>
                </c:pt>
                <c:pt idx="4417">
                  <c:v>0.49070470880665334</c:v>
                </c:pt>
                <c:pt idx="4418">
                  <c:v>0.49093228402466016</c:v>
                </c:pt>
                <c:pt idx="4419">
                  <c:v>0.49115963403995416</c:v>
                </c:pt>
                <c:pt idx="4420">
                  <c:v>0.49138675651601932</c:v>
                </c:pt>
                <c:pt idx="4421">
                  <c:v>0.49161364911977434</c:v>
                </c:pt>
                <c:pt idx="4422">
                  <c:v>0.49184030952170632</c:v>
                </c:pt>
                <c:pt idx="4423">
                  <c:v>0.49206673539601575</c:v>
                </c:pt>
                <c:pt idx="4424">
                  <c:v>0.49229292442073874</c:v>
                </c:pt>
                <c:pt idx="4425">
                  <c:v>0.49251887427789703</c:v>
                </c:pt>
                <c:pt idx="4426">
                  <c:v>0.492744582653592</c:v>
                </c:pt>
                <c:pt idx="4427">
                  <c:v>0.49297004723817617</c:v>
                </c:pt>
                <c:pt idx="4428">
                  <c:v>0.49319526572633199</c:v>
                </c:pt>
                <c:pt idx="4429">
                  <c:v>0.49342023581722516</c:v>
                </c:pt>
                <c:pt idx="4430">
                  <c:v>0.49364495521459634</c:v>
                </c:pt>
                <c:pt idx="4431">
                  <c:v>0.49386942162690134</c:v>
                </c:pt>
                <c:pt idx="4432">
                  <c:v>0.49409363276740498</c:v>
                </c:pt>
                <c:pt idx="4433">
                  <c:v>0.49431758635430662</c:v>
                </c:pt>
                <c:pt idx="4434">
                  <c:v>0.49454128011082732</c:v>
                </c:pt>
                <c:pt idx="4435">
                  <c:v>0.49476471176534476</c:v>
                </c:pt>
                <c:pt idx="4436">
                  <c:v>0.49498787905146768</c:v>
                </c:pt>
                <c:pt idx="4437">
                  <c:v>0.49521077970815286</c:v>
                </c:pt>
                <c:pt idx="4438">
                  <c:v>0.49543341147979802</c:v>
                </c:pt>
                <c:pt idx="4439">
                  <c:v>0.49565577211634598</c:v>
                </c:pt>
                <c:pt idx="4440">
                  <c:v>0.49587785937336504</c:v>
                </c:pt>
                <c:pt idx="4441">
                  <c:v>0.49609967101213998</c:v>
                </c:pt>
                <c:pt idx="4442">
                  <c:v>0.49632120479978087</c:v>
                </c:pt>
                <c:pt idx="4443">
                  <c:v>0.49654245850928108</c:v>
                </c:pt>
                <c:pt idx="4444">
                  <c:v>0.49676342991962552</c:v>
                </c:pt>
                <c:pt idx="4445">
                  <c:v>0.49698411681585669</c:v>
                </c:pt>
                <c:pt idx="4446">
                  <c:v>0.49720451698915652</c:v>
                </c:pt>
                <c:pt idx="4447">
                  <c:v>0.49742462823693134</c:v>
                </c:pt>
                <c:pt idx="4448">
                  <c:v>0.49764444836287952</c:v>
                </c:pt>
                <c:pt idx="4449">
                  <c:v>0.49786397517706243</c:v>
                </c:pt>
                <c:pt idx="4450">
                  <c:v>0.49808320649597332</c:v>
                </c:pt>
                <c:pt idx="4451">
                  <c:v>0.49830214014262175</c:v>
                </c:pt>
                <c:pt idx="4452">
                  <c:v>0.49852077394657468</c:v>
                </c:pt>
                <c:pt idx="4453">
                  <c:v>0.49873910574402902</c:v>
                </c:pt>
                <c:pt idx="4454">
                  <c:v>0.49895713337788916</c:v>
                </c:pt>
                <c:pt idx="4455">
                  <c:v>0.49917485469779432</c:v>
                </c:pt>
                <c:pt idx="4456">
                  <c:v>0.49939226756020516</c:v>
                </c:pt>
                <c:pt idx="4457">
                  <c:v>0.49960936982843634</c:v>
                </c:pt>
                <c:pt idx="4458">
                  <c:v>0.49982615937272462</c:v>
                </c:pt>
                <c:pt idx="4459">
                  <c:v>0.5000426340702625</c:v>
                </c:pt>
                <c:pt idx="4460">
                  <c:v>0.50025879180526556</c:v>
                </c:pt>
                <c:pt idx="4461">
                  <c:v>0.50047463046901464</c:v>
                </c:pt>
                <c:pt idx="4462">
                  <c:v>0.50069014795986899</c:v>
                </c:pt>
                <c:pt idx="4463">
                  <c:v>0.50090534218335503</c:v>
                </c:pt>
                <c:pt idx="4464">
                  <c:v>0.50112021105217464</c:v>
                </c:pt>
                <c:pt idx="4465">
                  <c:v>0.50133475248624959</c:v>
                </c:pt>
                <c:pt idx="4466">
                  <c:v>0.50154896441276231</c:v>
                </c:pt>
                <c:pt idx="4467">
                  <c:v>0.50176284476618949</c:v>
                </c:pt>
                <c:pt idx="4468">
                  <c:v>0.50197639148832096</c:v>
                </c:pt>
                <c:pt idx="4469">
                  <c:v>0.50218960252830602</c:v>
                </c:pt>
                <c:pt idx="4470">
                  <c:v>0.50240247584265374</c:v>
                </c:pt>
                <c:pt idx="4471">
                  <c:v>0.502615009395319</c:v>
                </c:pt>
                <c:pt idx="4472">
                  <c:v>0.50282720115763757</c:v>
                </c:pt>
                <c:pt idx="4473">
                  <c:v>0.50303904910842201</c:v>
                </c:pt>
                <c:pt idx="4474">
                  <c:v>0.50325055123394558</c:v>
                </c:pt>
                <c:pt idx="4475">
                  <c:v>0.50346170552796488</c:v>
                </c:pt>
                <c:pt idx="4476">
                  <c:v>0.50367250999175506</c:v>
                </c:pt>
                <c:pt idx="4477">
                  <c:v>0.50388296263408905</c:v>
                </c:pt>
                <c:pt idx="4478">
                  <c:v>0.50409306147127297</c:v>
                </c:pt>
                <c:pt idx="4479">
                  <c:v>0.50430280452715359</c:v>
                </c:pt>
                <c:pt idx="4480">
                  <c:v>0.50451218983312174</c:v>
                </c:pt>
                <c:pt idx="4481">
                  <c:v>0.50472121542814397</c:v>
                </c:pt>
                <c:pt idx="4482">
                  <c:v>0.50492987935869904</c:v>
                </c:pt>
                <c:pt idx="4483">
                  <c:v>0.50513817967886299</c:v>
                </c:pt>
                <c:pt idx="4484">
                  <c:v>0.50534611445027</c:v>
                </c:pt>
                <c:pt idx="4485">
                  <c:v>0.50555368174210391</c:v>
                </c:pt>
                <c:pt idx="4486">
                  <c:v>0.50576087963112704</c:v>
                </c:pt>
                <c:pt idx="4487">
                  <c:v>0.50596770620163156</c:v>
                </c:pt>
                <c:pt idx="4488">
                  <c:v>0.50617415954547895</c:v>
                </c:pt>
                <c:pt idx="4489">
                  <c:v>0.50638023776206431</c:v>
                </c:pt>
                <c:pt idx="4490">
                  <c:v>0.50658593895832449</c:v>
                </c:pt>
                <c:pt idx="4491">
                  <c:v>0.50679126124871032</c:v>
                </c:pt>
                <c:pt idx="4492">
                  <c:v>0.50699620275518065</c:v>
                </c:pt>
                <c:pt idx="4493">
                  <c:v>0.50720076160719896</c:v>
                </c:pt>
                <c:pt idx="4494">
                  <c:v>0.50740493594170266</c:v>
                </c:pt>
                <c:pt idx="4495">
                  <c:v>0.50760872390310363</c:v>
                </c:pt>
                <c:pt idx="4496">
                  <c:v>0.50781212364323858</c:v>
                </c:pt>
                <c:pt idx="4497">
                  <c:v>0.50801513332138404</c:v>
                </c:pt>
                <c:pt idx="4498">
                  <c:v>0.5082177511042103</c:v>
                </c:pt>
                <c:pt idx="4499">
                  <c:v>0.50841997516577797</c:v>
                </c:pt>
                <c:pt idx="4500">
                  <c:v>0.50862180368748766</c:v>
                </c:pt>
                <c:pt idx="4501">
                  <c:v>0.50882323485806302</c:v>
                </c:pt>
                <c:pt idx="4502">
                  <c:v>0.50902426687355062</c:v>
                </c:pt>
                <c:pt idx="4503">
                  <c:v>0.50922489793724657</c:v>
                </c:pt>
                <c:pt idx="4504">
                  <c:v>0.50942512625969405</c:v>
                </c:pt>
                <c:pt idx="4505">
                  <c:v>0.50962495005864294</c:v>
                </c:pt>
                <c:pt idx="4506">
                  <c:v>0.50982436755901295</c:v>
                </c:pt>
                <c:pt idx="4507">
                  <c:v>0.51002337699286759</c:v>
                </c:pt>
                <c:pt idx="4508">
                  <c:v>0.51022197659936863</c:v>
                </c:pt>
                <c:pt idx="4509">
                  <c:v>0.51042016462474149</c:v>
                </c:pt>
                <c:pt idx="4510">
                  <c:v>0.51061793932223831</c:v>
                </c:pt>
                <c:pt idx="4511">
                  <c:v>0.51081529895210398</c:v>
                </c:pt>
                <c:pt idx="4512">
                  <c:v>0.51101224178150906</c:v>
                </c:pt>
                <c:pt idx="4513">
                  <c:v>0.51120876608454502</c:v>
                </c:pt>
                <c:pt idx="4514">
                  <c:v>0.51140487014214198</c:v>
                </c:pt>
                <c:pt idx="4515">
                  <c:v>0.51160055224205003</c:v>
                </c:pt>
                <c:pt idx="4516">
                  <c:v>0.51179581067879087</c:v>
                </c:pt>
                <c:pt idx="4517">
                  <c:v>0.5119906437535755</c:v>
                </c:pt>
                <c:pt idx="4518">
                  <c:v>0.51218504977431156</c:v>
                </c:pt>
                <c:pt idx="4519">
                  <c:v>0.51237902705551763</c:v>
                </c:pt>
                <c:pt idx="4520">
                  <c:v>0.51257257391826438</c:v>
                </c:pt>
                <c:pt idx="4521">
                  <c:v>0.51276568869016004</c:v>
                </c:pt>
                <c:pt idx="4522">
                  <c:v>0.51295836970524156</c:v>
                </c:pt>
                <c:pt idx="4523">
                  <c:v>0.51315061530398764</c:v>
                </c:pt>
                <c:pt idx="4524">
                  <c:v>0.51334242383319395</c:v>
                </c:pt>
                <c:pt idx="4525">
                  <c:v>0.51353379364596596</c:v>
                </c:pt>
                <c:pt idx="4526">
                  <c:v>0.51372472310165396</c:v>
                </c:pt>
                <c:pt idx="4527">
                  <c:v>0.51391521056576295</c:v>
                </c:pt>
                <c:pt idx="4528">
                  <c:v>0.51410525440993304</c:v>
                </c:pt>
                <c:pt idx="4529">
                  <c:v>0.51429485301185462</c:v>
                </c:pt>
                <c:pt idx="4530">
                  <c:v>0.51448400475520895</c:v>
                </c:pt>
                <c:pt idx="4531">
                  <c:v>0.5146727080296295</c:v>
                </c:pt>
                <c:pt idx="4532">
                  <c:v>0.51486096123059599</c:v>
                </c:pt>
                <c:pt idx="4533">
                  <c:v>0.51504876275940703</c:v>
                </c:pt>
                <c:pt idx="4534">
                  <c:v>0.51523611102309996</c:v>
                </c:pt>
                <c:pt idx="4535">
                  <c:v>0.51542300443438704</c:v>
                </c:pt>
                <c:pt idx="4536">
                  <c:v>0.51560944141159204</c:v>
                </c:pt>
                <c:pt idx="4537">
                  <c:v>0.51579542037857262</c:v>
                </c:pt>
                <c:pt idx="4538">
                  <c:v>0.51598093976465731</c:v>
                </c:pt>
                <c:pt idx="4539">
                  <c:v>0.5161659980046045</c:v>
                </c:pt>
                <c:pt idx="4540">
                  <c:v>0.51635059353848256</c:v>
                </c:pt>
                <c:pt idx="4541">
                  <c:v>0.51653472481162133</c:v>
                </c:pt>
                <c:pt idx="4542">
                  <c:v>0.51671839027457933</c:v>
                </c:pt>
                <c:pt idx="4543">
                  <c:v>0.51690158838299149</c:v>
                </c:pt>
                <c:pt idx="4544">
                  <c:v>0.51708431759758433</c:v>
                </c:pt>
                <c:pt idx="4545">
                  <c:v>0.5172665763840365</c:v>
                </c:pt>
                <c:pt idx="4546">
                  <c:v>0.51744836321294696</c:v>
                </c:pt>
                <c:pt idx="4547">
                  <c:v>0.51762967655975511</c:v>
                </c:pt>
                <c:pt idx="4548">
                  <c:v>0.51781051490462249</c:v>
                </c:pt>
                <c:pt idx="4549">
                  <c:v>0.51799087673244004</c:v>
                </c:pt>
                <c:pt idx="4550">
                  <c:v>0.51817076053268196</c:v>
                </c:pt>
                <c:pt idx="4551">
                  <c:v>0.51835016479935747</c:v>
                </c:pt>
                <c:pt idx="4552">
                  <c:v>0.51852908803095066</c:v>
                </c:pt>
                <c:pt idx="4553">
                  <c:v>0.51870752873031356</c:v>
                </c:pt>
                <c:pt idx="4554">
                  <c:v>0.518885485404606</c:v>
                </c:pt>
                <c:pt idx="4555">
                  <c:v>0.5190629565652235</c:v>
                </c:pt>
                <c:pt idx="4556">
                  <c:v>0.51923994072771396</c:v>
                </c:pt>
                <c:pt idx="4557">
                  <c:v>0.51941643641170798</c:v>
                </c:pt>
                <c:pt idx="4558">
                  <c:v>0.51959244214082401</c:v>
                </c:pt>
                <c:pt idx="4559">
                  <c:v>0.51976795644261298</c:v>
                </c:pt>
                <c:pt idx="4560">
                  <c:v>0.51994297784846899</c:v>
                </c:pt>
                <c:pt idx="4561">
                  <c:v>0.52011750489355457</c:v>
                </c:pt>
                <c:pt idx="4562">
                  <c:v>0.52029153611672663</c:v>
                </c:pt>
                <c:pt idx="4563">
                  <c:v>0.52046507006044851</c:v>
                </c:pt>
                <c:pt idx="4564">
                  <c:v>0.52063810527072996</c:v>
                </c:pt>
                <c:pt idx="4565">
                  <c:v>0.52081064029703406</c:v>
                </c:pt>
                <c:pt idx="4566">
                  <c:v>0.52098267369220597</c:v>
                </c:pt>
                <c:pt idx="4567">
                  <c:v>0.52115420401240098</c:v>
                </c:pt>
                <c:pt idx="4568">
                  <c:v>0.52132522981699958</c:v>
                </c:pt>
                <c:pt idx="4569">
                  <c:v>0.52149574966853662</c:v>
                </c:pt>
                <c:pt idx="4570">
                  <c:v>0.5216657621326185</c:v>
                </c:pt>
                <c:pt idx="4571">
                  <c:v>0.52183526577785766</c:v>
                </c:pt>
                <c:pt idx="4572">
                  <c:v>0.52200425917579363</c:v>
                </c:pt>
                <c:pt idx="4573">
                  <c:v>0.52217274090079957</c:v>
                </c:pt>
                <c:pt idx="4574">
                  <c:v>0.52234070953004097</c:v>
                </c:pt>
                <c:pt idx="4575">
                  <c:v>0.52250816364337305</c:v>
                </c:pt>
                <c:pt idx="4576">
                  <c:v>0.52267510182327903</c:v>
                </c:pt>
                <c:pt idx="4577">
                  <c:v>0.52284152265480166</c:v>
                </c:pt>
                <c:pt idx="4578">
                  <c:v>0.52300742472544259</c:v>
                </c:pt>
                <c:pt idx="4579">
                  <c:v>0.52317280662514165</c:v>
                </c:pt>
                <c:pt idx="4580">
                  <c:v>0.52333766694615158</c:v>
                </c:pt>
                <c:pt idx="4581">
                  <c:v>0.52350200428300198</c:v>
                </c:pt>
                <c:pt idx="4582">
                  <c:v>0.52366581723241656</c:v>
                </c:pt>
                <c:pt idx="4583">
                  <c:v>0.52382910439323604</c:v>
                </c:pt>
                <c:pt idx="4584">
                  <c:v>0.52399186436637568</c:v>
                </c:pt>
                <c:pt idx="4585">
                  <c:v>0.52415409575472349</c:v>
                </c:pt>
                <c:pt idx="4586">
                  <c:v>0.52431579716311005</c:v>
                </c:pt>
                <c:pt idx="4587">
                  <c:v>0.52447696719820958</c:v>
                </c:pt>
                <c:pt idx="4588">
                  <c:v>0.52463760446850205</c:v>
                </c:pt>
                <c:pt idx="4589">
                  <c:v>0.5247977075841862</c:v>
                </c:pt>
                <c:pt idx="4590">
                  <c:v>0.52495727515713098</c:v>
                </c:pt>
                <c:pt idx="4591">
                  <c:v>0.52511630580082524</c:v>
                </c:pt>
                <c:pt idx="4592">
                  <c:v>0.52527479813030298</c:v>
                </c:pt>
                <c:pt idx="4593">
                  <c:v>0.52543275076206997</c:v>
                </c:pt>
                <c:pt idx="4594">
                  <c:v>0.52559016231408695</c:v>
                </c:pt>
                <c:pt idx="4595">
                  <c:v>0.52574703140567502</c:v>
                </c:pt>
                <c:pt idx="4596">
                  <c:v>0.52590335665747856</c:v>
                </c:pt>
                <c:pt idx="4597">
                  <c:v>0.52605913669141868</c:v>
                </c:pt>
                <c:pt idx="4598">
                  <c:v>0.52621437013062466</c:v>
                </c:pt>
                <c:pt idx="4599">
                  <c:v>0.52636905559941305</c:v>
                </c:pt>
                <c:pt idx="4600">
                  <c:v>0.52652319172319451</c:v>
                </c:pt>
                <c:pt idx="4601">
                  <c:v>0.52667677712847605</c:v>
                </c:pt>
                <c:pt idx="4602">
                  <c:v>0.52682981044277666</c:v>
                </c:pt>
                <c:pt idx="4603">
                  <c:v>0.52698229029460497</c:v>
                </c:pt>
                <c:pt idx="4604">
                  <c:v>0.52713421531343163</c:v>
                </c:pt>
                <c:pt idx="4605">
                  <c:v>0.52728558412961657</c:v>
                </c:pt>
                <c:pt idx="4606">
                  <c:v>0.52743639537439957</c:v>
                </c:pt>
                <c:pt idx="4607">
                  <c:v>0.52758664767985097</c:v>
                </c:pt>
                <c:pt idx="4608">
                  <c:v>0.52773633967884703</c:v>
                </c:pt>
                <c:pt idx="4609">
                  <c:v>0.52788547000503405</c:v>
                </c:pt>
                <c:pt idx="4610">
                  <c:v>0.52803403729280662</c:v>
                </c:pt>
                <c:pt idx="4611">
                  <c:v>0.52818204017727066</c:v>
                </c:pt>
                <c:pt idx="4612">
                  <c:v>0.52832947729424262</c:v>
                </c:pt>
                <c:pt idx="4613">
                  <c:v>0.52847634728019399</c:v>
                </c:pt>
                <c:pt idx="4614">
                  <c:v>0.52862264877226095</c:v>
                </c:pt>
                <c:pt idx="4615">
                  <c:v>0.52876838040822849</c:v>
                </c:pt>
                <c:pt idx="4616">
                  <c:v>0.52891354082649056</c:v>
                </c:pt>
                <c:pt idx="4617">
                  <c:v>0.5290581286660675</c:v>
                </c:pt>
                <c:pt idx="4618">
                  <c:v>0.52920214256658604</c:v>
                </c:pt>
                <c:pt idx="4619">
                  <c:v>0.52934558116827402</c:v>
                </c:pt>
                <c:pt idx="4620">
                  <c:v>0.5294884431119613</c:v>
                </c:pt>
                <c:pt idx="4621">
                  <c:v>0.52963072703908565</c:v>
                </c:pt>
                <c:pt idx="4622">
                  <c:v>0.52977243159167564</c:v>
                </c:pt>
                <c:pt idx="4623">
                  <c:v>0.5299135554123845</c:v>
                </c:pt>
                <c:pt idx="4624">
                  <c:v>0.53005409714448803</c:v>
                </c:pt>
                <c:pt idx="4625">
                  <c:v>0.53019405543188802</c:v>
                </c:pt>
                <c:pt idx="4626">
                  <c:v>0.53033342891914559</c:v>
                </c:pt>
                <c:pt idx="4627">
                  <c:v>0.53047221625149965</c:v>
                </c:pt>
                <c:pt idx="4628">
                  <c:v>0.53061041607488124</c:v>
                </c:pt>
                <c:pt idx="4629">
                  <c:v>0.53074802703592905</c:v>
                </c:pt>
                <c:pt idx="4630">
                  <c:v>0.53088504778206258</c:v>
                </c:pt>
                <c:pt idx="4631">
                  <c:v>0.5310214769614765</c:v>
                </c:pt>
                <c:pt idx="4632">
                  <c:v>0.53115731322318105</c:v>
                </c:pt>
                <c:pt idx="4633">
                  <c:v>0.53129255521706331</c:v>
                </c:pt>
                <c:pt idx="4634">
                  <c:v>0.53142720159393397</c:v>
                </c:pt>
                <c:pt idx="4635">
                  <c:v>0.53156125100554696</c:v>
                </c:pt>
                <c:pt idx="4636">
                  <c:v>0.5316947021046845</c:v>
                </c:pt>
                <c:pt idx="4637">
                  <c:v>0.53182755354519162</c:v>
                </c:pt>
                <c:pt idx="4638">
                  <c:v>0.531959803982053</c:v>
                </c:pt>
                <c:pt idx="4639">
                  <c:v>0.53209145207146769</c:v>
                </c:pt>
                <c:pt idx="4640">
                  <c:v>0.53222249647088404</c:v>
                </c:pt>
                <c:pt idx="4641">
                  <c:v>0.53235293583910559</c:v>
                </c:pt>
                <c:pt idx="4642">
                  <c:v>0.53248276883636092</c:v>
                </c:pt>
                <c:pt idx="4643">
                  <c:v>0.53261199412440163</c:v>
                </c:pt>
                <c:pt idx="4644">
                  <c:v>0.53274061036654385</c:v>
                </c:pt>
                <c:pt idx="4645">
                  <c:v>0.53286861622780768</c:v>
                </c:pt>
                <c:pt idx="4646">
                  <c:v>0.53299601037500532</c:v>
                </c:pt>
                <c:pt idx="4647">
                  <c:v>0.53312279147682851</c:v>
                </c:pt>
                <c:pt idx="4648">
                  <c:v>0.53324895820397544</c:v>
                </c:pt>
                <c:pt idx="4649">
                  <c:v>0.53337450922923257</c:v>
                </c:pt>
                <c:pt idx="4650">
                  <c:v>0.53349944322762699</c:v>
                </c:pt>
                <c:pt idx="4651">
                  <c:v>0.53362375887652402</c:v>
                </c:pt>
                <c:pt idx="4652">
                  <c:v>0.53374745485576203</c:v>
                </c:pt>
                <c:pt idx="4653">
                  <c:v>0.53387052984778449</c:v>
                </c:pt>
                <c:pt idx="4654">
                  <c:v>0.53399298253778005</c:v>
                </c:pt>
                <c:pt idx="4655">
                  <c:v>0.53411481161382268</c:v>
                </c:pt>
                <c:pt idx="4656">
                  <c:v>0.53423601576700519</c:v>
                </c:pt>
                <c:pt idx="4657">
                  <c:v>0.53435659369163657</c:v>
                </c:pt>
                <c:pt idx="4658">
                  <c:v>0.53447654408534395</c:v>
                </c:pt>
                <c:pt idx="4659">
                  <c:v>0.53459586564928663</c:v>
                </c:pt>
                <c:pt idx="4660">
                  <c:v>0.53471455708828763</c:v>
                </c:pt>
                <c:pt idx="4661">
                  <c:v>0.53483261711103602</c:v>
                </c:pt>
                <c:pt idx="4662">
                  <c:v>0.53495004443026251</c:v>
                </c:pt>
                <c:pt idx="4663">
                  <c:v>0.53506683776291997</c:v>
                </c:pt>
                <c:pt idx="4664">
                  <c:v>0.53518299583038831</c:v>
                </c:pt>
                <c:pt idx="4665">
                  <c:v>0.53529851735866463</c:v>
                </c:pt>
                <c:pt idx="4666">
                  <c:v>0.5354134010785625</c:v>
                </c:pt>
                <c:pt idx="4667">
                  <c:v>0.53552764572594436</c:v>
                </c:pt>
                <c:pt idx="4668">
                  <c:v>0.53564125004193563</c:v>
                </c:pt>
                <c:pt idx="4669">
                  <c:v>0.53575421277311885</c:v>
                </c:pt>
                <c:pt idx="4670">
                  <c:v>0.53586653267179463</c:v>
                </c:pt>
                <c:pt idx="4671">
                  <c:v>0.53597820849621902</c:v>
                </c:pt>
                <c:pt idx="4672">
                  <c:v>0.53608923901082794</c:v>
                </c:pt>
                <c:pt idx="4673">
                  <c:v>0.53619962298649804</c:v>
                </c:pt>
                <c:pt idx="4674">
                  <c:v>0.53630935920078904</c:v>
                </c:pt>
                <c:pt idx="4675">
                  <c:v>0.536418446438233</c:v>
                </c:pt>
                <c:pt idx="4676">
                  <c:v>0.53652688349057265</c:v>
                </c:pt>
                <c:pt idx="4677">
                  <c:v>0.53663466915705349</c:v>
                </c:pt>
                <c:pt idx="4678">
                  <c:v>0.53674180224470724</c:v>
                </c:pt>
                <c:pt idx="4679">
                  <c:v>0.53684828156861364</c:v>
                </c:pt>
                <c:pt idx="4680">
                  <c:v>0.53695410595223847</c:v>
                </c:pt>
                <c:pt idx="4681">
                  <c:v>0.53705927422771405</c:v>
                </c:pt>
                <c:pt idx="4682">
                  <c:v>0.53716378523612096</c:v>
                </c:pt>
                <c:pt idx="4683">
                  <c:v>0.53726763782785858</c:v>
                </c:pt>
                <c:pt idx="4684">
                  <c:v>0.53737083086291249</c:v>
                </c:pt>
                <c:pt idx="4685">
                  <c:v>0.53747336321122019</c:v>
                </c:pt>
                <c:pt idx="4686">
                  <c:v>0.53757523375299698</c:v>
                </c:pt>
                <c:pt idx="4687">
                  <c:v>0.53767644137906301</c:v>
                </c:pt>
                <c:pt idx="4688">
                  <c:v>0.53777698499120996</c:v>
                </c:pt>
                <c:pt idx="4689">
                  <c:v>0.53787686350256503</c:v>
                </c:pt>
                <c:pt idx="4690">
                  <c:v>0.53797607583791696</c:v>
                </c:pt>
                <c:pt idx="4691">
                  <c:v>0.53807462093413505</c:v>
                </c:pt>
                <c:pt idx="4692">
                  <c:v>0.53817249774049902</c:v>
                </c:pt>
                <c:pt idx="4693">
                  <c:v>0.53826970521911699</c:v>
                </c:pt>
                <c:pt idx="4694">
                  <c:v>0.5383662423453015</c:v>
                </c:pt>
                <c:pt idx="4695">
                  <c:v>0.53846210810796502</c:v>
                </c:pt>
                <c:pt idx="4696">
                  <c:v>0.53855730151004566</c:v>
                </c:pt>
                <c:pt idx="4697">
                  <c:v>0.53865182156888525</c:v>
                </c:pt>
                <c:pt idx="4698">
                  <c:v>0.53874566731664864</c:v>
                </c:pt>
                <c:pt idx="4699">
                  <c:v>0.53883883780080433</c:v>
                </c:pt>
                <c:pt idx="4700">
                  <c:v>0.53893133208448563</c:v>
                </c:pt>
                <c:pt idx="4701">
                  <c:v>0.53902314924696149</c:v>
                </c:pt>
                <c:pt idx="4702">
                  <c:v>0.53911428838410802</c:v>
                </c:pt>
                <c:pt idx="4703">
                  <c:v>0.53920474860879963</c:v>
                </c:pt>
                <c:pt idx="4704">
                  <c:v>0.53929452905141551</c:v>
                </c:pt>
                <c:pt idx="4705">
                  <c:v>0.53938362886029456</c:v>
                </c:pt>
                <c:pt idx="4706">
                  <c:v>0.53947204720219999</c:v>
                </c:pt>
                <c:pt idx="4707">
                  <c:v>0.53955978326280696</c:v>
                </c:pt>
                <c:pt idx="4708">
                  <c:v>0.53964683624718524</c:v>
                </c:pt>
                <c:pt idx="4709">
                  <c:v>0.53973320538027103</c:v>
                </c:pt>
                <c:pt idx="4710">
                  <c:v>0.53981888990741556</c:v>
                </c:pt>
                <c:pt idx="4711">
                  <c:v>0.53990388909484399</c:v>
                </c:pt>
                <c:pt idx="4712">
                  <c:v>0.53998820223018063</c:v>
                </c:pt>
                <c:pt idx="4713">
                  <c:v>0.54007182862295899</c:v>
                </c:pt>
                <c:pt idx="4714">
                  <c:v>0.54015476760517656</c:v>
                </c:pt>
                <c:pt idx="4715">
                  <c:v>0.54023701853177764</c:v>
                </c:pt>
                <c:pt idx="4716">
                  <c:v>0.54031858078122474</c:v>
                </c:pt>
                <c:pt idx="4717">
                  <c:v>0.54039945375604204</c:v>
                </c:pt>
                <c:pt idx="4718">
                  <c:v>0.54047963688332168</c:v>
                </c:pt>
                <c:pt idx="4719">
                  <c:v>0.54055912961531249</c:v>
                </c:pt>
                <c:pt idx="4720">
                  <c:v>0.54063793142998495</c:v>
                </c:pt>
                <c:pt idx="4721">
                  <c:v>0.54071604183156396</c:v>
                </c:pt>
                <c:pt idx="4722">
                  <c:v>0.54079346035113363</c:v>
                </c:pt>
                <c:pt idx="4723">
                  <c:v>0.54087018654717356</c:v>
                </c:pt>
                <c:pt idx="4724">
                  <c:v>0.54094622000616599</c:v>
                </c:pt>
                <c:pt idx="4725">
                  <c:v>0.54102156034318705</c:v>
                </c:pt>
                <c:pt idx="4726">
                  <c:v>0.54109620720246199</c:v>
                </c:pt>
                <c:pt idx="4727">
                  <c:v>0.54117016025800302</c:v>
                </c:pt>
                <c:pt idx="4728">
                  <c:v>0.54124341921417662</c:v>
                </c:pt>
                <c:pt idx="4729">
                  <c:v>0.54131598380630608</c:v>
                </c:pt>
                <c:pt idx="4730">
                  <c:v>0.54138785380132259</c:v>
                </c:pt>
                <c:pt idx="4731">
                  <c:v>0.54145902899831599</c:v>
                </c:pt>
                <c:pt idx="4732">
                  <c:v>0.54152950922919363</c:v>
                </c:pt>
                <c:pt idx="4733">
                  <c:v>0.54159929435928833</c:v>
                </c:pt>
                <c:pt idx="4734">
                  <c:v>0.54166838428797359</c:v>
                </c:pt>
                <c:pt idx="4735">
                  <c:v>0.54173677894931149</c:v>
                </c:pt>
                <c:pt idx="4736">
                  <c:v>0.54180447831265799</c:v>
                </c:pt>
                <c:pt idx="4737">
                  <c:v>0.54187148238331551</c:v>
                </c:pt>
                <c:pt idx="4738">
                  <c:v>0.541937791203147</c:v>
                </c:pt>
                <c:pt idx="4739">
                  <c:v>0.54200340485124832</c:v>
                </c:pt>
                <c:pt idx="4740">
                  <c:v>0.54206832344456601</c:v>
                </c:pt>
                <c:pt idx="4741">
                  <c:v>0.54213254713853298</c:v>
                </c:pt>
                <c:pt idx="4742">
                  <c:v>0.54219607612773602</c:v>
                </c:pt>
                <c:pt idx="4743">
                  <c:v>0.54225891064655363</c:v>
                </c:pt>
                <c:pt idx="4744">
                  <c:v>0.54232105096980165</c:v>
                </c:pt>
                <c:pt idx="4745">
                  <c:v>0.54238249741338262</c:v>
                </c:pt>
                <c:pt idx="4746">
                  <c:v>0.542443250334948</c:v>
                </c:pt>
                <c:pt idx="4747">
                  <c:v>0.54250331013453901</c:v>
                </c:pt>
                <c:pt idx="4748">
                  <c:v>0.54256267725524043</c:v>
                </c:pt>
                <c:pt idx="4749">
                  <c:v>0.54262135218385166</c:v>
                </c:pt>
                <c:pt idx="4750">
                  <c:v>0.54267933545149305</c:v>
                </c:pt>
                <c:pt idx="4751">
                  <c:v>0.54273662763431563</c:v>
                </c:pt>
                <c:pt idx="4752">
                  <c:v>0.54279322935412533</c:v>
                </c:pt>
                <c:pt idx="4753">
                  <c:v>0.54284914127902495</c:v>
                </c:pt>
                <c:pt idx="4754">
                  <c:v>0.54290436412408904</c:v>
                </c:pt>
                <c:pt idx="4755">
                  <c:v>0.54295889865199165</c:v>
                </c:pt>
                <c:pt idx="4756">
                  <c:v>0.54301274567366331</c:v>
                </c:pt>
                <c:pt idx="4757">
                  <c:v>0.543065906048947</c:v>
                </c:pt>
                <c:pt idx="4758">
                  <c:v>0.54311838068721008</c:v>
                </c:pt>
                <c:pt idx="4759">
                  <c:v>0.54317017054803063</c:v>
                </c:pt>
                <c:pt idx="4760">
                  <c:v>0.54322127664178943</c:v>
                </c:pt>
                <c:pt idx="4761">
                  <c:v>0.54327170003032499</c:v>
                </c:pt>
                <c:pt idx="4762">
                  <c:v>0.54332144182758402</c:v>
                </c:pt>
                <c:pt idx="4763">
                  <c:v>0.54337050320021696</c:v>
                </c:pt>
                <c:pt idx="4764">
                  <c:v>0.54341888536821459</c:v>
                </c:pt>
                <c:pt idx="4765">
                  <c:v>0.54346658960552796</c:v>
                </c:pt>
                <c:pt idx="4766">
                  <c:v>0.54351361724069003</c:v>
                </c:pt>
                <c:pt idx="4767">
                  <c:v>0.5435599696573975</c:v>
                </c:pt>
                <c:pt idx="4768">
                  <c:v>0.54360564829514968</c:v>
                </c:pt>
                <c:pt idx="4769">
                  <c:v>0.54365065464981766</c:v>
                </c:pt>
                <c:pt idx="4770">
                  <c:v>0.54369499027424295</c:v>
                </c:pt>
                <c:pt idx="4771">
                  <c:v>0.54373865677884803</c:v>
                </c:pt>
                <c:pt idx="4772">
                  <c:v>0.54378165583216398</c:v>
                </c:pt>
                <c:pt idx="4773">
                  <c:v>0.54382398916144759</c:v>
                </c:pt>
                <c:pt idx="4774">
                  <c:v>0.54386565855322333</c:v>
                </c:pt>
                <c:pt idx="4775">
                  <c:v>0.54390666585382696</c:v>
                </c:pt>
                <c:pt idx="4776">
                  <c:v>0.54394701296998504</c:v>
                </c:pt>
                <c:pt idx="4777">
                  <c:v>0.54398670186931031</c:v>
                </c:pt>
                <c:pt idx="4778">
                  <c:v>0.54402573458088865</c:v>
                </c:pt>
                <c:pt idx="4779">
                  <c:v>0.54406411319571502</c:v>
                </c:pt>
                <c:pt idx="4780">
                  <c:v>0.54410183986729399</c:v>
                </c:pt>
                <c:pt idx="4781">
                  <c:v>0.54413891681207405</c:v>
                </c:pt>
                <c:pt idx="4782">
                  <c:v>0.54417534630996001</c:v>
                </c:pt>
                <c:pt idx="4783">
                  <c:v>0.54421113070479099</c:v>
                </c:pt>
                <c:pt idx="4784">
                  <c:v>0.54424627240480616</c:v>
                </c:pt>
                <c:pt idx="4785">
                  <c:v>0.54428077388308505</c:v>
                </c:pt>
                <c:pt idx="4786">
                  <c:v>0.54431463767802069</c:v>
                </c:pt>
                <c:pt idx="4787">
                  <c:v>0.54434786639371191</c:v>
                </c:pt>
                <c:pt idx="4788">
                  <c:v>0.54438046270040696</c:v>
                </c:pt>
                <c:pt idx="4789">
                  <c:v>0.5444124293349033</c:v>
                </c:pt>
                <c:pt idx="4790">
                  <c:v>0.54444376910093095</c:v>
                </c:pt>
                <c:pt idx="4791">
                  <c:v>0.54447448486952998</c:v>
                </c:pt>
                <c:pt idx="4792">
                  <c:v>0.54450457957941001</c:v>
                </c:pt>
                <c:pt idx="4793">
                  <c:v>0.544534056237305</c:v>
                </c:pt>
                <c:pt idx="4794">
                  <c:v>0.54456291791830258</c:v>
                </c:pt>
                <c:pt idx="4795">
                  <c:v>0.54459116776615757</c:v>
                </c:pt>
                <c:pt idx="4796">
                  <c:v>0.54461880899359805</c:v>
                </c:pt>
                <c:pt idx="4797">
                  <c:v>0.54464584488259504</c:v>
                </c:pt>
                <c:pt idx="4798">
                  <c:v>0.54467227878465097</c:v>
                </c:pt>
                <c:pt idx="4799">
                  <c:v>0.54469811412104563</c:v>
                </c:pt>
                <c:pt idx="4800">
                  <c:v>0.54472335438305663</c:v>
                </c:pt>
                <c:pt idx="4801">
                  <c:v>0.54474800313219163</c:v>
                </c:pt>
                <c:pt idx="4802">
                  <c:v>0.54477206400036859</c:v>
                </c:pt>
                <c:pt idx="4803">
                  <c:v>0.54479554069013003</c:v>
                </c:pt>
                <c:pt idx="4804">
                  <c:v>0.54481843697475663</c:v>
                </c:pt>
                <c:pt idx="4805">
                  <c:v>0.54484075669845866</c:v>
                </c:pt>
                <c:pt idx="4806">
                  <c:v>0.54486250377644796</c:v>
                </c:pt>
                <c:pt idx="4807">
                  <c:v>0.54488368219510963</c:v>
                </c:pt>
                <c:pt idx="4808">
                  <c:v>0.54490429601201062</c:v>
                </c:pt>
                <c:pt idx="4809">
                  <c:v>0.54492434935601597</c:v>
                </c:pt>
                <c:pt idx="4810">
                  <c:v>0.54494384642731764</c:v>
                </c:pt>
                <c:pt idx="4811">
                  <c:v>0.54496279149744631</c:v>
                </c:pt>
                <c:pt idx="4812">
                  <c:v>0.54498118890929959</c:v>
                </c:pt>
                <c:pt idx="4813">
                  <c:v>0.54499904307709068</c:v>
                </c:pt>
                <c:pt idx="4814">
                  <c:v>0.54501635848632057</c:v>
                </c:pt>
                <c:pt idx="4815">
                  <c:v>0.54503313969373501</c:v>
                </c:pt>
                <c:pt idx="4816">
                  <c:v>0.54504939132720698</c:v>
                </c:pt>
                <c:pt idx="4817">
                  <c:v>0.54506511808565306</c:v>
                </c:pt>
                <c:pt idx="4818">
                  <c:v>0.54508032473889301</c:v>
                </c:pt>
                <c:pt idx="4819">
                  <c:v>0.54509501612750566</c:v>
                </c:pt>
                <c:pt idx="4820">
                  <c:v>0.54510919716263151</c:v>
                </c:pt>
                <c:pt idx="4821">
                  <c:v>0.54512287282581995</c:v>
                </c:pt>
                <c:pt idx="4822">
                  <c:v>0.54513604816876149</c:v>
                </c:pt>
                <c:pt idx="4823">
                  <c:v>0.54514872831306804</c:v>
                </c:pt>
                <c:pt idx="4824">
                  <c:v>0.54516091844999504</c:v>
                </c:pt>
                <c:pt idx="4825">
                  <c:v>0.54517262384015597</c:v>
                </c:pt>
                <c:pt idx="4826">
                  <c:v>0.54518384981319989</c:v>
                </c:pt>
                <c:pt idx="4827">
                  <c:v>0.54519460176747803</c:v>
                </c:pt>
                <c:pt idx="4828">
                  <c:v>0.54520488516967303</c:v>
                </c:pt>
                <c:pt idx="4829">
                  <c:v>0.54521470555441498</c:v>
                </c:pt>
                <c:pt idx="4830">
                  <c:v>0.54522406852386562</c:v>
                </c:pt>
                <c:pt idx="4831">
                  <c:v>0.54523297974728002</c:v>
                </c:pt>
                <c:pt idx="4832">
                  <c:v>0.54524144496056304</c:v>
                </c:pt>
                <c:pt idx="4833">
                  <c:v>0.54524946996574397</c:v>
                </c:pt>
                <c:pt idx="4834">
                  <c:v>0.54525706063050405</c:v>
                </c:pt>
                <c:pt idx="4835">
                  <c:v>0.54526422288761967</c:v>
                </c:pt>
                <c:pt idx="4836">
                  <c:v>0.54527096273442099</c:v>
                </c:pt>
                <c:pt idx="4837">
                  <c:v>0.54527728623217764</c:v>
                </c:pt>
                <c:pt idx="4838">
                  <c:v>0.54528319950551596</c:v>
                </c:pt>
                <c:pt idx="4839">
                  <c:v>0.54528870874177859</c:v>
                </c:pt>
                <c:pt idx="4840">
                  <c:v>0.54529382019035899</c:v>
                </c:pt>
                <c:pt idx="4841">
                  <c:v>0.5452985401620245</c:v>
                </c:pt>
                <c:pt idx="4842">
                  <c:v>0.54530287502820796</c:v>
                </c:pt>
                <c:pt idx="4843">
                  <c:v>0.54530683122027501</c:v>
                </c:pt>
                <c:pt idx="4844">
                  <c:v>0.54531041522877233</c:v>
                </c:pt>
                <c:pt idx="4845">
                  <c:v>0.54531363360263496</c:v>
                </c:pt>
                <c:pt idx="4846">
                  <c:v>0.54531649294840601</c:v>
                </c:pt>
                <c:pt idx="4847">
                  <c:v>0.54531899992938448</c:v>
                </c:pt>
                <c:pt idx="4848">
                  <c:v>0.54532116126478902</c:v>
                </c:pt>
                <c:pt idx="4849">
                  <c:v>0.545322983728875</c:v>
                </c:pt>
                <c:pt idx="4850">
                  <c:v>0.54532447415004204</c:v>
                </c:pt>
                <c:pt idx="4851">
                  <c:v>0.54532563940990864</c:v>
                </c:pt>
                <c:pt idx="4852">
                  <c:v>0.54532648644236859</c:v>
                </c:pt>
                <c:pt idx="4853">
                  <c:v>0.54532702223262997</c:v>
                </c:pt>
                <c:pt idx="4854">
                  <c:v>0.5453272538162135</c:v>
                </c:pt>
                <c:pt idx="4855">
                  <c:v>0.5453271882779519</c:v>
                </c:pt>
                <c:pt idx="4856">
                  <c:v>0.5453268327509615</c:v>
                </c:pt>
                <c:pt idx="4857">
                  <c:v>0.54532619441556296</c:v>
                </c:pt>
                <c:pt idx="4858">
                  <c:v>0.54532528049822904</c:v>
                </c:pt>
                <c:pt idx="4859">
                  <c:v>0.54532409827048556</c:v>
                </c:pt>
                <c:pt idx="4860">
                  <c:v>0.545322655047772</c:v>
                </c:pt>
                <c:pt idx="4861">
                  <c:v>0.54532095818833604</c:v>
                </c:pt>
                <c:pt idx="4862">
                  <c:v>0.5453190150920505</c:v>
                </c:pt>
                <c:pt idx="4863">
                  <c:v>0.54531683319924451</c:v>
                </c:pt>
                <c:pt idx="4864">
                  <c:v>0.54531441998950603</c:v>
                </c:pt>
                <c:pt idx="4865">
                  <c:v>0.54531178298046656</c:v>
                </c:pt>
                <c:pt idx="4866">
                  <c:v>0.54530892972657197</c:v>
                </c:pt>
                <c:pt idx="4867">
                  <c:v>0.54530586781781898</c:v>
                </c:pt>
                <c:pt idx="4868">
                  <c:v>0.54530260487850002</c:v>
                </c:pt>
                <c:pt idx="4869">
                  <c:v>0.545299148565907</c:v>
                </c:pt>
                <c:pt idx="4870">
                  <c:v>0.54529550656876768</c:v>
                </c:pt>
                <c:pt idx="4871">
                  <c:v>0.54529168660606264</c:v>
                </c:pt>
                <c:pt idx="4872">
                  <c:v>0.54528769642626851</c:v>
                </c:pt>
                <c:pt idx="4873">
                  <c:v>0.54528354380555766</c:v>
                </c:pt>
                <c:pt idx="4874">
                  <c:v>0.5452792365464455</c:v>
                </c:pt>
                <c:pt idx="4875">
                  <c:v>0.54527478247638095</c:v>
                </c:pt>
                <c:pt idx="4876">
                  <c:v>0.54527018944640449</c:v>
                </c:pt>
                <c:pt idx="4877">
                  <c:v>0.54526546532970099</c:v>
                </c:pt>
                <c:pt idx="4878">
                  <c:v>0.54526061802019965</c:v>
                </c:pt>
                <c:pt idx="4879">
                  <c:v>0.54525565543114063</c:v>
                </c:pt>
                <c:pt idx="4880">
                  <c:v>0.54525058549363459</c:v>
                </c:pt>
                <c:pt idx="4881">
                  <c:v>0.54524541615522204</c:v>
                </c:pt>
                <c:pt idx="4882">
                  <c:v>0.54524015537838233</c:v>
                </c:pt>
                <c:pt idx="4883">
                  <c:v>0.54523481113909833</c:v>
                </c:pt>
                <c:pt idx="4884">
                  <c:v>0.54522939142535298</c:v>
                </c:pt>
                <c:pt idx="4885">
                  <c:v>0.54522390423564659</c:v>
                </c:pt>
                <c:pt idx="4886">
                  <c:v>0.54521835757747095</c:v>
                </c:pt>
                <c:pt idx="4887">
                  <c:v>0.54521275946582559</c:v>
                </c:pt>
                <c:pt idx="4888">
                  <c:v>0.54520711792173249</c:v>
                </c:pt>
                <c:pt idx="4889">
                  <c:v>0.54520144097071699</c:v>
                </c:pt>
                <c:pt idx="4890">
                  <c:v>0.54519573664128562</c:v>
                </c:pt>
                <c:pt idx="4891">
                  <c:v>0.5451900129633902</c:v>
                </c:pt>
                <c:pt idx="4892">
                  <c:v>0.54518427796690949</c:v>
                </c:pt>
                <c:pt idx="4893">
                  <c:v>0.54517853968012664</c:v>
                </c:pt>
                <c:pt idx="4894">
                  <c:v>0.54517280612816232</c:v>
                </c:pt>
                <c:pt idx="4895">
                  <c:v>0.5451670853314573</c:v>
                </c:pt>
                <c:pt idx="4896">
                  <c:v>0.54516138530424896</c:v>
                </c:pt>
                <c:pt idx="4897">
                  <c:v>0.54515571405300656</c:v>
                </c:pt>
                <c:pt idx="4898">
                  <c:v>0.54515007957489003</c:v>
                </c:pt>
                <c:pt idx="4899">
                  <c:v>0.54514448985623232</c:v>
                </c:pt>
                <c:pt idx="4900">
                  <c:v>0.545138952871009</c:v>
                </c:pt>
                <c:pt idx="4901">
                  <c:v>0.54513347657925904</c:v>
                </c:pt>
                <c:pt idx="4902">
                  <c:v>0.54512806892559462</c:v>
                </c:pt>
                <c:pt idx="4903">
                  <c:v>0.54512273783764631</c:v>
                </c:pt>
                <c:pt idx="4904">
                  <c:v>0.54511749122455899</c:v>
                </c:pt>
                <c:pt idx="4905">
                  <c:v>0.54511233697543859</c:v>
                </c:pt>
                <c:pt idx="4906">
                  <c:v>0.54510728295786559</c:v>
                </c:pt>
                <c:pt idx="4907">
                  <c:v>0.54510233701636557</c:v>
                </c:pt>
                <c:pt idx="4908">
                  <c:v>0.54509750697091297</c:v>
                </c:pt>
                <c:pt idx="4909">
                  <c:v>0.54509280061542864</c:v>
                </c:pt>
                <c:pt idx="4910">
                  <c:v>0.54508822571628956</c:v>
                </c:pt>
                <c:pt idx="4911">
                  <c:v>0.5450837900108535</c:v>
                </c:pt>
                <c:pt idx="4912">
                  <c:v>0.54507950120597704</c:v>
                </c:pt>
                <c:pt idx="4913">
                  <c:v>0.54507536697655701</c:v>
                </c:pt>
                <c:pt idx="4914">
                  <c:v>0.54507139496407364</c:v>
                </c:pt>
                <c:pt idx="4915">
                  <c:v>0.54506759277515149</c:v>
                </c:pt>
                <c:pt idx="4916">
                  <c:v>0.54506396798012757</c:v>
                </c:pt>
                <c:pt idx="4917">
                  <c:v>0.54506052811162331</c:v>
                </c:pt>
                <c:pt idx="4918">
                  <c:v>0.54505728066315495</c:v>
                </c:pt>
                <c:pt idx="4919">
                  <c:v>0.54505423308771295</c:v>
                </c:pt>
                <c:pt idx="4920">
                  <c:v>0.54505139279640502</c:v>
                </c:pt>
                <c:pt idx="4921">
                  <c:v>0.54504876715707695</c:v>
                </c:pt>
                <c:pt idx="4922">
                  <c:v>0.54504636349296132</c:v>
                </c:pt>
                <c:pt idx="4923">
                  <c:v>0.54504418908134966</c:v>
                </c:pt>
                <c:pt idx="4924">
                  <c:v>0.54504225115225657</c:v>
                </c:pt>
                <c:pt idx="4925">
                  <c:v>0.54504055688712105</c:v>
                </c:pt>
                <c:pt idx="4926">
                  <c:v>0.54503911341752165</c:v>
                </c:pt>
                <c:pt idx="4927">
                  <c:v>0.54503792782389804</c:v>
                </c:pt>
                <c:pt idx="4928">
                  <c:v>0.54503700713430603</c:v>
                </c:pt>
                <c:pt idx="4929">
                  <c:v>0.54503635832317365</c:v>
                </c:pt>
                <c:pt idx="4930">
                  <c:v>0.54503598831008504</c:v>
                </c:pt>
                <c:pt idx="4931">
                  <c:v>0.54503590395859203</c:v>
                </c:pt>
                <c:pt idx="4932">
                  <c:v>0.54503611207501201</c:v>
                </c:pt>
                <c:pt idx="4933">
                  <c:v>0.54503661940730297</c:v>
                </c:pt>
                <c:pt idx="4934">
                  <c:v>0.54503743264390137</c:v>
                </c:pt>
                <c:pt idx="4935">
                  <c:v>0.54503855841259263</c:v>
                </c:pt>
                <c:pt idx="4936">
                  <c:v>0.54504000327945756</c:v>
                </c:pt>
                <c:pt idx="4937">
                  <c:v>0.54504177374774698</c:v>
                </c:pt>
                <c:pt idx="4938">
                  <c:v>0.54504387625686757</c:v>
                </c:pt>
                <c:pt idx="4939">
                  <c:v>0.54504631718131602</c:v>
                </c:pt>
                <c:pt idx="4940">
                  <c:v>0.54504910282970165</c:v>
                </c:pt>
                <c:pt idx="4941">
                  <c:v>0.54505223944373205</c:v>
                </c:pt>
                <c:pt idx="4942">
                  <c:v>0.54505573319726797</c:v>
                </c:pt>
                <c:pt idx="4943">
                  <c:v>0.54505959019536998</c:v>
                </c:pt>
                <c:pt idx="4944">
                  <c:v>0.54506381647339308</c:v>
                </c:pt>
                <c:pt idx="4945">
                  <c:v>0.54506841799633898</c:v>
                </c:pt>
                <c:pt idx="4946">
                  <c:v>0.54507340065816356</c:v>
                </c:pt>
                <c:pt idx="4947">
                  <c:v>0.54507877027984664</c:v>
                </c:pt>
                <c:pt idx="4948">
                  <c:v>0.54508453260924361</c:v>
                </c:pt>
                <c:pt idx="4949">
                  <c:v>0.54509069332025295</c:v>
                </c:pt>
                <c:pt idx="4950">
                  <c:v>0.54509725801206899</c:v>
                </c:pt>
                <c:pt idx="4951">
                  <c:v>0.54510423220842008</c:v>
                </c:pt>
                <c:pt idx="4952">
                  <c:v>0.54511162135684199</c:v>
                </c:pt>
                <c:pt idx="4953">
                  <c:v>0.54511943082801195</c:v>
                </c:pt>
                <c:pt idx="4954">
                  <c:v>0.54512766591504158</c:v>
                </c:pt>
                <c:pt idx="4955">
                  <c:v>0.54513633183284838</c:v>
                </c:pt>
                <c:pt idx="4956">
                  <c:v>0.54514543371754565</c:v>
                </c:pt>
                <c:pt idx="4957">
                  <c:v>0.54515497662581203</c:v>
                </c:pt>
                <c:pt idx="4958">
                  <c:v>0.54516496553435256</c:v>
                </c:pt>
                <c:pt idx="4959">
                  <c:v>0.54517540533936204</c:v>
                </c:pt>
                <c:pt idx="4960">
                  <c:v>0.5451863008559733</c:v>
                </c:pt>
                <c:pt idx="4961">
                  <c:v>0.54519765681779864</c:v>
                </c:pt>
                <c:pt idx="4962">
                  <c:v>0.54520947787643004</c:v>
                </c:pt>
                <c:pt idx="4963">
                  <c:v>0.545221768601031</c:v>
                </c:pt>
                <c:pt idx="4964">
                  <c:v>0.54523453347789963</c:v>
                </c:pt>
                <c:pt idx="4965">
                  <c:v>0.54524777691008364</c:v>
                </c:pt>
                <c:pt idx="4966">
                  <c:v>0.54526150321701849</c:v>
                </c:pt>
                <c:pt idx="4967">
                  <c:v>0.54527571663419827</c:v>
                </c:pt>
                <c:pt idx="4968">
                  <c:v>0.54529042131282202</c:v>
                </c:pt>
                <c:pt idx="4969">
                  <c:v>0.54530562131957505</c:v>
                </c:pt>
                <c:pt idx="4970">
                  <c:v>0.54532132063629102</c:v>
                </c:pt>
                <c:pt idx="4971">
                  <c:v>0.54533752315977402</c:v>
                </c:pt>
                <c:pt idx="4972">
                  <c:v>0.54535423270154704</c:v>
                </c:pt>
                <c:pt idx="4973">
                  <c:v>0.54537145298768663</c:v>
                </c:pt>
                <c:pt idx="4974">
                  <c:v>0.54538918765864397</c:v>
                </c:pt>
                <c:pt idx="4975">
                  <c:v>0.54540744026912003</c:v>
                </c:pt>
                <c:pt idx="4976">
                  <c:v>0.54542621428794158</c:v>
                </c:pt>
                <c:pt idx="4977">
                  <c:v>0.54544551309797695</c:v>
                </c:pt>
                <c:pt idx="4978">
                  <c:v>0.54546533999606295</c:v>
                </c:pt>
                <c:pt idx="4979">
                  <c:v>0.54548569819297998</c:v>
                </c:pt>
                <c:pt idx="4980">
                  <c:v>0.54550659081340058</c:v>
                </c:pt>
                <c:pt idx="4981">
                  <c:v>0.54552802089592856</c:v>
                </c:pt>
                <c:pt idx="4982">
                  <c:v>0.54554999139313964</c:v>
                </c:pt>
                <c:pt idx="4983">
                  <c:v>0.54557250517173095</c:v>
                </c:pt>
                <c:pt idx="4984">
                  <c:v>0.54559556501251449</c:v>
                </c:pt>
                <c:pt idx="4985">
                  <c:v>0.54561917361042844</c:v>
                </c:pt>
                <c:pt idx="4986">
                  <c:v>0.5456433335746772</c:v>
                </c:pt>
                <c:pt idx="4987">
                  <c:v>0.54566804742886865</c:v>
                </c:pt>
                <c:pt idx="4988">
                  <c:v>0.54569331761119</c:v>
                </c:pt>
                <c:pt idx="4989">
                  <c:v>0.54571914647454856</c:v>
                </c:pt>
                <c:pt idx="4990">
                  <c:v>0.5457455362868302</c:v>
                </c:pt>
                <c:pt idx="4991">
                  <c:v>0.54577248923107602</c:v>
                </c:pt>
                <c:pt idx="4992">
                  <c:v>0.5458000074057745</c:v>
                </c:pt>
                <c:pt idx="4993">
                  <c:v>0.54582809282507605</c:v>
                </c:pt>
                <c:pt idx="4994">
                  <c:v>0.54585674741911805</c:v>
                </c:pt>
                <c:pt idx="4995">
                  <c:v>0.54588597303432163</c:v>
                </c:pt>
                <c:pt idx="4996">
                  <c:v>0.54591577143369563</c:v>
                </c:pt>
                <c:pt idx="4997">
                  <c:v>0.54594614429720056</c:v>
                </c:pt>
                <c:pt idx="4998">
                  <c:v>0.54597709322210164</c:v>
                </c:pt>
                <c:pt idx="4999">
                  <c:v>0.54600861972334302</c:v>
                </c:pt>
                <c:pt idx="5000">
                  <c:v>0.54604072523395297</c:v>
                </c:pt>
                <c:pt idx="5001">
                  <c:v>0.54607341110544705</c:v>
                </c:pt>
                <c:pt idx="5002">
                  <c:v>0.546106678608267</c:v>
                </c:pt>
                <c:pt idx="5003">
                  <c:v>0.54614052893222031</c:v>
                </c:pt>
                <c:pt idx="5004">
                  <c:v>0.54617496318695657</c:v>
                </c:pt>
                <c:pt idx="5005">
                  <c:v>0.54620998240242402</c:v>
                </c:pt>
                <c:pt idx="5006">
                  <c:v>0.54624558752938468</c:v>
                </c:pt>
                <c:pt idx="5007">
                  <c:v>0.54628177943990597</c:v>
                </c:pt>
                <c:pt idx="5008">
                  <c:v>0.54631855892790349</c:v>
                </c:pt>
                <c:pt idx="5009">
                  <c:v>0.54635592670967503</c:v>
                </c:pt>
                <c:pt idx="5010">
                  <c:v>0.54639388342443063</c:v>
                </c:pt>
                <c:pt idx="5011">
                  <c:v>0.54643242963488403</c:v>
                </c:pt>
                <c:pt idx="5012">
                  <c:v>0.5464715658278233</c:v>
                </c:pt>
                <c:pt idx="5013">
                  <c:v>0.54651129241470864</c:v>
                </c:pt>
                <c:pt idx="5014">
                  <c:v>0.54655160973225048</c:v>
                </c:pt>
                <c:pt idx="5015">
                  <c:v>0.54659251804307563</c:v>
                </c:pt>
                <c:pt idx="5016">
                  <c:v>0.54663401753629803</c:v>
                </c:pt>
                <c:pt idx="5017">
                  <c:v>0.54667610832819491</c:v>
                </c:pt>
                <c:pt idx="5018">
                  <c:v>0.54671879046284799</c:v>
                </c:pt>
                <c:pt idx="5019">
                  <c:v>0.54676206391281257</c:v>
                </c:pt>
                <c:pt idx="5020">
                  <c:v>0.54680592857976795</c:v>
                </c:pt>
                <c:pt idx="5021">
                  <c:v>0.54685038429521549</c:v>
                </c:pt>
                <c:pt idx="5022">
                  <c:v>0.54689543082116365</c:v>
                </c:pt>
                <c:pt idx="5023">
                  <c:v>0.54694106785082564</c:v>
                </c:pt>
                <c:pt idx="5024">
                  <c:v>0.54698729500932897</c:v>
                </c:pt>
                <c:pt idx="5025">
                  <c:v>0.54703411185443596</c:v>
                </c:pt>
                <c:pt idx="5026">
                  <c:v>0.54708151787726156</c:v>
                </c:pt>
                <c:pt idx="5027">
                  <c:v>0.54712951250301312</c:v>
                </c:pt>
                <c:pt idx="5028">
                  <c:v>0.54717809509170401</c:v>
                </c:pt>
                <c:pt idx="5029">
                  <c:v>0.54722726493895057</c:v>
                </c:pt>
                <c:pt idx="5030">
                  <c:v>0.54727702127667499</c:v>
                </c:pt>
                <c:pt idx="5031">
                  <c:v>0.54732736327388665</c:v>
                </c:pt>
                <c:pt idx="5032">
                  <c:v>0.54737829003744398</c:v>
                </c:pt>
                <c:pt idx="5033">
                  <c:v>0.54742980061282365</c:v>
                </c:pt>
                <c:pt idx="5034">
                  <c:v>0.54748189398489733</c:v>
                </c:pt>
                <c:pt idx="5035">
                  <c:v>0.54753456907870257</c:v>
                </c:pt>
                <c:pt idx="5036">
                  <c:v>0.54758782476024448</c:v>
                </c:pt>
                <c:pt idx="5037">
                  <c:v>0.54764165983727864</c:v>
                </c:pt>
                <c:pt idx="5038">
                  <c:v>0.5476960730600825</c:v>
                </c:pt>
                <c:pt idx="5039">
                  <c:v>0.54775106312227195</c:v>
                </c:pt>
                <c:pt idx="5040">
                  <c:v>0.54780662866161001</c:v>
                </c:pt>
                <c:pt idx="5041">
                  <c:v>0.54786276826078051</c:v>
                </c:pt>
                <c:pt idx="5042">
                  <c:v>0.54791948044821404</c:v>
                </c:pt>
                <c:pt idx="5043">
                  <c:v>0.54797676369888404</c:v>
                </c:pt>
                <c:pt idx="5044">
                  <c:v>0.54803461643511608</c:v>
                </c:pt>
                <c:pt idx="5045">
                  <c:v>0.54809303702739764</c:v>
                </c:pt>
                <c:pt idx="5046">
                  <c:v>0.54815202379520356</c:v>
                </c:pt>
                <c:pt idx="5047">
                  <c:v>0.54821157500778706</c:v>
                </c:pt>
                <c:pt idx="5048">
                  <c:v>0.548271688885001</c:v>
                </c:pt>
                <c:pt idx="5049">
                  <c:v>0.54833236359811799</c:v>
                </c:pt>
                <c:pt idx="5050">
                  <c:v>0.54839359727063297</c:v>
                </c:pt>
                <c:pt idx="5051">
                  <c:v>0.54845538797908699</c:v>
                </c:pt>
                <c:pt idx="5052">
                  <c:v>0.54851773375387503</c:v>
                </c:pt>
                <c:pt idx="5053">
                  <c:v>0.54858063258005962</c:v>
                </c:pt>
                <c:pt idx="5054">
                  <c:v>0.54864408239818696</c:v>
                </c:pt>
                <c:pt idx="5055">
                  <c:v>0.54870808110507463</c:v>
                </c:pt>
                <c:pt idx="5056">
                  <c:v>0.54877262655466963</c:v>
                </c:pt>
                <c:pt idx="5057">
                  <c:v>0.54883771655881108</c:v>
                </c:pt>
                <c:pt idx="5058">
                  <c:v>0.54890334888804049</c:v>
                </c:pt>
                <c:pt idx="5059">
                  <c:v>0.54896952127244258</c:v>
                </c:pt>
                <c:pt idx="5060">
                  <c:v>0.54903623140240299</c:v>
                </c:pt>
                <c:pt idx="5061">
                  <c:v>0.54910347692943062</c:v>
                </c:pt>
                <c:pt idx="5062">
                  <c:v>0.54917125546695</c:v>
                </c:pt>
                <c:pt idx="5063">
                  <c:v>0.54923956459109502</c:v>
                </c:pt>
                <c:pt idx="5064">
                  <c:v>0.54930840184149798</c:v>
                </c:pt>
                <c:pt idx="5065">
                  <c:v>0.54937776472207756</c:v>
                </c:pt>
                <c:pt idx="5066">
                  <c:v>0.549447650701826</c:v>
                </c:pt>
                <c:pt idx="5067">
                  <c:v>0.54951805721558256</c:v>
                </c:pt>
                <c:pt idx="5068">
                  <c:v>0.54958898166480796</c:v>
                </c:pt>
                <c:pt idx="5069">
                  <c:v>0.54966042141837756</c:v>
                </c:pt>
                <c:pt idx="5070">
                  <c:v>0.54973237381331297</c:v>
                </c:pt>
                <c:pt idx="5071">
                  <c:v>0.54980483615558995</c:v>
                </c:pt>
                <c:pt idx="5072">
                  <c:v>0.54987780572084</c:v>
                </c:pt>
                <c:pt idx="5073">
                  <c:v>0.54995127975518032</c:v>
                </c:pt>
                <c:pt idx="5074">
                  <c:v>0.55002525547589121</c:v>
                </c:pt>
                <c:pt idx="5075">
                  <c:v>0.55009973007219504</c:v>
                </c:pt>
                <c:pt idx="5076">
                  <c:v>0.5501747007059995</c:v>
                </c:pt>
                <c:pt idx="5077">
                  <c:v>0.55025016451262432</c:v>
                </c:pt>
                <c:pt idx="5078">
                  <c:v>0.55032611860152902</c:v>
                </c:pt>
                <c:pt idx="5079">
                  <c:v>0.55040256005702348</c:v>
                </c:pt>
                <c:pt idx="5080">
                  <c:v>0.55047948593902296</c:v>
                </c:pt>
                <c:pt idx="5081">
                  <c:v>0.55055689328371304</c:v>
                </c:pt>
                <c:pt idx="5082">
                  <c:v>0.55063477910429104</c:v>
                </c:pt>
                <c:pt idx="5083">
                  <c:v>0.55071314039165031</c:v>
                </c:pt>
                <c:pt idx="5084">
                  <c:v>0.55079197411509062</c:v>
                </c:pt>
                <c:pt idx="5085">
                  <c:v>0.55087127722296203</c:v>
                </c:pt>
                <c:pt idx="5086">
                  <c:v>0.55095104664341643</c:v>
                </c:pt>
                <c:pt idx="5087">
                  <c:v>0.55103127928500895</c:v>
                </c:pt>
                <c:pt idx="5088">
                  <c:v>0.55111197203743101</c:v>
                </c:pt>
                <c:pt idx="5089">
                  <c:v>0.55119312177212432</c:v>
                </c:pt>
                <c:pt idx="5090">
                  <c:v>0.55127472534297151</c:v>
                </c:pt>
                <c:pt idx="5091">
                  <c:v>0.55135677958691032</c:v>
                </c:pt>
                <c:pt idx="5092">
                  <c:v>0.5514392813246165</c:v>
                </c:pt>
                <c:pt idx="5093">
                  <c:v>0.55152222736110101</c:v>
                </c:pt>
                <c:pt idx="5094">
                  <c:v>0.55160561448636802</c:v>
                </c:pt>
                <c:pt idx="5095">
                  <c:v>0.55168943947601268</c:v>
                </c:pt>
                <c:pt idx="5096">
                  <c:v>0.55177369909185703</c:v>
                </c:pt>
                <c:pt idx="5097">
                  <c:v>0.551858390082552</c:v>
                </c:pt>
                <c:pt idx="5098">
                  <c:v>0.55194350918416601</c:v>
                </c:pt>
                <c:pt idx="5099">
                  <c:v>0.55202905312079609</c:v>
                </c:pt>
                <c:pt idx="5100">
                  <c:v>0.55211501860513368</c:v>
                </c:pt>
                <c:pt idx="5101">
                  <c:v>0.55220140233906856</c:v>
                </c:pt>
                <c:pt idx="5102">
                  <c:v>0.55228820101424358</c:v>
                </c:pt>
                <c:pt idx="5103">
                  <c:v>0.55237541131263002</c:v>
                </c:pt>
                <c:pt idx="5104">
                  <c:v>0.5524630299070703</c:v>
                </c:pt>
                <c:pt idx="5105">
                  <c:v>0.55255105346185562</c:v>
                </c:pt>
                <c:pt idx="5106">
                  <c:v>0.55263947863323404</c:v>
                </c:pt>
                <c:pt idx="5107">
                  <c:v>0.55272830206996604</c:v>
                </c:pt>
                <c:pt idx="5108">
                  <c:v>0.552817520413867</c:v>
                </c:pt>
                <c:pt idx="5109">
                  <c:v>0.55290713030030003</c:v>
                </c:pt>
                <c:pt idx="5110">
                  <c:v>0.55299712835870662</c:v>
                </c:pt>
                <c:pt idx="5111">
                  <c:v>0.55308751121310695</c:v>
                </c:pt>
                <c:pt idx="5112">
                  <c:v>0.55317827548260601</c:v>
                </c:pt>
                <c:pt idx="5113">
                  <c:v>0.55326941778188132</c:v>
                </c:pt>
                <c:pt idx="5114">
                  <c:v>0.55336093472165448</c:v>
                </c:pt>
                <c:pt idx="5115">
                  <c:v>0.5534528229092095</c:v>
                </c:pt>
                <c:pt idx="5116">
                  <c:v>0.55354507894881044</c:v>
                </c:pt>
                <c:pt idx="5117">
                  <c:v>0.55363769944219265</c:v>
                </c:pt>
                <c:pt idx="5118">
                  <c:v>0.55373068098902001</c:v>
                </c:pt>
                <c:pt idx="5119">
                  <c:v>0.55382402018738164</c:v>
                </c:pt>
                <c:pt idx="5120">
                  <c:v>0.55391771363506304</c:v>
                </c:pt>
                <c:pt idx="5121">
                  <c:v>0.55401175792942703</c:v>
                </c:pt>
                <c:pt idx="5122">
                  <c:v>0.55410614966734595</c:v>
                </c:pt>
                <c:pt idx="5123">
                  <c:v>0.55420088544565049</c:v>
                </c:pt>
                <c:pt idx="5124">
                  <c:v>0.55429596186151697</c:v>
                </c:pt>
                <c:pt idx="5125">
                  <c:v>0.55439137551290896</c:v>
                </c:pt>
                <c:pt idx="5126">
                  <c:v>0.55448712299897096</c:v>
                </c:pt>
                <c:pt idx="5127">
                  <c:v>0.55458320092042857</c:v>
                </c:pt>
                <c:pt idx="5128">
                  <c:v>0.55467960587998832</c:v>
                </c:pt>
                <c:pt idx="5129">
                  <c:v>0.55477633448270702</c:v>
                </c:pt>
                <c:pt idx="5130">
                  <c:v>0.55487338333640002</c:v>
                </c:pt>
                <c:pt idx="5131">
                  <c:v>0.55497074905198596</c:v>
                </c:pt>
                <c:pt idx="5132">
                  <c:v>0.55506842824387403</c:v>
                </c:pt>
                <c:pt idx="5133">
                  <c:v>0.55516641753029505</c:v>
                </c:pt>
                <c:pt idx="5134">
                  <c:v>0.55526471353369256</c:v>
                </c:pt>
                <c:pt idx="5135">
                  <c:v>0.55536331288102059</c:v>
                </c:pt>
                <c:pt idx="5136">
                  <c:v>0.55546221220412195</c:v>
                </c:pt>
                <c:pt idx="5137">
                  <c:v>0.55556140814002297</c:v>
                </c:pt>
                <c:pt idx="5138">
                  <c:v>0.55566089733127833</c:v>
                </c:pt>
                <c:pt idx="5139">
                  <c:v>0.55576067642626903</c:v>
                </c:pt>
                <c:pt idx="5140">
                  <c:v>0.55586074207952962</c:v>
                </c:pt>
                <c:pt idx="5141">
                  <c:v>0.5559610909520275</c:v>
                </c:pt>
                <c:pt idx="5142">
                  <c:v>0.556061719711475</c:v>
                </c:pt>
                <c:pt idx="5143">
                  <c:v>0.55616262503259972</c:v>
                </c:pt>
                <c:pt idx="5144">
                  <c:v>0.55626380359744998</c:v>
                </c:pt>
                <c:pt idx="5145">
                  <c:v>0.55636525209563203</c:v>
                </c:pt>
                <c:pt idx="5146">
                  <c:v>0.55646696722460631</c:v>
                </c:pt>
                <c:pt idx="5147">
                  <c:v>0.5565689456899483</c:v>
                </c:pt>
                <c:pt idx="5148">
                  <c:v>0.55667118420558803</c:v>
                </c:pt>
                <c:pt idx="5149">
                  <c:v>0.55677367949405365</c:v>
                </c:pt>
                <c:pt idx="5150">
                  <c:v>0.556876428286742</c:v>
                </c:pt>
                <c:pt idx="5151">
                  <c:v>0.55697942732413708</c:v>
                </c:pt>
                <c:pt idx="5152">
                  <c:v>0.55708267335601902</c:v>
                </c:pt>
                <c:pt idx="5153">
                  <c:v>0.55718616314173708</c:v>
                </c:pt>
                <c:pt idx="5154">
                  <c:v>0.55728989345039603</c:v>
                </c:pt>
                <c:pt idx="5155">
                  <c:v>0.55739386106104749</c:v>
                </c:pt>
                <c:pt idx="5156">
                  <c:v>0.55749806276295566</c:v>
                </c:pt>
                <c:pt idx="5157">
                  <c:v>0.55760249535575201</c:v>
                </c:pt>
                <c:pt idx="5158">
                  <c:v>0.55770715564964002</c:v>
                </c:pt>
                <c:pt idx="5159">
                  <c:v>0.55781204046559862</c:v>
                </c:pt>
                <c:pt idx="5160">
                  <c:v>0.55791714663555403</c:v>
                </c:pt>
                <c:pt idx="5161">
                  <c:v>0.55802247100256697</c:v>
                </c:pt>
                <c:pt idx="5162">
                  <c:v>0.55812801042100768</c:v>
                </c:pt>
                <c:pt idx="5163">
                  <c:v>0.55823376175670647</c:v>
                </c:pt>
                <c:pt idx="5164">
                  <c:v>0.55833972188716019</c:v>
                </c:pt>
                <c:pt idx="5165">
                  <c:v>0.55844588770164449</c:v>
                </c:pt>
                <c:pt idx="5166">
                  <c:v>0.55855225610139203</c:v>
                </c:pt>
                <c:pt idx="5167">
                  <c:v>0.55865882399974065</c:v>
                </c:pt>
                <c:pt idx="5168">
                  <c:v>0.55876558832227496</c:v>
                </c:pt>
                <c:pt idx="5169">
                  <c:v>0.55887254600696556</c:v>
                </c:pt>
                <c:pt idx="5170">
                  <c:v>0.55897969400431202</c:v>
                </c:pt>
                <c:pt idx="5171">
                  <c:v>0.55908702927744858</c:v>
                </c:pt>
                <c:pt idx="5172">
                  <c:v>0.55919454880231156</c:v>
                </c:pt>
                <c:pt idx="5173">
                  <c:v>0.55930224956772256</c:v>
                </c:pt>
                <c:pt idx="5174">
                  <c:v>0.55941012857552297</c:v>
                </c:pt>
                <c:pt idx="5175">
                  <c:v>0.55951818284068366</c:v>
                </c:pt>
                <c:pt idx="5176">
                  <c:v>0.55962640939142105</c:v>
                </c:pt>
                <c:pt idx="5177">
                  <c:v>0.55973480526928265</c:v>
                </c:pt>
                <c:pt idx="5178">
                  <c:v>0.559843367529263</c:v>
                </c:pt>
                <c:pt idx="5179">
                  <c:v>0.55995209323990003</c:v>
                </c:pt>
                <c:pt idx="5180">
                  <c:v>0.56006097948334999</c:v>
                </c:pt>
                <c:pt idx="5181">
                  <c:v>0.56017002335550403</c:v>
                </c:pt>
                <c:pt idx="5182">
                  <c:v>0.56027922196603397</c:v>
                </c:pt>
                <c:pt idx="5183">
                  <c:v>0.56038857243851803</c:v>
                </c:pt>
                <c:pt idx="5184">
                  <c:v>0.56049807191046697</c:v>
                </c:pt>
                <c:pt idx="5185">
                  <c:v>0.56060771753344862</c:v>
                </c:pt>
                <c:pt idx="5186">
                  <c:v>0.56071750647310603</c:v>
                </c:pt>
                <c:pt idx="5187">
                  <c:v>0.56082743590925999</c:v>
                </c:pt>
                <c:pt idx="5188">
                  <c:v>0.56093750303596157</c:v>
                </c:pt>
                <c:pt idx="5189">
                  <c:v>0.56104770506154</c:v>
                </c:pt>
                <c:pt idx="5190">
                  <c:v>0.56115803920866403</c:v>
                </c:pt>
                <c:pt idx="5191">
                  <c:v>0.56126850271439499</c:v>
                </c:pt>
                <c:pt idx="5192">
                  <c:v>0.56137909283023302</c:v>
                </c:pt>
                <c:pt idx="5193">
                  <c:v>0.56148980682216199</c:v>
                </c:pt>
                <c:pt idx="5194">
                  <c:v>0.56160064197069104</c:v>
                </c:pt>
                <c:pt idx="5195">
                  <c:v>0.56171159557089556</c:v>
                </c:pt>
                <c:pt idx="5196">
                  <c:v>0.56182266493243949</c:v>
                </c:pt>
                <c:pt idx="5197">
                  <c:v>0.56193384737963603</c:v>
                </c:pt>
                <c:pt idx="5198">
                  <c:v>0.56204514025144303</c:v>
                </c:pt>
                <c:pt idx="5199">
                  <c:v>0.56215654090151157</c:v>
                </c:pt>
                <c:pt idx="5200">
                  <c:v>0.56226804669820563</c:v>
                </c:pt>
                <c:pt idx="5201">
                  <c:v>0.56237965502461362</c:v>
                </c:pt>
                <c:pt idx="5202">
                  <c:v>0.56249136327857963</c:v>
                </c:pt>
                <c:pt idx="5203">
                  <c:v>0.56260316887270057</c:v>
                </c:pt>
                <c:pt idx="5204">
                  <c:v>0.56271506923436798</c:v>
                </c:pt>
                <c:pt idx="5205">
                  <c:v>0.56282706180574249</c:v>
                </c:pt>
                <c:pt idx="5206">
                  <c:v>0.56293914404379064</c:v>
                </c:pt>
                <c:pt idx="5207">
                  <c:v>0.56305131342026704</c:v>
                </c:pt>
                <c:pt idx="5208">
                  <c:v>0.56316356742173457</c:v>
                </c:pt>
                <c:pt idx="5209">
                  <c:v>0.56327590354955803</c:v>
                </c:pt>
                <c:pt idx="5210">
                  <c:v>0.56338831931988664</c:v>
                </c:pt>
                <c:pt idx="5211">
                  <c:v>0.5635008122636862</c:v>
                </c:pt>
                <c:pt idx="5212">
                  <c:v>0.56361337992667959</c:v>
                </c:pt>
                <c:pt idx="5213">
                  <c:v>0.5637260198923485</c:v>
                </c:pt>
                <c:pt idx="5214">
                  <c:v>0.56383872975885696</c:v>
                </c:pt>
                <c:pt idx="5215">
                  <c:v>0.56395150711199005</c:v>
                </c:pt>
                <c:pt idx="5216">
                  <c:v>0.56406434955242357</c:v>
                </c:pt>
                <c:pt idx="5217">
                  <c:v>0.56417725469573365</c:v>
                </c:pt>
                <c:pt idx="5218">
                  <c:v>0.56429022017239305</c:v>
                </c:pt>
                <c:pt idx="5219">
                  <c:v>0.56440324362777261</c:v>
                </c:pt>
                <c:pt idx="5220">
                  <c:v>0.56451632272211238</c:v>
                </c:pt>
                <c:pt idx="5221">
                  <c:v>0.5646294551305292</c:v>
                </c:pt>
                <c:pt idx="5222">
                  <c:v>0.56474263854292195</c:v>
                </c:pt>
                <c:pt idx="5223">
                  <c:v>0.5648558706640302</c:v>
                </c:pt>
                <c:pt idx="5224">
                  <c:v>0.56496914921330799</c:v>
                </c:pt>
                <c:pt idx="5225">
                  <c:v>0.56508247192495331</c:v>
                </c:pt>
                <c:pt idx="5226">
                  <c:v>0.56519583654783412</c:v>
                </c:pt>
                <c:pt idx="5227">
                  <c:v>0.56530924084540901</c:v>
                </c:pt>
                <c:pt idx="5228">
                  <c:v>0.56542268259576001</c:v>
                </c:pt>
                <c:pt idx="5229">
                  <c:v>0.56553615959147197</c:v>
                </c:pt>
                <c:pt idx="5230">
                  <c:v>0.56564966963961605</c:v>
                </c:pt>
                <c:pt idx="5231">
                  <c:v>0.56576321056167833</c:v>
                </c:pt>
                <c:pt idx="5232">
                  <c:v>0.56587678019352705</c:v>
                </c:pt>
                <c:pt idx="5233">
                  <c:v>0.56599037638535032</c:v>
                </c:pt>
                <c:pt idx="5234">
                  <c:v>0.56610399700158465</c:v>
                </c:pt>
                <c:pt idx="5235">
                  <c:v>0.56621763992088603</c:v>
                </c:pt>
                <c:pt idx="5236">
                  <c:v>0.5663313030360525</c:v>
                </c:pt>
                <c:pt idx="5237">
                  <c:v>0.56644498425397705</c:v>
                </c:pt>
                <c:pt idx="5238">
                  <c:v>0.56655868149558164</c:v>
                </c:pt>
                <c:pt idx="5239">
                  <c:v>0.56667239269576564</c:v>
                </c:pt>
                <c:pt idx="5240">
                  <c:v>0.56678611580334159</c:v>
                </c:pt>
                <c:pt idx="5241">
                  <c:v>0.56689984878097965</c:v>
                </c:pt>
                <c:pt idx="5242">
                  <c:v>0.56701358960513859</c:v>
                </c:pt>
                <c:pt idx="5243">
                  <c:v>0.56712733626601763</c:v>
                </c:pt>
                <c:pt idx="5244">
                  <c:v>0.56724108676747764</c:v>
                </c:pt>
                <c:pt idx="5245">
                  <c:v>0.56735483912699503</c:v>
                </c:pt>
                <c:pt idx="5246">
                  <c:v>0.56746859137559102</c:v>
                </c:pt>
                <c:pt idx="5247">
                  <c:v>0.56758234155776133</c:v>
                </c:pt>
                <c:pt idx="5248">
                  <c:v>0.56769608773144198</c:v>
                </c:pt>
                <c:pt idx="5249">
                  <c:v>0.56780982796789703</c:v>
                </c:pt>
                <c:pt idx="5250">
                  <c:v>0.56792356035168601</c:v>
                </c:pt>
                <c:pt idx="5251">
                  <c:v>0.56803728298060596</c:v>
                </c:pt>
                <c:pt idx="5252">
                  <c:v>0.56815099396559865</c:v>
                </c:pt>
                <c:pt idx="5253">
                  <c:v>0.56826469143070202</c:v>
                </c:pt>
                <c:pt idx="5254">
                  <c:v>0.56837837351297704</c:v>
                </c:pt>
                <c:pt idx="5255">
                  <c:v>0.568492038362442</c:v>
                </c:pt>
                <c:pt idx="5256">
                  <c:v>0.56860568414200463</c:v>
                </c:pt>
                <c:pt idx="5257">
                  <c:v>0.56871930902739198</c:v>
                </c:pt>
                <c:pt idx="5258">
                  <c:v>0.56883291120708601</c:v>
                </c:pt>
                <c:pt idx="5259">
                  <c:v>0.5689464888822473</c:v>
                </c:pt>
                <c:pt idx="5260">
                  <c:v>0.56906004026666157</c:v>
                </c:pt>
                <c:pt idx="5261">
                  <c:v>0.56917356358664051</c:v>
                </c:pt>
                <c:pt idx="5262">
                  <c:v>0.56928705708098104</c:v>
                </c:pt>
                <c:pt idx="5263">
                  <c:v>0.56940051900087962</c:v>
                </c:pt>
                <c:pt idx="5264">
                  <c:v>0.56951394760986196</c:v>
                </c:pt>
                <c:pt idx="5265">
                  <c:v>0.56962734118371705</c:v>
                </c:pt>
                <c:pt idx="5266">
                  <c:v>0.56974069801042204</c:v>
                </c:pt>
                <c:pt idx="5267">
                  <c:v>0.5698540163900645</c:v>
                </c:pt>
                <c:pt idx="5268">
                  <c:v>0.5699672946347798</c:v>
                </c:pt>
                <c:pt idx="5269">
                  <c:v>0.57008053106867362</c:v>
                </c:pt>
                <c:pt idx="5270">
                  <c:v>0.57019372402775259</c:v>
                </c:pt>
                <c:pt idx="5271">
                  <c:v>0.57030687185984597</c:v>
                </c:pt>
                <c:pt idx="5272">
                  <c:v>0.57041997292453195</c:v>
                </c:pt>
                <c:pt idx="5273">
                  <c:v>0.57053302559306951</c:v>
                </c:pt>
                <c:pt idx="5274">
                  <c:v>0.57064602824832256</c:v>
                </c:pt>
                <c:pt idx="5275">
                  <c:v>0.57075897928467756</c:v>
                </c:pt>
                <c:pt idx="5276">
                  <c:v>0.57087187710798504</c:v>
                </c:pt>
                <c:pt idx="5277">
                  <c:v>0.57098472013546897</c:v>
                </c:pt>
                <c:pt idx="5278">
                  <c:v>0.57109750679566951</c:v>
                </c:pt>
                <c:pt idx="5279">
                  <c:v>0.57121023552835404</c:v>
                </c:pt>
                <c:pt idx="5280">
                  <c:v>0.57132290478444359</c:v>
                </c:pt>
                <c:pt idx="5281">
                  <c:v>0.57143551302594597</c:v>
                </c:pt>
                <c:pt idx="5282">
                  <c:v>0.57154805872587733</c:v>
                </c:pt>
                <c:pt idx="5283">
                  <c:v>0.57166054036817804</c:v>
                </c:pt>
                <c:pt idx="5284">
                  <c:v>0.57177295644765103</c:v>
                </c:pt>
                <c:pt idx="5285">
                  <c:v>0.57188530546989103</c:v>
                </c:pt>
                <c:pt idx="5286">
                  <c:v>0.571997585951177</c:v>
                </c:pt>
                <c:pt idx="5287">
                  <c:v>0.5721097964184465</c:v>
                </c:pt>
                <c:pt idx="5288">
                  <c:v>0.57222193540916833</c:v>
                </c:pt>
                <c:pt idx="5289">
                  <c:v>0.57233400147130598</c:v>
                </c:pt>
                <c:pt idx="5290">
                  <c:v>0.57244599316323463</c:v>
                </c:pt>
                <c:pt idx="5291">
                  <c:v>0.57255790905364556</c:v>
                </c:pt>
                <c:pt idx="5292">
                  <c:v>0.57266974772149803</c:v>
                </c:pt>
                <c:pt idx="5293">
                  <c:v>0.57278150775592596</c:v>
                </c:pt>
                <c:pt idx="5294">
                  <c:v>0.57289318775617304</c:v>
                </c:pt>
                <c:pt idx="5295">
                  <c:v>0.57300478633151064</c:v>
                </c:pt>
                <c:pt idx="5296">
                  <c:v>0.57311630210116848</c:v>
                </c:pt>
                <c:pt idx="5297">
                  <c:v>0.57322773369426105</c:v>
                </c:pt>
                <c:pt idx="5298">
                  <c:v>0.57333907974970499</c:v>
                </c:pt>
                <c:pt idx="5299">
                  <c:v>0.57345033891615349</c:v>
                </c:pt>
                <c:pt idx="5300">
                  <c:v>0.57356150985191579</c:v>
                </c:pt>
                <c:pt idx="5301">
                  <c:v>0.57367259122489844</c:v>
                </c:pt>
                <c:pt idx="5302">
                  <c:v>0.57378358171248967</c:v>
                </c:pt>
                <c:pt idx="5303">
                  <c:v>0.57389448000155063</c:v>
                </c:pt>
                <c:pt idx="5304">
                  <c:v>0.57400528478827795</c:v>
                </c:pt>
                <c:pt idx="5305">
                  <c:v>0.57411599477817465</c:v>
                </c:pt>
                <c:pt idx="5306">
                  <c:v>0.57422660868595299</c:v>
                </c:pt>
                <c:pt idx="5307">
                  <c:v>0.57433712523547398</c:v>
                </c:pt>
                <c:pt idx="5308">
                  <c:v>0.57444754315966551</c:v>
                </c:pt>
                <c:pt idx="5309">
                  <c:v>0.57455786120045849</c:v>
                </c:pt>
                <c:pt idx="5310">
                  <c:v>0.57466807810871168</c:v>
                </c:pt>
                <c:pt idx="5311">
                  <c:v>0.57477819264413166</c:v>
                </c:pt>
                <c:pt idx="5312">
                  <c:v>0.57488820357520565</c:v>
                </c:pt>
                <c:pt idx="5313">
                  <c:v>0.57499810967915033</c:v>
                </c:pt>
                <c:pt idx="5314">
                  <c:v>0.57510790974180059</c:v>
                </c:pt>
                <c:pt idx="5315">
                  <c:v>0.57521760255758203</c:v>
                </c:pt>
                <c:pt idx="5316">
                  <c:v>0.575327186929392</c:v>
                </c:pt>
                <c:pt idx="5317">
                  <c:v>0.57543666166858265</c:v>
                </c:pt>
                <c:pt idx="5318">
                  <c:v>0.57554602559484602</c:v>
                </c:pt>
                <c:pt idx="5319">
                  <c:v>0.57565527753617896</c:v>
                </c:pt>
                <c:pt idx="5320">
                  <c:v>0.57576441632876962</c:v>
                </c:pt>
                <c:pt idx="5321">
                  <c:v>0.57587344081698</c:v>
                </c:pt>
                <c:pt idx="5322">
                  <c:v>0.57598234985324648</c:v>
                </c:pt>
                <c:pt idx="5323">
                  <c:v>0.57609114229802805</c:v>
                </c:pt>
                <c:pt idx="5324">
                  <c:v>0.57619981701970024</c:v>
                </c:pt>
                <c:pt idx="5325">
                  <c:v>0.57630837289452863</c:v>
                </c:pt>
                <c:pt idx="5326">
                  <c:v>0.57641680880659996</c:v>
                </c:pt>
                <c:pt idx="5327">
                  <c:v>0.57652512364772801</c:v>
                </c:pt>
                <c:pt idx="5328">
                  <c:v>0.57663331631740633</c:v>
                </c:pt>
                <c:pt idx="5329">
                  <c:v>0.57674138572272649</c:v>
                </c:pt>
                <c:pt idx="5330">
                  <c:v>0.57684933077834233</c:v>
                </c:pt>
                <c:pt idx="5331">
                  <c:v>0.57695715040635998</c:v>
                </c:pt>
                <c:pt idx="5332">
                  <c:v>0.57706484353631704</c:v>
                </c:pt>
                <c:pt idx="5333">
                  <c:v>0.57717240910508305</c:v>
                </c:pt>
                <c:pt idx="5334">
                  <c:v>0.57727984605682003</c:v>
                </c:pt>
                <c:pt idx="5335">
                  <c:v>0.57738715334288904</c:v>
                </c:pt>
                <c:pt idx="5336">
                  <c:v>0.57749432992182559</c:v>
                </c:pt>
                <c:pt idx="5337">
                  <c:v>0.577601374759242</c:v>
                </c:pt>
                <c:pt idx="5338">
                  <c:v>0.57770828682778164</c:v>
                </c:pt>
                <c:pt idx="5339">
                  <c:v>0.5778150651070445</c:v>
                </c:pt>
                <c:pt idx="5340">
                  <c:v>0.57792170858354808</c:v>
                </c:pt>
                <c:pt idx="5341">
                  <c:v>0.5780282162506275</c:v>
                </c:pt>
                <c:pt idx="5342">
                  <c:v>0.57813458710840804</c:v>
                </c:pt>
                <c:pt idx="5343">
                  <c:v>0.57824082016374057</c:v>
                </c:pt>
                <c:pt idx="5344">
                  <c:v>0.57834691443011432</c:v>
                </c:pt>
                <c:pt idx="5345">
                  <c:v>0.57845286892761938</c:v>
                </c:pt>
                <c:pt idx="5346">
                  <c:v>0.578558682682903</c:v>
                </c:pt>
                <c:pt idx="5347">
                  <c:v>0.57866435472905597</c:v>
                </c:pt>
                <c:pt idx="5348">
                  <c:v>0.57876988410560604</c:v>
                </c:pt>
                <c:pt idx="5349">
                  <c:v>0.57887526985843862</c:v>
                </c:pt>
                <c:pt idx="5350">
                  <c:v>0.57898051103973402</c:v>
                </c:pt>
                <c:pt idx="5351">
                  <c:v>0.57908560670791998</c:v>
                </c:pt>
                <c:pt idx="5352">
                  <c:v>0.57919055592760949</c:v>
                </c:pt>
                <c:pt idx="5353">
                  <c:v>0.57929535776954633</c:v>
                </c:pt>
                <c:pt idx="5354">
                  <c:v>0.57940001131053565</c:v>
                </c:pt>
                <c:pt idx="5355">
                  <c:v>0.57950451563341265</c:v>
                </c:pt>
                <c:pt idx="5356">
                  <c:v>0.57960886982696358</c:v>
                </c:pt>
                <c:pt idx="5357">
                  <c:v>0.57971307298588903</c:v>
                </c:pt>
                <c:pt idx="5358">
                  <c:v>0.57981712421072196</c:v>
                </c:pt>
                <c:pt idx="5359">
                  <c:v>0.57992102260781608</c:v>
                </c:pt>
                <c:pt idx="5360">
                  <c:v>0.58002476728923857</c:v>
                </c:pt>
                <c:pt idx="5361">
                  <c:v>0.58012835737277502</c:v>
                </c:pt>
                <c:pt idx="5362">
                  <c:v>0.58023179198182195</c:v>
                </c:pt>
                <c:pt idx="5363">
                  <c:v>0.580335070245377</c:v>
                </c:pt>
                <c:pt idx="5364">
                  <c:v>0.58043819129794605</c:v>
                </c:pt>
                <c:pt idx="5365">
                  <c:v>0.580541154279548</c:v>
                </c:pt>
                <c:pt idx="5366">
                  <c:v>0.58064395833559068</c:v>
                </c:pt>
                <c:pt idx="5367">
                  <c:v>0.58074660261687805</c:v>
                </c:pt>
                <c:pt idx="5368">
                  <c:v>0.58084908627953769</c:v>
                </c:pt>
                <c:pt idx="5369">
                  <c:v>0.58095140848497295</c:v>
                </c:pt>
                <c:pt idx="5370">
                  <c:v>0.58105356839981659</c:v>
                </c:pt>
                <c:pt idx="5371">
                  <c:v>0.58115556519587297</c:v>
                </c:pt>
                <c:pt idx="5372">
                  <c:v>0.58125739805007459</c:v>
                </c:pt>
                <c:pt idx="5373">
                  <c:v>0.581359066144438</c:v>
                </c:pt>
                <c:pt idx="5374">
                  <c:v>0.58146056866600249</c:v>
                </c:pt>
                <c:pt idx="5375">
                  <c:v>0.58156190480680847</c:v>
                </c:pt>
                <c:pt idx="5376">
                  <c:v>0.58166307376382198</c:v>
                </c:pt>
                <c:pt idx="5377">
                  <c:v>0.58176407473889502</c:v>
                </c:pt>
                <c:pt idx="5378">
                  <c:v>0.58186490693873349</c:v>
                </c:pt>
                <c:pt idx="5379">
                  <c:v>0.58196556957484058</c:v>
                </c:pt>
                <c:pt idx="5380">
                  <c:v>0.58206606186346888</c:v>
                </c:pt>
                <c:pt idx="5381">
                  <c:v>0.58216638302558732</c:v>
                </c:pt>
                <c:pt idx="5382">
                  <c:v>0.58226653228682457</c:v>
                </c:pt>
                <c:pt idx="5383">
                  <c:v>0.58236650887741992</c:v>
                </c:pt>
                <c:pt idx="5384">
                  <c:v>0.58246631203221033</c:v>
                </c:pt>
                <c:pt idx="5385">
                  <c:v>0.58256594099055048</c:v>
                </c:pt>
                <c:pt idx="5386">
                  <c:v>0.58266539499628756</c:v>
                </c:pt>
                <c:pt idx="5387">
                  <c:v>0.58276467329771897</c:v>
                </c:pt>
                <c:pt idx="5388">
                  <c:v>0.58286377514754295</c:v>
                </c:pt>
                <c:pt idx="5389">
                  <c:v>0.58296269980283533</c:v>
                </c:pt>
                <c:pt idx="5390">
                  <c:v>0.58306144652499203</c:v>
                </c:pt>
                <c:pt idx="5391">
                  <c:v>0.58316001457967703</c:v>
                </c:pt>
                <c:pt idx="5392">
                  <c:v>0.58325840323681299</c:v>
                </c:pt>
                <c:pt idx="5393">
                  <c:v>0.58335661177052056</c:v>
                </c:pt>
                <c:pt idx="5394">
                  <c:v>0.58345463945908504</c:v>
                </c:pt>
                <c:pt idx="5395">
                  <c:v>0.58355248558491091</c:v>
                </c:pt>
                <c:pt idx="5396">
                  <c:v>0.58365014943450599</c:v>
                </c:pt>
                <c:pt idx="5397">
                  <c:v>0.58374763029840204</c:v>
                </c:pt>
                <c:pt idx="5398">
                  <c:v>0.58384492747114902</c:v>
                </c:pt>
                <c:pt idx="5399">
                  <c:v>0.58394204025127949</c:v>
                </c:pt>
                <c:pt idx="5400">
                  <c:v>0.58403896794124988</c:v>
                </c:pt>
                <c:pt idx="5401">
                  <c:v>0.58413570984742791</c:v>
                </c:pt>
                <c:pt idx="5402">
                  <c:v>0.58423226528003247</c:v>
                </c:pt>
                <c:pt idx="5403">
                  <c:v>0.58432863355312004</c:v>
                </c:pt>
                <c:pt idx="5404">
                  <c:v>0.58442481398451795</c:v>
                </c:pt>
                <c:pt idx="5405">
                  <c:v>0.58452080589583666</c:v>
                </c:pt>
                <c:pt idx="5406">
                  <c:v>0.5846166086124005</c:v>
                </c:pt>
                <c:pt idx="5407">
                  <c:v>0.58471222146321356</c:v>
                </c:pt>
                <c:pt idx="5408">
                  <c:v>0.58480764378094197</c:v>
                </c:pt>
                <c:pt idx="5409">
                  <c:v>0.58490287490187798</c:v>
                </c:pt>
                <c:pt idx="5410">
                  <c:v>0.58499791416588764</c:v>
                </c:pt>
                <c:pt idx="5411">
                  <c:v>0.58509276091639895</c:v>
                </c:pt>
                <c:pt idx="5412">
                  <c:v>0.58518741450037703</c:v>
                </c:pt>
                <c:pt idx="5413">
                  <c:v>0.58528187426825351</c:v>
                </c:pt>
                <c:pt idx="5414">
                  <c:v>0.5853761395739383</c:v>
                </c:pt>
                <c:pt idx="5415">
                  <c:v>0.58547020977476438</c:v>
                </c:pt>
                <c:pt idx="5416">
                  <c:v>0.58556408423146433</c:v>
                </c:pt>
                <c:pt idx="5417">
                  <c:v>0.58565776230814404</c:v>
                </c:pt>
                <c:pt idx="5418">
                  <c:v>0.5857512433722305</c:v>
                </c:pt>
                <c:pt idx="5419">
                  <c:v>0.58584452679447663</c:v>
                </c:pt>
                <c:pt idx="5420">
                  <c:v>0.58593761194890559</c:v>
                </c:pt>
                <c:pt idx="5421">
                  <c:v>0.58603049821279596</c:v>
                </c:pt>
                <c:pt idx="5422">
                  <c:v>0.58612318496664151</c:v>
                </c:pt>
                <c:pt idx="5423">
                  <c:v>0.586215671594152</c:v>
                </c:pt>
                <c:pt idx="5424">
                  <c:v>0.58630795748216658</c:v>
                </c:pt>
                <c:pt idx="5425">
                  <c:v>0.58640004202069396</c:v>
                </c:pt>
                <c:pt idx="5426">
                  <c:v>0.5864919246028405</c:v>
                </c:pt>
                <c:pt idx="5427">
                  <c:v>0.58658360462480397</c:v>
                </c:pt>
                <c:pt idx="5428">
                  <c:v>0.58667508148583802</c:v>
                </c:pt>
                <c:pt idx="5429">
                  <c:v>0.58676635458823156</c:v>
                </c:pt>
                <c:pt idx="5430">
                  <c:v>0.58685742333727897</c:v>
                </c:pt>
                <c:pt idx="5431">
                  <c:v>0.58694828714125757</c:v>
                </c:pt>
                <c:pt idx="5432">
                  <c:v>0.58703894541140456</c:v>
                </c:pt>
                <c:pt idx="5433">
                  <c:v>0.58712939756188964</c:v>
                </c:pt>
                <c:pt idx="5434">
                  <c:v>0.58721964300978602</c:v>
                </c:pt>
                <c:pt idx="5435">
                  <c:v>0.58730968117505566</c:v>
                </c:pt>
                <c:pt idx="5436">
                  <c:v>0.58739951148052905</c:v>
                </c:pt>
                <c:pt idx="5437">
                  <c:v>0.58748913335186159</c:v>
                </c:pt>
                <c:pt idx="5438">
                  <c:v>0.58757854621753258</c:v>
                </c:pt>
                <c:pt idx="5439">
                  <c:v>0.58766774950881351</c:v>
                </c:pt>
                <c:pt idx="5440">
                  <c:v>0.58775674265974598</c:v>
                </c:pt>
                <c:pt idx="5441">
                  <c:v>0.58784552510711896</c:v>
                </c:pt>
                <c:pt idx="5442">
                  <c:v>0.58793409629045201</c:v>
                </c:pt>
                <c:pt idx="5443">
                  <c:v>0.58802245565196631</c:v>
                </c:pt>
                <c:pt idx="5444">
                  <c:v>0.58811060263658232</c:v>
                </c:pt>
                <c:pt idx="5445">
                  <c:v>0.58819853669185895</c:v>
                </c:pt>
                <c:pt idx="5446">
                  <c:v>0.58828625726802797</c:v>
                </c:pt>
                <c:pt idx="5447">
                  <c:v>0.58837376381792406</c:v>
                </c:pt>
                <c:pt idx="5448">
                  <c:v>0.58846105579701202</c:v>
                </c:pt>
                <c:pt idx="5449">
                  <c:v>0.58854813266332195</c:v>
                </c:pt>
                <c:pt idx="5450">
                  <c:v>0.58863499387744866</c:v>
                </c:pt>
                <c:pt idx="5451">
                  <c:v>0.58872163890255602</c:v>
                </c:pt>
                <c:pt idx="5452">
                  <c:v>0.588808067204318</c:v>
                </c:pt>
                <c:pt idx="5453">
                  <c:v>0.58889427825093199</c:v>
                </c:pt>
                <c:pt idx="5454">
                  <c:v>0.58898027151308763</c:v>
                </c:pt>
                <c:pt idx="5455">
                  <c:v>0.58906604646394756</c:v>
                </c:pt>
                <c:pt idx="5456">
                  <c:v>0.58915160257914456</c:v>
                </c:pt>
                <c:pt idx="5457">
                  <c:v>0.58923693933673338</c:v>
                </c:pt>
                <c:pt idx="5458">
                  <c:v>0.58932205621722766</c:v>
                </c:pt>
                <c:pt idx="5459">
                  <c:v>0.5894069527035255</c:v>
                </c:pt>
                <c:pt idx="5460">
                  <c:v>0.58949162828092549</c:v>
                </c:pt>
                <c:pt idx="5461">
                  <c:v>0.58957608243710957</c:v>
                </c:pt>
                <c:pt idx="5462">
                  <c:v>0.58966031466211999</c:v>
                </c:pt>
                <c:pt idx="5463">
                  <c:v>0.58974432444834801</c:v>
                </c:pt>
                <c:pt idx="5464">
                  <c:v>0.58982811129051804</c:v>
                </c:pt>
                <c:pt idx="5465">
                  <c:v>0.58991167468567662</c:v>
                </c:pt>
                <c:pt idx="5466">
                  <c:v>0.58999501413317523</c:v>
                </c:pt>
                <c:pt idx="5467">
                  <c:v>0.59007812913463731</c:v>
                </c:pt>
                <c:pt idx="5468">
                  <c:v>0.59016101919400299</c:v>
                </c:pt>
                <c:pt idx="5469">
                  <c:v>0.5902436838174393</c:v>
                </c:pt>
                <c:pt idx="5470">
                  <c:v>0.59032612251338801</c:v>
                </c:pt>
                <c:pt idx="5471">
                  <c:v>0.59040833479250832</c:v>
                </c:pt>
                <c:pt idx="5472">
                  <c:v>0.59049032016770431</c:v>
                </c:pt>
                <c:pt idx="5473">
                  <c:v>0.59057207815408497</c:v>
                </c:pt>
                <c:pt idx="5474">
                  <c:v>0.59065360826895397</c:v>
                </c:pt>
                <c:pt idx="5475">
                  <c:v>0.590734910031814</c:v>
                </c:pt>
                <c:pt idx="5476">
                  <c:v>0.59081598296433957</c:v>
                </c:pt>
                <c:pt idx="5477">
                  <c:v>0.59089682659037857</c:v>
                </c:pt>
                <c:pt idx="5478">
                  <c:v>0.59097744043592049</c:v>
                </c:pt>
                <c:pt idx="5479">
                  <c:v>0.591057824029118</c:v>
                </c:pt>
                <c:pt idx="5480">
                  <c:v>0.59113797690024106</c:v>
                </c:pt>
                <c:pt idx="5481">
                  <c:v>0.59121789858170049</c:v>
                </c:pt>
                <c:pt idx="5482">
                  <c:v>0.59129758860800496</c:v>
                </c:pt>
                <c:pt idx="5483">
                  <c:v>0.59137704651577405</c:v>
                </c:pt>
                <c:pt idx="5484">
                  <c:v>0.59145627184371996</c:v>
                </c:pt>
                <c:pt idx="5485">
                  <c:v>0.59153526413264679</c:v>
                </c:pt>
                <c:pt idx="5486">
                  <c:v>0.59161402292543597</c:v>
                </c:pt>
                <c:pt idx="5487">
                  <c:v>0.59169254776701796</c:v>
                </c:pt>
                <c:pt idx="5488">
                  <c:v>0.59177083820441057</c:v>
                </c:pt>
                <c:pt idx="5489">
                  <c:v>0.59184889378664951</c:v>
                </c:pt>
                <c:pt idx="5490">
                  <c:v>0.59192671406484598</c:v>
                </c:pt>
                <c:pt idx="5491">
                  <c:v>0.592004298592125</c:v>
                </c:pt>
                <c:pt idx="5492">
                  <c:v>0.59208164692364551</c:v>
                </c:pt>
                <c:pt idx="5493">
                  <c:v>0.59215875861658762</c:v>
                </c:pt>
                <c:pt idx="5494">
                  <c:v>0.59223563323013895</c:v>
                </c:pt>
                <c:pt idx="5495">
                  <c:v>0.59231227032549949</c:v>
                </c:pt>
                <c:pt idx="5496">
                  <c:v>0.59238866946586266</c:v>
                </c:pt>
                <c:pt idx="5497">
                  <c:v>0.59246483021642149</c:v>
                </c:pt>
                <c:pt idx="5498">
                  <c:v>0.59254075214434698</c:v>
                </c:pt>
                <c:pt idx="5499">
                  <c:v>0.592616434818795</c:v>
                </c:pt>
                <c:pt idx="5500">
                  <c:v>0.59269187781089705</c:v>
                </c:pt>
                <c:pt idx="5501">
                  <c:v>0.59276708069374451</c:v>
                </c:pt>
                <c:pt idx="5502">
                  <c:v>0.59284204304240751</c:v>
                </c:pt>
                <c:pt idx="5503">
                  <c:v>0.59291676443390096</c:v>
                </c:pt>
                <c:pt idx="5504">
                  <c:v>0.59299124444720697</c:v>
                </c:pt>
                <c:pt idx="5505">
                  <c:v>0.593065482663237</c:v>
                </c:pt>
                <c:pt idx="5506">
                  <c:v>0.59313947866486205</c:v>
                </c:pt>
                <c:pt idx="5507">
                  <c:v>0.59321323203688603</c:v>
                </c:pt>
                <c:pt idx="5508">
                  <c:v>0.59328674236604795</c:v>
                </c:pt>
                <c:pt idx="5509">
                  <c:v>0.59336000924102539</c:v>
                </c:pt>
                <c:pt idx="5510">
                  <c:v>0.5934330322524195</c:v>
                </c:pt>
                <c:pt idx="5511">
                  <c:v>0.59350581099274657</c:v>
                </c:pt>
                <c:pt idx="5512">
                  <c:v>0.59357834505645291</c:v>
                </c:pt>
                <c:pt idx="5513">
                  <c:v>0.59365063403991003</c:v>
                </c:pt>
                <c:pt idx="5514">
                  <c:v>0.59372267754138464</c:v>
                </c:pt>
                <c:pt idx="5515">
                  <c:v>0.59379447516106798</c:v>
                </c:pt>
                <c:pt idx="5516">
                  <c:v>0.59386602650105857</c:v>
                </c:pt>
                <c:pt idx="5517">
                  <c:v>0.59393733116535996</c:v>
                </c:pt>
                <c:pt idx="5518">
                  <c:v>0.59400838875988649</c:v>
                </c:pt>
                <c:pt idx="5519">
                  <c:v>0.59407919889244232</c:v>
                </c:pt>
                <c:pt idx="5520">
                  <c:v>0.59414976117274432</c:v>
                </c:pt>
                <c:pt idx="5521">
                  <c:v>0.5942200752124035</c:v>
                </c:pt>
                <c:pt idx="5522">
                  <c:v>0.59429014062492558</c:v>
                </c:pt>
                <c:pt idx="5523">
                  <c:v>0.59435995702571598</c:v>
                </c:pt>
                <c:pt idx="5524">
                  <c:v>0.5944295240320725</c:v>
                </c:pt>
                <c:pt idx="5525">
                  <c:v>0.59449884126319064</c:v>
                </c:pt>
                <c:pt idx="5526">
                  <c:v>0.59456790834015039</c:v>
                </c:pt>
                <c:pt idx="5527">
                  <c:v>0.59463672488593733</c:v>
                </c:pt>
                <c:pt idx="5528">
                  <c:v>0.59470529052542564</c:v>
                </c:pt>
                <c:pt idx="5529">
                  <c:v>0.59477360488536357</c:v>
                </c:pt>
                <c:pt idx="5530">
                  <c:v>0.59484166759441603</c:v>
                </c:pt>
                <c:pt idx="5531">
                  <c:v>0.5949094782831188</c:v>
                </c:pt>
                <c:pt idx="5532">
                  <c:v>0.59497703658391232</c:v>
                </c:pt>
                <c:pt idx="5533">
                  <c:v>0.59504434213112201</c:v>
                </c:pt>
                <c:pt idx="5534">
                  <c:v>0.59511139456097251</c:v>
                </c:pt>
                <c:pt idx="5535">
                  <c:v>0.59517819351157664</c:v>
                </c:pt>
                <c:pt idx="5536">
                  <c:v>0.59524473862293859</c:v>
                </c:pt>
                <c:pt idx="5537">
                  <c:v>0.59531102953696036</c:v>
                </c:pt>
                <c:pt idx="5538">
                  <c:v>0.59537706589744332</c:v>
                </c:pt>
                <c:pt idx="5539">
                  <c:v>0.59544284735008701</c:v>
                </c:pt>
                <c:pt idx="5540">
                  <c:v>0.59550837354247499</c:v>
                </c:pt>
                <c:pt idx="5541">
                  <c:v>0.59557364412410396</c:v>
                </c:pt>
                <c:pt idx="5542">
                  <c:v>0.59563865874637001</c:v>
                </c:pt>
                <c:pt idx="5543">
                  <c:v>0.59570341706257568</c:v>
                </c:pt>
                <c:pt idx="5544">
                  <c:v>0.5957679187279119</c:v>
                </c:pt>
                <c:pt idx="5545">
                  <c:v>0.59583216339951151</c:v>
                </c:pt>
                <c:pt idx="5546">
                  <c:v>0.59589615073638258</c:v>
                </c:pt>
                <c:pt idx="5547">
                  <c:v>0.59595988039946202</c:v>
                </c:pt>
                <c:pt idx="5548">
                  <c:v>0.59602335205159995</c:v>
                </c:pt>
                <c:pt idx="5549">
                  <c:v>0.59608656535755633</c:v>
                </c:pt>
                <c:pt idx="5550">
                  <c:v>0.59614951998403398</c:v>
                </c:pt>
                <c:pt idx="5551">
                  <c:v>0.59621221559962756</c:v>
                </c:pt>
                <c:pt idx="5552">
                  <c:v>0.59627465187487905</c:v>
                </c:pt>
                <c:pt idx="5553">
                  <c:v>0.59633682848224878</c:v>
                </c:pt>
                <c:pt idx="5554">
                  <c:v>0.59639874509614355</c:v>
                </c:pt>
                <c:pt idx="5555">
                  <c:v>0.59646040139289358</c:v>
                </c:pt>
                <c:pt idx="5556">
                  <c:v>0.59652179705077002</c:v>
                </c:pt>
                <c:pt idx="5557">
                  <c:v>0.59658293174998556</c:v>
                </c:pt>
                <c:pt idx="5558">
                  <c:v>0.59664380517271798</c:v>
                </c:pt>
                <c:pt idx="5559">
                  <c:v>0.59670441700306964</c:v>
                </c:pt>
                <c:pt idx="5560">
                  <c:v>0.59676476692711156</c:v>
                </c:pt>
                <c:pt idx="5561">
                  <c:v>0.59682485463287904</c:v>
                </c:pt>
                <c:pt idx="5562">
                  <c:v>0.59688467981034932</c:v>
                </c:pt>
                <c:pt idx="5563">
                  <c:v>0.59694424215150232</c:v>
                </c:pt>
                <c:pt idx="5564">
                  <c:v>0.59700354135024547</c:v>
                </c:pt>
                <c:pt idx="5565">
                  <c:v>0.59706257710250732</c:v>
                </c:pt>
                <c:pt idx="5566">
                  <c:v>0.59712134910616632</c:v>
                </c:pt>
                <c:pt idx="5567">
                  <c:v>0.59717985706110333</c:v>
                </c:pt>
                <c:pt idx="5568">
                  <c:v>0.59723810066917304</c:v>
                </c:pt>
                <c:pt idx="5569">
                  <c:v>0.59729607963424358</c:v>
                </c:pt>
                <c:pt idx="5570">
                  <c:v>0.597353793662179</c:v>
                </c:pt>
                <c:pt idx="5571">
                  <c:v>0.59741124246084298</c:v>
                </c:pt>
                <c:pt idx="5572">
                  <c:v>0.59746842574011338</c:v>
                </c:pt>
                <c:pt idx="5573">
                  <c:v>0.59752534321189499</c:v>
                </c:pt>
                <c:pt idx="5574">
                  <c:v>0.59758199459009598</c:v>
                </c:pt>
                <c:pt idx="5575">
                  <c:v>0.59763837959066257</c:v>
                </c:pt>
                <c:pt idx="5576">
                  <c:v>0.59769449793157903</c:v>
                </c:pt>
                <c:pt idx="5577">
                  <c:v>0.59775034933284832</c:v>
                </c:pt>
                <c:pt idx="5578">
                  <c:v>0.59780593351655065</c:v>
                </c:pt>
                <c:pt idx="5579">
                  <c:v>0.59786125020678205</c:v>
                </c:pt>
                <c:pt idx="5580">
                  <c:v>0.59791629912971656</c:v>
                </c:pt>
                <c:pt idx="5581">
                  <c:v>0.59797108001358856</c:v>
                </c:pt>
                <c:pt idx="5582">
                  <c:v>0.59802559258868804</c:v>
                </c:pt>
                <c:pt idx="5583">
                  <c:v>0.5980798365873925</c:v>
                </c:pt>
                <c:pt idx="5584">
                  <c:v>0.59813381174415059</c:v>
                </c:pt>
                <c:pt idx="5585">
                  <c:v>0.59818751779551249</c:v>
                </c:pt>
                <c:pt idx="5586">
                  <c:v>0.59824095448010794</c:v>
                </c:pt>
                <c:pt idx="5587">
                  <c:v>0.59829412153867201</c:v>
                </c:pt>
                <c:pt idx="5588">
                  <c:v>0.5983470187140455</c:v>
                </c:pt>
                <c:pt idx="5589">
                  <c:v>0.59839964575118298</c:v>
                </c:pt>
                <c:pt idx="5590">
                  <c:v>0.59845200239715557</c:v>
                </c:pt>
                <c:pt idx="5591">
                  <c:v>0.59850408840116531</c:v>
                </c:pt>
                <c:pt idx="5592">
                  <c:v>0.59855590351455001</c:v>
                </c:pt>
                <c:pt idx="5593">
                  <c:v>0.59860744749077832</c:v>
                </c:pt>
                <c:pt idx="5594">
                  <c:v>0.59865872008546706</c:v>
                </c:pt>
                <c:pt idx="5595">
                  <c:v>0.59870972105639597</c:v>
                </c:pt>
                <c:pt idx="5596">
                  <c:v>0.59876045016350032</c:v>
                </c:pt>
                <c:pt idx="5597">
                  <c:v>0.59881090716887864</c:v>
                </c:pt>
                <c:pt idx="5598">
                  <c:v>0.59886109183681058</c:v>
                </c:pt>
                <c:pt idx="5599">
                  <c:v>0.59891100393375996</c:v>
                </c:pt>
                <c:pt idx="5600">
                  <c:v>0.59896064322837095</c:v>
                </c:pt>
                <c:pt idx="5601">
                  <c:v>0.59901000949149197</c:v>
                </c:pt>
                <c:pt idx="5602">
                  <c:v>0.59905910249617556</c:v>
                </c:pt>
                <c:pt idx="5603">
                  <c:v>0.59910792201767349</c:v>
                </c:pt>
                <c:pt idx="5604">
                  <c:v>0.59915646783347398</c:v>
                </c:pt>
                <c:pt idx="5605">
                  <c:v>0.59920473972327959</c:v>
                </c:pt>
                <c:pt idx="5606">
                  <c:v>0.59925273746902896</c:v>
                </c:pt>
                <c:pt idx="5607">
                  <c:v>0.59930046085489996</c:v>
                </c:pt>
                <c:pt idx="5608">
                  <c:v>0.59934790966732232</c:v>
                </c:pt>
                <c:pt idx="5609">
                  <c:v>0.59939508369498362</c:v>
                </c:pt>
                <c:pt idx="5610">
                  <c:v>0.59944198272882199</c:v>
                </c:pt>
                <c:pt idx="5611">
                  <c:v>0.59948860656206149</c:v>
                </c:pt>
                <c:pt idx="5612">
                  <c:v>0.59953495499019649</c:v>
                </c:pt>
                <c:pt idx="5613">
                  <c:v>0.5995810278110093</c:v>
                </c:pt>
                <c:pt idx="5614">
                  <c:v>0.59962682482458363</c:v>
                </c:pt>
                <c:pt idx="5615">
                  <c:v>0.59967234583328466</c:v>
                </c:pt>
                <c:pt idx="5616">
                  <c:v>0.59971759064181396</c:v>
                </c:pt>
                <c:pt idx="5617">
                  <c:v>0.59976255905716347</c:v>
                </c:pt>
                <c:pt idx="5618">
                  <c:v>0.59980725088867604</c:v>
                </c:pt>
                <c:pt idx="5619">
                  <c:v>0.59985166594800299</c:v>
                </c:pt>
                <c:pt idx="5620">
                  <c:v>0.59989580404915233</c:v>
                </c:pt>
                <c:pt idx="5621">
                  <c:v>0.59993966500846596</c:v>
                </c:pt>
                <c:pt idx="5622">
                  <c:v>0.59998324864465657</c:v>
                </c:pt>
                <c:pt idx="5623">
                  <c:v>0.60002655477879463</c:v>
                </c:pt>
                <c:pt idx="5624">
                  <c:v>0.60006958323431603</c:v>
                </c:pt>
                <c:pt idx="5625">
                  <c:v>0.60011233383704154</c:v>
                </c:pt>
                <c:pt idx="5626">
                  <c:v>0.60015480641518837</c:v>
                </c:pt>
                <c:pt idx="5627">
                  <c:v>0.60019700079933502</c:v>
                </c:pt>
                <c:pt idx="5628">
                  <c:v>0.60023891682250563</c:v>
                </c:pt>
                <c:pt idx="5629">
                  <c:v>0.60028055432010563</c:v>
                </c:pt>
                <c:pt idx="5630">
                  <c:v>0.60032191312996863</c:v>
                </c:pt>
                <c:pt idx="5631">
                  <c:v>0.60036299309234931</c:v>
                </c:pt>
                <c:pt idx="5632">
                  <c:v>0.60040379404994759</c:v>
                </c:pt>
                <c:pt idx="5633">
                  <c:v>0.60044431584788904</c:v>
                </c:pt>
                <c:pt idx="5634">
                  <c:v>0.60048455833375602</c:v>
                </c:pt>
                <c:pt idx="5635">
                  <c:v>0.60052452135758805</c:v>
                </c:pt>
                <c:pt idx="5636">
                  <c:v>0.60056420477188799</c:v>
                </c:pt>
                <c:pt idx="5637">
                  <c:v>0.60060360843163063</c:v>
                </c:pt>
                <c:pt idx="5638">
                  <c:v>0.60064273219427489</c:v>
                </c:pt>
                <c:pt idx="5639">
                  <c:v>0.60068157591975002</c:v>
                </c:pt>
                <c:pt idx="5640">
                  <c:v>0.6007201394705125</c:v>
                </c:pt>
                <c:pt idx="5641">
                  <c:v>0.60075842271148805</c:v>
                </c:pt>
                <c:pt idx="5642">
                  <c:v>0.60079642551013268</c:v>
                </c:pt>
                <c:pt idx="5643">
                  <c:v>0.60083414773641397</c:v>
                </c:pt>
                <c:pt idx="5644">
                  <c:v>0.60087158926282802</c:v>
                </c:pt>
                <c:pt idx="5645">
                  <c:v>0.60090874996440202</c:v>
                </c:pt>
                <c:pt idx="5646">
                  <c:v>0.60094562971870402</c:v>
                </c:pt>
                <c:pt idx="5647">
                  <c:v>0.60098222840584203</c:v>
                </c:pt>
                <c:pt idx="5648">
                  <c:v>0.60101854590849402</c:v>
                </c:pt>
                <c:pt idx="5649">
                  <c:v>0.60105458211189344</c:v>
                </c:pt>
                <c:pt idx="5650">
                  <c:v>0.60109033690383751</c:v>
                </c:pt>
                <c:pt idx="5651">
                  <c:v>0.60112581017471012</c:v>
                </c:pt>
                <c:pt idx="5652">
                  <c:v>0.60116100181746657</c:v>
                </c:pt>
                <c:pt idx="5653">
                  <c:v>0.60119591172767495</c:v>
                </c:pt>
                <c:pt idx="5654">
                  <c:v>0.60123053980348495</c:v>
                </c:pt>
                <c:pt idx="5655">
                  <c:v>0.6012648859456533</c:v>
                </c:pt>
                <c:pt idx="5656">
                  <c:v>0.60129895005756195</c:v>
                </c:pt>
                <c:pt idx="5657">
                  <c:v>0.60133273204519733</c:v>
                </c:pt>
                <c:pt idx="5658">
                  <c:v>0.60136623181717497</c:v>
                </c:pt>
                <c:pt idx="5659">
                  <c:v>0.60139944928475764</c:v>
                </c:pt>
                <c:pt idx="5660">
                  <c:v>0.60143238436183166</c:v>
                </c:pt>
                <c:pt idx="5661">
                  <c:v>0.60146503696494902</c:v>
                </c:pt>
                <c:pt idx="5662">
                  <c:v>0.60149740701330068</c:v>
                </c:pt>
                <c:pt idx="5663">
                  <c:v>0.60152949442874104</c:v>
                </c:pt>
                <c:pt idx="5664">
                  <c:v>0.60156129913579504</c:v>
                </c:pt>
                <c:pt idx="5665">
                  <c:v>0.60159282106166656</c:v>
                </c:pt>
                <c:pt idx="5666">
                  <c:v>0.60162406013623504</c:v>
                </c:pt>
                <c:pt idx="5667">
                  <c:v>0.60165501629206908</c:v>
                </c:pt>
                <c:pt idx="5668">
                  <c:v>0.60168568946442202</c:v>
                </c:pt>
                <c:pt idx="5669">
                  <c:v>0.6017160795912555</c:v>
                </c:pt>
                <c:pt idx="5670">
                  <c:v>0.60174618661324464</c:v>
                </c:pt>
                <c:pt idx="5671">
                  <c:v>0.6017760104737645</c:v>
                </c:pt>
                <c:pt idx="5672">
                  <c:v>0.60180555111890732</c:v>
                </c:pt>
                <c:pt idx="5673">
                  <c:v>0.60183480849749804</c:v>
                </c:pt>
                <c:pt idx="5674">
                  <c:v>0.60186378256108664</c:v>
                </c:pt>
                <c:pt idx="5675">
                  <c:v>0.60189247326396556</c:v>
                </c:pt>
                <c:pt idx="5676">
                  <c:v>0.60192088056316151</c:v>
                </c:pt>
                <c:pt idx="5677">
                  <c:v>0.60194900441845112</c:v>
                </c:pt>
                <c:pt idx="5678">
                  <c:v>0.60197684479235958</c:v>
                </c:pt>
                <c:pt idx="5679">
                  <c:v>0.6020044016501932</c:v>
                </c:pt>
                <c:pt idx="5680">
                  <c:v>0.60203167495999033</c:v>
                </c:pt>
                <c:pt idx="5681">
                  <c:v>0.60205866469258462</c:v>
                </c:pt>
                <c:pt idx="5682">
                  <c:v>0.60208537082156999</c:v>
                </c:pt>
                <c:pt idx="5683">
                  <c:v>0.60211179332333664</c:v>
                </c:pt>
                <c:pt idx="5684">
                  <c:v>0.60213793217704703</c:v>
                </c:pt>
                <c:pt idx="5685">
                  <c:v>0.60216378736466258</c:v>
                </c:pt>
                <c:pt idx="5686">
                  <c:v>0.6021893588709395</c:v>
                </c:pt>
                <c:pt idx="5687">
                  <c:v>0.60221464668343705</c:v>
                </c:pt>
                <c:pt idx="5688">
                  <c:v>0.60223965079251163</c:v>
                </c:pt>
                <c:pt idx="5689">
                  <c:v>0.60226437119134457</c:v>
                </c:pt>
                <c:pt idx="5690">
                  <c:v>0.60228880787592498</c:v>
                </c:pt>
                <c:pt idx="5691">
                  <c:v>0.60231296084506047</c:v>
                </c:pt>
                <c:pt idx="5692">
                  <c:v>0.60233683010039762</c:v>
                </c:pt>
                <c:pt idx="5693">
                  <c:v>0.60236041564638865</c:v>
                </c:pt>
                <c:pt idx="5694">
                  <c:v>0.60238371749033404</c:v>
                </c:pt>
                <c:pt idx="5695">
                  <c:v>0.60240673564237202</c:v>
                </c:pt>
                <c:pt idx="5696">
                  <c:v>0.6024294701154822</c:v>
                </c:pt>
                <c:pt idx="5697">
                  <c:v>0.60245192092547395</c:v>
                </c:pt>
                <c:pt idx="5698">
                  <c:v>0.60247408809103198</c:v>
                </c:pt>
                <c:pt idx="5699">
                  <c:v>0.60249597163367963</c:v>
                </c:pt>
                <c:pt idx="5700">
                  <c:v>0.60251757157778896</c:v>
                </c:pt>
                <c:pt idx="5701">
                  <c:v>0.6025388879506135</c:v>
                </c:pt>
                <c:pt idx="5702">
                  <c:v>0.60255992078225495</c:v>
                </c:pt>
                <c:pt idx="5703">
                  <c:v>0.60258067010569505</c:v>
                </c:pt>
                <c:pt idx="5704">
                  <c:v>0.60260113595677356</c:v>
                </c:pt>
                <c:pt idx="5705">
                  <c:v>0.60262131837421451</c:v>
                </c:pt>
                <c:pt idx="5706">
                  <c:v>0.60264121739962195</c:v>
                </c:pt>
                <c:pt idx="5707">
                  <c:v>0.60266083307746965</c:v>
                </c:pt>
                <c:pt idx="5708">
                  <c:v>0.60268016545514203</c:v>
                </c:pt>
                <c:pt idx="5709">
                  <c:v>0.60269921458289899</c:v>
                </c:pt>
                <c:pt idx="5710">
                  <c:v>0.60271798051386805</c:v>
                </c:pt>
                <c:pt idx="5711">
                  <c:v>0.60273646330411568</c:v>
                </c:pt>
                <c:pt idx="5712">
                  <c:v>0.60275466301256564</c:v>
                </c:pt>
                <c:pt idx="5713">
                  <c:v>0.60277257970106157</c:v>
                </c:pt>
                <c:pt idx="5714">
                  <c:v>0.60279021343434624</c:v>
                </c:pt>
                <c:pt idx="5715">
                  <c:v>0.60280756428004001</c:v>
                </c:pt>
                <c:pt idx="5716">
                  <c:v>0.60282463230870986</c:v>
                </c:pt>
                <c:pt idx="5717">
                  <c:v>0.60284141759378929</c:v>
                </c:pt>
                <c:pt idx="5718">
                  <c:v>0.60285792021163198</c:v>
                </c:pt>
                <c:pt idx="5719">
                  <c:v>0.60287414024152564</c:v>
                </c:pt>
                <c:pt idx="5720">
                  <c:v>0.60289007776563963</c:v>
                </c:pt>
                <c:pt idx="5721">
                  <c:v>0.60290573286907112</c:v>
                </c:pt>
                <c:pt idx="5722">
                  <c:v>0.60292110563982304</c:v>
                </c:pt>
                <c:pt idx="5723">
                  <c:v>0.60293619616882432</c:v>
                </c:pt>
                <c:pt idx="5724">
                  <c:v>0.60295100454992068</c:v>
                </c:pt>
                <c:pt idx="5725">
                  <c:v>0.60296553087986904</c:v>
                </c:pt>
                <c:pt idx="5726">
                  <c:v>0.60297977525836333</c:v>
                </c:pt>
                <c:pt idx="5727">
                  <c:v>0.60299373778800303</c:v>
                </c:pt>
                <c:pt idx="5728">
                  <c:v>0.60300741857432005</c:v>
                </c:pt>
                <c:pt idx="5729">
                  <c:v>0.60302081772576865</c:v>
                </c:pt>
                <c:pt idx="5730">
                  <c:v>0.60303393535373995</c:v>
                </c:pt>
                <c:pt idx="5731">
                  <c:v>0.60304677157255304</c:v>
                </c:pt>
                <c:pt idx="5732">
                  <c:v>0.60305932649946103</c:v>
                </c:pt>
                <c:pt idx="5733">
                  <c:v>0.60307160025463968</c:v>
                </c:pt>
                <c:pt idx="5734">
                  <c:v>0.60308359296119962</c:v>
                </c:pt>
                <c:pt idx="5735">
                  <c:v>0.60309530474518402</c:v>
                </c:pt>
                <c:pt idx="5736">
                  <c:v>0.60310673573554796</c:v>
                </c:pt>
                <c:pt idx="5737">
                  <c:v>0.60311788606419503</c:v>
                </c:pt>
                <c:pt idx="5738">
                  <c:v>0.60312875586592996</c:v>
                </c:pt>
                <c:pt idx="5739">
                  <c:v>0.60313934527850632</c:v>
                </c:pt>
                <c:pt idx="5740">
                  <c:v>0.60314965444258994</c:v>
                </c:pt>
                <c:pt idx="5741">
                  <c:v>0.60315968350176463</c:v>
                </c:pt>
                <c:pt idx="5742">
                  <c:v>0.6031694326025655</c:v>
                </c:pt>
                <c:pt idx="5743">
                  <c:v>0.60317890189442402</c:v>
                </c:pt>
                <c:pt idx="5744">
                  <c:v>0.60318809152972064</c:v>
                </c:pt>
                <c:pt idx="5745">
                  <c:v>0.60319700166374868</c:v>
                </c:pt>
                <c:pt idx="5746">
                  <c:v>0.60320563245472625</c:v>
                </c:pt>
                <c:pt idx="5747">
                  <c:v>0.60321398406379101</c:v>
                </c:pt>
                <c:pt idx="5748">
                  <c:v>0.60322205665503004</c:v>
                </c:pt>
                <c:pt idx="5749">
                  <c:v>0.6032298503954282</c:v>
                </c:pt>
                <c:pt idx="5750">
                  <c:v>0.60323736545489903</c:v>
                </c:pt>
                <c:pt idx="5751">
                  <c:v>0.60324460200630003</c:v>
                </c:pt>
                <c:pt idx="5752">
                  <c:v>0.60325156022538395</c:v>
                </c:pt>
                <c:pt idx="5753">
                  <c:v>0.60325824029084663</c:v>
                </c:pt>
                <c:pt idx="5754">
                  <c:v>0.60326464238430533</c:v>
                </c:pt>
                <c:pt idx="5755">
                  <c:v>0.60327076669033164</c:v>
                </c:pt>
                <c:pt idx="5756">
                  <c:v>0.60327661339641903</c:v>
                </c:pt>
                <c:pt idx="5757">
                  <c:v>0.60328218269293066</c:v>
                </c:pt>
                <c:pt idx="5758">
                  <c:v>0.60328747477315103</c:v>
                </c:pt>
                <c:pt idx="5759">
                  <c:v>0.60329248983322958</c:v>
                </c:pt>
                <c:pt idx="5760">
                  <c:v>0.60329722807222896</c:v>
                </c:pt>
                <c:pt idx="5761">
                  <c:v>0.60330168969209863</c:v>
                </c:pt>
                <c:pt idx="5762">
                  <c:v>0.60330587489768805</c:v>
                </c:pt>
                <c:pt idx="5763">
                  <c:v>0.60330978389674506</c:v>
                </c:pt>
                <c:pt idx="5764">
                  <c:v>0.60331341689991602</c:v>
                </c:pt>
                <c:pt idx="5765">
                  <c:v>0.60331677412074458</c:v>
                </c:pt>
                <c:pt idx="5766">
                  <c:v>0.60331985577567304</c:v>
                </c:pt>
                <c:pt idx="5767">
                  <c:v>0.60332266208404095</c:v>
                </c:pt>
                <c:pt idx="5768">
                  <c:v>0.60332519326809109</c:v>
                </c:pt>
                <c:pt idx="5769">
                  <c:v>0.60332744955294459</c:v>
                </c:pt>
                <c:pt idx="5770">
                  <c:v>0.60332943116664295</c:v>
                </c:pt>
                <c:pt idx="5771">
                  <c:v>0.60333113834010665</c:v>
                </c:pt>
                <c:pt idx="5772">
                  <c:v>0.60333257130714757</c:v>
                </c:pt>
                <c:pt idx="5773">
                  <c:v>0.60333373030465198</c:v>
                </c:pt>
                <c:pt idx="5774">
                  <c:v>0.60333461557205503</c:v>
                </c:pt>
                <c:pt idx="5775">
                  <c:v>0.60333522735143663</c:v>
                </c:pt>
                <c:pt idx="5776">
                  <c:v>0.60333556588778958</c:v>
                </c:pt>
                <c:pt idx="5777">
                  <c:v>0.60333563142903668</c:v>
                </c:pt>
                <c:pt idx="5778">
                  <c:v>0.60333542422599495</c:v>
                </c:pt>
                <c:pt idx="5779">
                  <c:v>0.60333494453240799</c:v>
                </c:pt>
                <c:pt idx="5780">
                  <c:v>0.60333419260490895</c:v>
                </c:pt>
                <c:pt idx="5781">
                  <c:v>0.60333316870303066</c:v>
                </c:pt>
                <c:pt idx="5782">
                  <c:v>0.60333187308920733</c:v>
                </c:pt>
                <c:pt idx="5783">
                  <c:v>0.60333030602873405</c:v>
                </c:pt>
                <c:pt idx="5784">
                  <c:v>0.60332846778981464</c:v>
                </c:pt>
                <c:pt idx="5785">
                  <c:v>0.60332635864351203</c:v>
                </c:pt>
                <c:pt idx="5786">
                  <c:v>0.60332397886375699</c:v>
                </c:pt>
                <c:pt idx="5787">
                  <c:v>0.60332132872735467</c:v>
                </c:pt>
                <c:pt idx="5788">
                  <c:v>0.60331840851396701</c:v>
                </c:pt>
                <c:pt idx="5789">
                  <c:v>0.60331521850610104</c:v>
                </c:pt>
                <c:pt idx="5790">
                  <c:v>0.60331175898911105</c:v>
                </c:pt>
                <c:pt idx="5791">
                  <c:v>0.60330803025120705</c:v>
                </c:pt>
                <c:pt idx="5792">
                  <c:v>0.60330403258342924</c:v>
                </c:pt>
                <c:pt idx="5793">
                  <c:v>0.60329976627963533</c:v>
                </c:pt>
                <c:pt idx="5794">
                  <c:v>0.6032952316365372</c:v>
                </c:pt>
                <c:pt idx="5795">
                  <c:v>0.60329042895364204</c:v>
                </c:pt>
                <c:pt idx="5796">
                  <c:v>0.60328535853329857</c:v>
                </c:pt>
                <c:pt idx="5797">
                  <c:v>0.60328002068064202</c:v>
                </c:pt>
                <c:pt idx="5798">
                  <c:v>0.60327441570363505</c:v>
                </c:pt>
                <c:pt idx="5799">
                  <c:v>0.60326854391302998</c:v>
                </c:pt>
                <c:pt idx="5800">
                  <c:v>0.60326240562237998</c:v>
                </c:pt>
                <c:pt idx="5801">
                  <c:v>0.60325600114802702</c:v>
                </c:pt>
                <c:pt idx="5802">
                  <c:v>0.60324933080910703</c:v>
                </c:pt>
                <c:pt idx="5803">
                  <c:v>0.60324239492752496</c:v>
                </c:pt>
                <c:pt idx="5804">
                  <c:v>0.60323519382797897</c:v>
                </c:pt>
                <c:pt idx="5805">
                  <c:v>0.60322772783792966</c:v>
                </c:pt>
                <c:pt idx="5806">
                  <c:v>0.603219997287615</c:v>
                </c:pt>
                <c:pt idx="5807">
                  <c:v>0.60321200251002505</c:v>
                </c:pt>
                <c:pt idx="5808">
                  <c:v>0.60320374384091657</c:v>
                </c:pt>
                <c:pt idx="5809">
                  <c:v>0.60319522161880423</c:v>
                </c:pt>
                <c:pt idx="5810">
                  <c:v>0.60318643618493195</c:v>
                </c:pt>
                <c:pt idx="5811">
                  <c:v>0.60317738788332098</c:v>
                </c:pt>
                <c:pt idx="5812">
                  <c:v>0.60316807706071163</c:v>
                </c:pt>
                <c:pt idx="5813">
                  <c:v>0.60315850406658833</c:v>
                </c:pt>
                <c:pt idx="5814">
                  <c:v>0.60314866925316368</c:v>
                </c:pt>
                <c:pt idx="5815">
                  <c:v>0.60313857297537865</c:v>
                </c:pt>
                <c:pt idx="5816">
                  <c:v>0.60312821559090668</c:v>
                </c:pt>
                <c:pt idx="5817">
                  <c:v>0.60311759746012505</c:v>
                </c:pt>
                <c:pt idx="5818">
                  <c:v>0.60310671894614098</c:v>
                </c:pt>
                <c:pt idx="5819">
                  <c:v>0.60309558041476563</c:v>
                </c:pt>
                <c:pt idx="5820">
                  <c:v>0.60308418223451365</c:v>
                </c:pt>
                <c:pt idx="5821">
                  <c:v>0.60307252477660556</c:v>
                </c:pt>
                <c:pt idx="5822">
                  <c:v>0.60306060841496201</c:v>
                </c:pt>
                <c:pt idx="5823">
                  <c:v>0.60304843352620063</c:v>
                </c:pt>
                <c:pt idx="5824">
                  <c:v>0.60303600048960204</c:v>
                </c:pt>
                <c:pt idx="5825">
                  <c:v>0.60302330968717832</c:v>
                </c:pt>
                <c:pt idx="5826">
                  <c:v>0.60301036150358656</c:v>
                </c:pt>
                <c:pt idx="5827">
                  <c:v>0.60299715632617712</c:v>
                </c:pt>
                <c:pt idx="5828">
                  <c:v>0.60298369454496203</c:v>
                </c:pt>
                <c:pt idx="5829">
                  <c:v>0.60296997655264195</c:v>
                </c:pt>
                <c:pt idx="5830">
                  <c:v>0.60295600274456695</c:v>
                </c:pt>
                <c:pt idx="5831">
                  <c:v>0.60294177351875966</c:v>
                </c:pt>
                <c:pt idx="5832">
                  <c:v>0.60292728927588068</c:v>
                </c:pt>
                <c:pt idx="5833">
                  <c:v>0.6029125504192655</c:v>
                </c:pt>
                <c:pt idx="5834">
                  <c:v>0.60289755735490014</c:v>
                </c:pt>
                <c:pt idx="5835">
                  <c:v>0.60288231049138863</c:v>
                </c:pt>
                <c:pt idx="5836">
                  <c:v>0.60286681024001165</c:v>
                </c:pt>
                <c:pt idx="5837">
                  <c:v>0.60285105701466868</c:v>
                </c:pt>
                <c:pt idx="5838">
                  <c:v>0.60283505123189463</c:v>
                </c:pt>
                <c:pt idx="5839">
                  <c:v>0.60281879331085364</c:v>
                </c:pt>
                <c:pt idx="5840">
                  <c:v>0.60280228367334865</c:v>
                </c:pt>
                <c:pt idx="5841">
                  <c:v>0.60278552274379404</c:v>
                </c:pt>
                <c:pt idx="5842">
                  <c:v>0.60276851094922101</c:v>
                </c:pt>
                <c:pt idx="5843">
                  <c:v>0.60275124871928765</c:v>
                </c:pt>
                <c:pt idx="5844">
                  <c:v>0.60273373648625495</c:v>
                </c:pt>
                <c:pt idx="5845">
                  <c:v>0.60271597468499705</c:v>
                </c:pt>
                <c:pt idx="5846">
                  <c:v>0.60269796375298101</c:v>
                </c:pt>
                <c:pt idx="5847">
                  <c:v>0.60267970413029504</c:v>
                </c:pt>
                <c:pt idx="5848">
                  <c:v>0.60266119625960268</c:v>
                </c:pt>
                <c:pt idx="5849">
                  <c:v>0.60264244058617589</c:v>
                </c:pt>
                <c:pt idx="5850">
                  <c:v>0.60262343755786463</c:v>
                </c:pt>
                <c:pt idx="5851">
                  <c:v>0.60260418762511503</c:v>
                </c:pt>
                <c:pt idx="5852">
                  <c:v>0.60258469124094749</c:v>
                </c:pt>
                <c:pt idx="5853">
                  <c:v>0.60256494886097256</c:v>
                </c:pt>
                <c:pt idx="5854">
                  <c:v>0.60254496094336496</c:v>
                </c:pt>
                <c:pt idx="5855">
                  <c:v>0.60252472794887668</c:v>
                </c:pt>
                <c:pt idx="5856">
                  <c:v>0.60250425034081956</c:v>
                </c:pt>
                <c:pt idx="5857">
                  <c:v>0.60248352858507803</c:v>
                </c:pt>
                <c:pt idx="5858">
                  <c:v>0.60246256315009949</c:v>
                </c:pt>
                <c:pt idx="5859">
                  <c:v>0.60244135450688563</c:v>
                </c:pt>
                <c:pt idx="5860">
                  <c:v>0.60241990312898164</c:v>
                </c:pt>
                <c:pt idx="5861">
                  <c:v>0.60239820949250156</c:v>
                </c:pt>
                <c:pt idx="5862">
                  <c:v>0.60237627407608962</c:v>
                </c:pt>
                <c:pt idx="5863">
                  <c:v>0.60235409736094303</c:v>
                </c:pt>
                <c:pt idx="5864">
                  <c:v>0.60233167983079605</c:v>
                </c:pt>
                <c:pt idx="5865">
                  <c:v>0.60230902197191649</c:v>
                </c:pt>
                <c:pt idx="5866">
                  <c:v>0.60228612427310801</c:v>
                </c:pt>
                <c:pt idx="5867">
                  <c:v>0.60226298722569749</c:v>
                </c:pt>
                <c:pt idx="5868">
                  <c:v>0.60223961132354709</c:v>
                </c:pt>
                <c:pt idx="5869">
                  <c:v>0.60221599706301865</c:v>
                </c:pt>
                <c:pt idx="5870">
                  <c:v>0.60219214494301898</c:v>
                </c:pt>
                <c:pt idx="5871">
                  <c:v>0.602168055464952</c:v>
                </c:pt>
                <c:pt idx="5872">
                  <c:v>0.6021437291327375</c:v>
                </c:pt>
                <c:pt idx="5873">
                  <c:v>0.60211916645279895</c:v>
                </c:pt>
                <c:pt idx="5874">
                  <c:v>0.60209436793406401</c:v>
                </c:pt>
                <c:pt idx="5875">
                  <c:v>0.60206933408795849</c:v>
                </c:pt>
                <c:pt idx="5876">
                  <c:v>0.60204406542840905</c:v>
                </c:pt>
                <c:pt idx="5877">
                  <c:v>0.60201856247181895</c:v>
                </c:pt>
                <c:pt idx="5878">
                  <c:v>0.601992825737097</c:v>
                </c:pt>
                <c:pt idx="5879">
                  <c:v>0.60196685574562458</c:v>
                </c:pt>
                <c:pt idx="5880">
                  <c:v>0.60194065302126765</c:v>
                </c:pt>
                <c:pt idx="5881">
                  <c:v>0.60191421809036005</c:v>
                </c:pt>
                <c:pt idx="5882">
                  <c:v>0.60188755148171602</c:v>
                </c:pt>
                <c:pt idx="5883">
                  <c:v>0.60186065372661302</c:v>
                </c:pt>
                <c:pt idx="5884">
                  <c:v>0.60183352535879164</c:v>
                </c:pt>
                <c:pt idx="5885">
                  <c:v>0.60180616691444999</c:v>
                </c:pt>
                <c:pt idx="5886">
                  <c:v>0.60177857893224496</c:v>
                </c:pt>
                <c:pt idx="5887">
                  <c:v>0.60175076195327903</c:v>
                </c:pt>
                <c:pt idx="5888">
                  <c:v>0.6017227165211082</c:v>
                </c:pt>
                <c:pt idx="5889">
                  <c:v>0.6016944431817135</c:v>
                </c:pt>
                <c:pt idx="5890">
                  <c:v>0.60166594248353211</c:v>
                </c:pt>
                <c:pt idx="5891">
                  <c:v>0.60163721497741562</c:v>
                </c:pt>
                <c:pt idx="5892">
                  <c:v>0.60160826121666</c:v>
                </c:pt>
                <c:pt idx="5893">
                  <c:v>0.6015790817569745</c:v>
                </c:pt>
                <c:pt idx="5894">
                  <c:v>0.60154967715648966</c:v>
                </c:pt>
                <c:pt idx="5895">
                  <c:v>0.601520047975732</c:v>
                </c:pt>
                <c:pt idx="5896">
                  <c:v>0.6014901947776603</c:v>
                </c:pt>
                <c:pt idx="5897">
                  <c:v>0.60146011812762756</c:v>
                </c:pt>
                <c:pt idx="5898">
                  <c:v>0.60142981859337996</c:v>
                </c:pt>
                <c:pt idx="5899">
                  <c:v>0.60139929674504156</c:v>
                </c:pt>
                <c:pt idx="5900">
                  <c:v>0.60136855315514803</c:v>
                </c:pt>
                <c:pt idx="5901">
                  <c:v>0.60133758839860396</c:v>
                </c:pt>
                <c:pt idx="5902">
                  <c:v>0.60130640305268801</c:v>
                </c:pt>
                <c:pt idx="5903">
                  <c:v>0.60127499769704595</c:v>
                </c:pt>
                <c:pt idx="5904">
                  <c:v>0.60124337291369057</c:v>
                </c:pt>
                <c:pt idx="5905">
                  <c:v>0.60121152928698096</c:v>
                </c:pt>
                <c:pt idx="5906">
                  <c:v>0.60117946740364503</c:v>
                </c:pt>
                <c:pt idx="5907">
                  <c:v>0.60114718785273058</c:v>
                </c:pt>
                <c:pt idx="5908">
                  <c:v>0.60111469122564398</c:v>
                </c:pt>
                <c:pt idx="5909">
                  <c:v>0.60108197811610964</c:v>
                </c:pt>
                <c:pt idx="5910">
                  <c:v>0.6010490491201802</c:v>
                </c:pt>
                <c:pt idx="5911">
                  <c:v>0.60101590483621159</c:v>
                </c:pt>
                <c:pt idx="5912">
                  <c:v>0.60098254586489297</c:v>
                </c:pt>
                <c:pt idx="5913">
                  <c:v>0.60094897280920057</c:v>
                </c:pt>
                <c:pt idx="5914">
                  <c:v>0.60091518627439433</c:v>
                </c:pt>
                <c:pt idx="5915">
                  <c:v>0.60088118686803804</c:v>
                </c:pt>
                <c:pt idx="5916">
                  <c:v>0.60084697519996999</c:v>
                </c:pt>
                <c:pt idx="5917">
                  <c:v>0.60081255188229066</c:v>
                </c:pt>
                <c:pt idx="5918">
                  <c:v>0.60077791752937837</c:v>
                </c:pt>
                <c:pt idx="5919">
                  <c:v>0.60074307275783456</c:v>
                </c:pt>
                <c:pt idx="5920">
                  <c:v>0.60070801818653663</c:v>
                </c:pt>
                <c:pt idx="5921">
                  <c:v>0.60067275443658008</c:v>
                </c:pt>
                <c:pt idx="5922">
                  <c:v>0.60063728213128764</c:v>
                </c:pt>
                <c:pt idx="5923">
                  <c:v>0.60060160189620804</c:v>
                </c:pt>
                <c:pt idx="5924">
                  <c:v>0.60056571435909256</c:v>
                </c:pt>
                <c:pt idx="5925">
                  <c:v>0.6005296201498832</c:v>
                </c:pt>
                <c:pt idx="5926">
                  <c:v>0.60049331990070898</c:v>
                </c:pt>
                <c:pt idx="5927">
                  <c:v>0.60045681424589403</c:v>
                </c:pt>
                <c:pt idx="5928">
                  <c:v>0.60042010382190159</c:v>
                </c:pt>
                <c:pt idx="5929">
                  <c:v>0.60038318926737166</c:v>
                </c:pt>
                <c:pt idx="5930">
                  <c:v>0.60034607122308703</c:v>
                </c:pt>
                <c:pt idx="5931">
                  <c:v>0.60030875033194198</c:v>
                </c:pt>
                <c:pt idx="5932">
                  <c:v>0.60027122723898174</c:v>
                </c:pt>
                <c:pt idx="5933">
                  <c:v>0.60023350259133101</c:v>
                </c:pt>
                <c:pt idx="5934">
                  <c:v>0.60019557703824356</c:v>
                </c:pt>
                <c:pt idx="5935">
                  <c:v>0.60015745123102804</c:v>
                </c:pt>
                <c:pt idx="5936">
                  <c:v>0.60011912582308602</c:v>
                </c:pt>
                <c:pt idx="5937">
                  <c:v>0.60008060146987374</c:v>
                </c:pt>
                <c:pt idx="5938">
                  <c:v>0.60004187882888227</c:v>
                </c:pt>
                <c:pt idx="5939">
                  <c:v>0.60000295855963903</c:v>
                </c:pt>
                <c:pt idx="5940">
                  <c:v>0.59996384132370451</c:v>
                </c:pt>
                <c:pt idx="5941">
                  <c:v>0.59992452778462757</c:v>
                </c:pt>
                <c:pt idx="5942">
                  <c:v>0.59988501860794896</c:v>
                </c:pt>
                <c:pt idx="5943">
                  <c:v>0.59984531446119105</c:v>
                </c:pt>
                <c:pt idx="5944">
                  <c:v>0.5998054160138232</c:v>
                </c:pt>
                <c:pt idx="5945">
                  <c:v>0.59976532393725979</c:v>
                </c:pt>
                <c:pt idx="5946">
                  <c:v>0.59972503890486994</c:v>
                </c:pt>
                <c:pt idx="5947">
                  <c:v>0.59968456159189798</c:v>
                </c:pt>
                <c:pt idx="5948">
                  <c:v>0.59964389267550766</c:v>
                </c:pt>
                <c:pt idx="5949">
                  <c:v>0.59960303283472005</c:v>
                </c:pt>
                <c:pt idx="5950">
                  <c:v>0.59956198275044048</c:v>
                </c:pt>
                <c:pt idx="5951">
                  <c:v>0.59952074310541359</c:v>
                </c:pt>
                <c:pt idx="5952">
                  <c:v>0.59947931458419856</c:v>
                </c:pt>
                <c:pt idx="5953">
                  <c:v>0.59943769787316159</c:v>
                </c:pt>
                <c:pt idx="5954">
                  <c:v>0.59939589366047763</c:v>
                </c:pt>
                <c:pt idx="5955">
                  <c:v>0.59935390263606358</c:v>
                </c:pt>
                <c:pt idx="5956">
                  <c:v>0.59931172549161038</c:v>
                </c:pt>
                <c:pt idx="5957">
                  <c:v>0.59926936292053656</c:v>
                </c:pt>
                <c:pt idx="5958">
                  <c:v>0.59922681561795443</c:v>
                </c:pt>
                <c:pt idx="5959">
                  <c:v>0.59918408428068859</c:v>
                </c:pt>
                <c:pt idx="5960">
                  <c:v>0.59914116960721231</c:v>
                </c:pt>
                <c:pt idx="5961">
                  <c:v>0.59909807229766898</c:v>
                </c:pt>
                <c:pt idx="5962">
                  <c:v>0.59905479305380804</c:v>
                </c:pt>
                <c:pt idx="5963">
                  <c:v>0.59901133257899464</c:v>
                </c:pt>
                <c:pt idx="5964">
                  <c:v>0.59896769157817364</c:v>
                </c:pt>
                <c:pt idx="5965">
                  <c:v>0.59892387075784659</c:v>
                </c:pt>
                <c:pt idx="5966">
                  <c:v>0.59887987082605698</c:v>
                </c:pt>
                <c:pt idx="5967">
                  <c:v>0.59883569249235402</c:v>
                </c:pt>
                <c:pt idx="5968">
                  <c:v>0.59879133646778104</c:v>
                </c:pt>
                <c:pt idx="5969">
                  <c:v>0.59874680346483444</c:v>
                </c:pt>
                <c:pt idx="5970">
                  <c:v>0.59870209419745857</c:v>
                </c:pt>
                <c:pt idx="5971">
                  <c:v>0.59865720938101397</c:v>
                </c:pt>
                <c:pt idx="5972">
                  <c:v>0.59861214973223387</c:v>
                </c:pt>
                <c:pt idx="5973">
                  <c:v>0.59856691596924005</c:v>
                </c:pt>
                <c:pt idx="5974">
                  <c:v>0.59852150881146438</c:v>
                </c:pt>
                <c:pt idx="5975">
                  <c:v>0.59847592897965396</c:v>
                </c:pt>
                <c:pt idx="5976">
                  <c:v>0.59843017719584157</c:v>
                </c:pt>
                <c:pt idx="5977">
                  <c:v>0.59838425418330499</c:v>
                </c:pt>
                <c:pt idx="5978">
                  <c:v>0.59833816066655043</c:v>
                </c:pt>
                <c:pt idx="5979">
                  <c:v>0.59829189737129163</c:v>
                </c:pt>
                <c:pt idx="5980">
                  <c:v>0.59824546502438802</c:v>
                </c:pt>
                <c:pt idx="5981">
                  <c:v>0.59819886435385405</c:v>
                </c:pt>
                <c:pt idx="5982">
                  <c:v>0.59815209608880404</c:v>
                </c:pt>
                <c:pt idx="5983">
                  <c:v>0.59810516095943056</c:v>
                </c:pt>
                <c:pt idx="5984">
                  <c:v>0.59805805969697701</c:v>
                </c:pt>
                <c:pt idx="5985">
                  <c:v>0.59801079303369598</c:v>
                </c:pt>
                <c:pt idx="5986">
                  <c:v>0.59796336170282205</c:v>
                </c:pt>
                <c:pt idx="5987">
                  <c:v>0.59791576643856603</c:v>
                </c:pt>
                <c:pt idx="5988">
                  <c:v>0.59786800797601958</c:v>
                </c:pt>
                <c:pt idx="5989">
                  <c:v>0.59782008705118805</c:v>
                </c:pt>
                <c:pt idx="5990">
                  <c:v>0.59777200440092149</c:v>
                </c:pt>
                <c:pt idx="5991">
                  <c:v>0.59772376076289258</c:v>
                </c:pt>
                <c:pt idx="5992">
                  <c:v>0.59767535687555795</c:v>
                </c:pt>
                <c:pt idx="5993">
                  <c:v>0.59762679347812564</c:v>
                </c:pt>
                <c:pt idx="5994">
                  <c:v>0.59757807131051799</c:v>
                </c:pt>
                <c:pt idx="5995">
                  <c:v>0.59752919111334357</c:v>
                </c:pt>
                <c:pt idx="5996">
                  <c:v>0.59748015362785256</c:v>
                </c:pt>
                <c:pt idx="5997">
                  <c:v>0.59743095959590231</c:v>
                </c:pt>
                <c:pt idx="5998">
                  <c:v>0.59738160975992938</c:v>
                </c:pt>
                <c:pt idx="5999">
                  <c:v>0.5973321048629</c:v>
                </c:pt>
                <c:pt idx="6000">
                  <c:v>0.59728244564829158</c:v>
                </c:pt>
                <c:pt idx="6001">
                  <c:v>0.59723263286001749</c:v>
                </c:pt>
                <c:pt idx="6002">
                  <c:v>0.59718266724243296</c:v>
                </c:pt>
                <c:pt idx="6003">
                  <c:v>0.59713254954027795</c:v>
                </c:pt>
                <c:pt idx="6004">
                  <c:v>0.59708228049863166</c:v>
                </c:pt>
                <c:pt idx="6005">
                  <c:v>0.59703186086288396</c:v>
                </c:pt>
                <c:pt idx="6006">
                  <c:v>0.59698129137868505</c:v>
                </c:pt>
                <c:pt idx="6007">
                  <c:v>0.5969305727919153</c:v>
                </c:pt>
                <c:pt idx="6008">
                  <c:v>0.59687970584865258</c:v>
                </c:pt>
                <c:pt idx="6009">
                  <c:v>0.59682869129510463</c:v>
                </c:pt>
                <c:pt idx="6010">
                  <c:v>0.59677752987759058</c:v>
                </c:pt>
                <c:pt idx="6011">
                  <c:v>0.59672622234249995</c:v>
                </c:pt>
                <c:pt idx="6012">
                  <c:v>0.59667476943623332</c:v>
                </c:pt>
                <c:pt idx="6013">
                  <c:v>0.59662317190518799</c:v>
                </c:pt>
                <c:pt idx="6014">
                  <c:v>0.59657143049568195</c:v>
                </c:pt>
                <c:pt idx="6015">
                  <c:v>0.59651954595393275</c:v>
                </c:pt>
                <c:pt idx="6016">
                  <c:v>0.5964675190260279</c:v>
                </c:pt>
                <c:pt idx="6017">
                  <c:v>0.59641535045784766</c:v>
                </c:pt>
                <c:pt idx="6018">
                  <c:v>0.59636304099503679</c:v>
                </c:pt>
                <c:pt idx="6019">
                  <c:v>0.59631059138297648</c:v>
                </c:pt>
                <c:pt idx="6020">
                  <c:v>0.59625800236672</c:v>
                </c:pt>
                <c:pt idx="6021">
                  <c:v>0.59620527469094897</c:v>
                </c:pt>
                <c:pt idx="6022">
                  <c:v>0.59615240909994038</c:v>
                </c:pt>
                <c:pt idx="6023">
                  <c:v>0.59609940633753256</c:v>
                </c:pt>
                <c:pt idx="6024">
                  <c:v>0.59604626714702857</c:v>
                </c:pt>
                <c:pt idx="6025">
                  <c:v>0.59599299227122149</c:v>
                </c:pt>
                <c:pt idx="6026">
                  <c:v>0.5959395824522975</c:v>
                </c:pt>
                <c:pt idx="6027">
                  <c:v>0.59588603843180998</c:v>
                </c:pt>
                <c:pt idx="6028">
                  <c:v>0.59583236095062675</c:v>
                </c:pt>
                <c:pt idx="6029">
                  <c:v>0.59577855074890851</c:v>
                </c:pt>
                <c:pt idx="6030">
                  <c:v>0.59572460856601195</c:v>
                </c:pt>
                <c:pt idx="6031">
                  <c:v>0.59567053514049495</c:v>
                </c:pt>
                <c:pt idx="6032">
                  <c:v>0.59561633121004032</c:v>
                </c:pt>
                <c:pt idx="6033">
                  <c:v>0.59556199751142957</c:v>
                </c:pt>
                <c:pt idx="6034">
                  <c:v>0.59550753478046647</c:v>
                </c:pt>
                <c:pt idx="6035">
                  <c:v>0.59545294375196611</c:v>
                </c:pt>
                <c:pt idx="6036">
                  <c:v>0.59539822515968999</c:v>
                </c:pt>
                <c:pt idx="6037">
                  <c:v>0.59534337973627538</c:v>
                </c:pt>
                <c:pt idx="6038">
                  <c:v>0.59528840821324558</c:v>
                </c:pt>
                <c:pt idx="6039">
                  <c:v>0.59523331132090196</c:v>
                </c:pt>
                <c:pt idx="6040">
                  <c:v>0.59517808978832532</c:v>
                </c:pt>
                <c:pt idx="6041">
                  <c:v>0.59512274434329548</c:v>
                </c:pt>
                <c:pt idx="6042">
                  <c:v>0.59506727571225004</c:v>
                </c:pt>
                <c:pt idx="6043">
                  <c:v>0.59501168462027199</c:v>
                </c:pt>
                <c:pt idx="6044">
                  <c:v>0.59495597179097559</c:v>
                </c:pt>
                <c:pt idx="6045">
                  <c:v>0.59490013794652197</c:v>
                </c:pt>
                <c:pt idx="6046">
                  <c:v>0.59484418380753956</c:v>
                </c:pt>
                <c:pt idx="6047">
                  <c:v>0.59478811009308463</c:v>
                </c:pt>
                <c:pt idx="6048">
                  <c:v>0.59473191752059751</c:v>
                </c:pt>
                <c:pt idx="6049">
                  <c:v>0.59467560680583864</c:v>
                </c:pt>
                <c:pt idx="6050">
                  <c:v>0.59461917866287195</c:v>
                </c:pt>
                <c:pt idx="6051">
                  <c:v>0.59456263380399066</c:v>
                </c:pt>
                <c:pt idx="6052">
                  <c:v>0.59450597293968899</c:v>
                </c:pt>
                <c:pt idx="6053">
                  <c:v>0.59444919677859465</c:v>
                </c:pt>
                <c:pt idx="6054">
                  <c:v>0.59439230602743731</c:v>
                </c:pt>
                <c:pt idx="6055">
                  <c:v>0.59433530139101232</c:v>
                </c:pt>
                <c:pt idx="6056">
                  <c:v>0.59427818357211148</c:v>
                </c:pt>
                <c:pt idx="6057">
                  <c:v>0.59422095327148505</c:v>
                </c:pt>
                <c:pt idx="6058">
                  <c:v>0.59416361118780159</c:v>
                </c:pt>
                <c:pt idx="6059">
                  <c:v>0.59410615801760047</c:v>
                </c:pt>
                <c:pt idx="6060">
                  <c:v>0.59404859445525249</c:v>
                </c:pt>
                <c:pt idx="6061">
                  <c:v>0.59399092119288999</c:v>
                </c:pt>
                <c:pt idx="6062">
                  <c:v>0.59393313892039257</c:v>
                </c:pt>
                <c:pt idx="6063">
                  <c:v>0.59387524832532801</c:v>
                </c:pt>
                <c:pt idx="6064">
                  <c:v>0.59381725009290431</c:v>
                </c:pt>
                <c:pt idx="6065">
                  <c:v>0.59375914490593995</c:v>
                </c:pt>
                <c:pt idx="6066">
                  <c:v>0.59370093344481356</c:v>
                </c:pt>
                <c:pt idx="6067">
                  <c:v>0.59364261638739968</c:v>
                </c:pt>
                <c:pt idx="6068">
                  <c:v>0.59358419440905796</c:v>
                </c:pt>
                <c:pt idx="6069">
                  <c:v>0.593525668182594</c:v>
                </c:pt>
                <c:pt idx="6070">
                  <c:v>0.59346703837817305</c:v>
                </c:pt>
                <c:pt idx="6071">
                  <c:v>0.59340830566332459</c:v>
                </c:pt>
                <c:pt idx="6072">
                  <c:v>0.59334947070287802</c:v>
                </c:pt>
                <c:pt idx="6073">
                  <c:v>0.59329053415892796</c:v>
                </c:pt>
                <c:pt idx="6074">
                  <c:v>0.59323149669079656</c:v>
                </c:pt>
                <c:pt idx="6075">
                  <c:v>0.59317235895497966</c:v>
                </c:pt>
                <c:pt idx="6076">
                  <c:v>0.59311312160513796</c:v>
                </c:pt>
                <c:pt idx="6077">
                  <c:v>0.5930537852920249</c:v>
                </c:pt>
                <c:pt idx="6078">
                  <c:v>0.5929943506634765</c:v>
                </c:pt>
                <c:pt idx="6079">
                  <c:v>0.59293481836433104</c:v>
                </c:pt>
                <c:pt idx="6080">
                  <c:v>0.59287518903645331</c:v>
                </c:pt>
                <c:pt idx="6081">
                  <c:v>0.59281546331865997</c:v>
                </c:pt>
                <c:pt idx="6082">
                  <c:v>0.59275564184667551</c:v>
                </c:pt>
                <c:pt idx="6083">
                  <c:v>0.59269572525312664</c:v>
                </c:pt>
                <c:pt idx="6084">
                  <c:v>0.59263571416748495</c:v>
                </c:pt>
                <c:pt idx="6085">
                  <c:v>0.59257560921604757</c:v>
                </c:pt>
                <c:pt idx="6086">
                  <c:v>0.59251541102189398</c:v>
                </c:pt>
                <c:pt idx="6087">
                  <c:v>0.59245512020485858</c:v>
                </c:pt>
                <c:pt idx="6088">
                  <c:v>0.59239473738150095</c:v>
                </c:pt>
                <c:pt idx="6089">
                  <c:v>0.59233426316506455</c:v>
                </c:pt>
                <c:pt idx="6090">
                  <c:v>0.59227369816546849</c:v>
                </c:pt>
                <c:pt idx="6091">
                  <c:v>0.59221304298924438</c:v>
                </c:pt>
                <c:pt idx="6092">
                  <c:v>0.59215229823955196</c:v>
                </c:pt>
                <c:pt idx="6093">
                  <c:v>0.59209146451610095</c:v>
                </c:pt>
                <c:pt idx="6094">
                  <c:v>0.5920305424151675</c:v>
                </c:pt>
                <c:pt idx="6095">
                  <c:v>0.59196953252954465</c:v>
                </c:pt>
                <c:pt idx="6096">
                  <c:v>0.59190843544852556</c:v>
                </c:pt>
                <c:pt idx="6097">
                  <c:v>0.59184725175786856</c:v>
                </c:pt>
                <c:pt idx="6098">
                  <c:v>0.59178598203979704</c:v>
                </c:pt>
                <c:pt idx="6099">
                  <c:v>0.59172462687294858</c:v>
                </c:pt>
                <c:pt idx="6100">
                  <c:v>0.59166318683236818</c:v>
                </c:pt>
                <c:pt idx="6101">
                  <c:v>0.59160166248950397</c:v>
                </c:pt>
                <c:pt idx="6102">
                  <c:v>0.59154005441213198</c:v>
                </c:pt>
                <c:pt idx="6103">
                  <c:v>0.59147836316441149</c:v>
                </c:pt>
                <c:pt idx="6104">
                  <c:v>0.59141658930680951</c:v>
                </c:pt>
                <c:pt idx="6105">
                  <c:v>0.59135473339612599</c:v>
                </c:pt>
                <c:pt idx="6106">
                  <c:v>0.59129279598542572</c:v>
                </c:pt>
                <c:pt idx="6107">
                  <c:v>0.59123077762408804</c:v>
                </c:pt>
                <c:pt idx="6108">
                  <c:v>0.59116867885773239</c:v>
                </c:pt>
                <c:pt idx="6109">
                  <c:v>0.59110650022825795</c:v>
                </c:pt>
                <c:pt idx="6110">
                  <c:v>0.59104424227379804</c:v>
                </c:pt>
                <c:pt idx="6111">
                  <c:v>0.590981905528704</c:v>
                </c:pt>
                <c:pt idx="6112">
                  <c:v>0.5909194905235815</c:v>
                </c:pt>
                <c:pt idx="6113">
                  <c:v>0.59085699778522038</c:v>
                </c:pt>
                <c:pt idx="6114">
                  <c:v>0.59079442783665659</c:v>
                </c:pt>
                <c:pt idx="6115">
                  <c:v>0.59073178119709358</c:v>
                </c:pt>
                <c:pt idx="6116">
                  <c:v>0.59066905838195249</c:v>
                </c:pt>
                <c:pt idx="6117">
                  <c:v>0.59060625990284255</c:v>
                </c:pt>
                <c:pt idx="6118">
                  <c:v>0.59054338626757397</c:v>
                </c:pt>
                <c:pt idx="6119">
                  <c:v>0.5904804379801335</c:v>
                </c:pt>
                <c:pt idx="6120">
                  <c:v>0.59041741554071059</c:v>
                </c:pt>
                <c:pt idx="6121">
                  <c:v>0.59035431944568251</c:v>
                </c:pt>
                <c:pt idx="6122">
                  <c:v>0.59029115018762057</c:v>
                </c:pt>
                <c:pt idx="6123">
                  <c:v>0.59022790825529658</c:v>
                </c:pt>
                <c:pt idx="6124">
                  <c:v>0.5901645941336825</c:v>
                </c:pt>
                <c:pt idx="6125">
                  <c:v>0.59010120830396351</c:v>
                </c:pt>
                <c:pt idx="6126">
                  <c:v>0.59003775124353697</c:v>
                </c:pt>
                <c:pt idx="6127">
                  <c:v>0.58997422342602801</c:v>
                </c:pt>
                <c:pt idx="6128">
                  <c:v>0.58991062532129557</c:v>
                </c:pt>
                <c:pt idx="6129">
                  <c:v>0.58984695739544701</c:v>
                </c:pt>
                <c:pt idx="6130">
                  <c:v>0.5897832201108455</c:v>
                </c:pt>
                <c:pt idx="6131">
                  <c:v>0.58971941392613103</c:v>
                </c:pt>
                <c:pt idx="6132">
                  <c:v>0.58965553929622549</c:v>
                </c:pt>
                <c:pt idx="6133">
                  <c:v>0.58959159667236249</c:v>
                </c:pt>
                <c:pt idx="6134">
                  <c:v>0.58952758650209258</c:v>
                </c:pt>
                <c:pt idx="6135">
                  <c:v>0.58946350922930391</c:v>
                </c:pt>
                <c:pt idx="6136">
                  <c:v>0.58939936529426096</c:v>
                </c:pt>
                <c:pt idx="6137">
                  <c:v>0.58933515513359902</c:v>
                </c:pt>
                <c:pt idx="6138">
                  <c:v>0.58927087918035659</c:v>
                </c:pt>
                <c:pt idx="6139">
                  <c:v>0.58920653786401356</c:v>
                </c:pt>
                <c:pt idx="6140">
                  <c:v>0.589142131610502</c:v>
                </c:pt>
                <c:pt idx="6141">
                  <c:v>0.58907766084223379</c:v>
                </c:pt>
                <c:pt idx="6142">
                  <c:v>0.58901312597814648</c:v>
                </c:pt>
                <c:pt idx="6143">
                  <c:v>0.58894852743371162</c:v>
                </c:pt>
                <c:pt idx="6144">
                  <c:v>0.58888386562095996</c:v>
                </c:pt>
                <c:pt idx="6145">
                  <c:v>0.58881914094855958</c:v>
                </c:pt>
                <c:pt idx="6146">
                  <c:v>0.58875435382179098</c:v>
                </c:pt>
                <c:pt idx="6147">
                  <c:v>0.58868950464262348</c:v>
                </c:pt>
                <c:pt idx="6148">
                  <c:v>0.58862459380973797</c:v>
                </c:pt>
                <c:pt idx="6149">
                  <c:v>0.58855962171856158</c:v>
                </c:pt>
                <c:pt idx="6150">
                  <c:v>0.58849458876131044</c:v>
                </c:pt>
                <c:pt idx="6151">
                  <c:v>0.58842949532704658</c:v>
                </c:pt>
                <c:pt idx="6152">
                  <c:v>0.58836434180167474</c:v>
                </c:pt>
                <c:pt idx="6153">
                  <c:v>0.588299128568053</c:v>
                </c:pt>
                <c:pt idx="6154">
                  <c:v>0.58823385600596356</c:v>
                </c:pt>
                <c:pt idx="6155">
                  <c:v>0.58816852449221491</c:v>
                </c:pt>
                <c:pt idx="6156">
                  <c:v>0.58810313440068096</c:v>
                </c:pt>
                <c:pt idx="6157">
                  <c:v>0.58803768610231066</c:v>
                </c:pt>
                <c:pt idx="6158">
                  <c:v>0.58797217996523021</c:v>
                </c:pt>
                <c:pt idx="6159">
                  <c:v>0.58790661635476804</c:v>
                </c:pt>
                <c:pt idx="6160">
                  <c:v>0.58784099563349856</c:v>
                </c:pt>
                <c:pt idx="6161">
                  <c:v>0.58777531816131201</c:v>
                </c:pt>
                <c:pt idx="6162">
                  <c:v>0.58770958429547804</c:v>
                </c:pt>
                <c:pt idx="6163">
                  <c:v>0.58764379439068104</c:v>
                </c:pt>
                <c:pt idx="6164">
                  <c:v>0.58757794879908531</c:v>
                </c:pt>
                <c:pt idx="6165">
                  <c:v>0.58751204787040678</c:v>
                </c:pt>
                <c:pt idx="6166">
                  <c:v>0.58744609195195774</c:v>
                </c:pt>
                <c:pt idx="6167">
                  <c:v>0.58738008138871867</c:v>
                </c:pt>
                <c:pt idx="6168">
                  <c:v>0.58731401652339432</c:v>
                </c:pt>
                <c:pt idx="6169">
                  <c:v>0.58724789769647356</c:v>
                </c:pt>
                <c:pt idx="6170">
                  <c:v>0.58718172524630996</c:v>
                </c:pt>
                <c:pt idx="6171">
                  <c:v>0.58711549950919695</c:v>
                </c:pt>
                <c:pt idx="6172">
                  <c:v>0.58704922081939304</c:v>
                </c:pt>
                <c:pt idx="6173">
                  <c:v>0.58698288950923139</c:v>
                </c:pt>
                <c:pt idx="6174">
                  <c:v>0.58691650590918332</c:v>
                </c:pt>
                <c:pt idx="6175">
                  <c:v>0.58685007034791359</c:v>
                </c:pt>
                <c:pt idx="6176">
                  <c:v>0.5867835831523569</c:v>
                </c:pt>
                <c:pt idx="6177">
                  <c:v>0.58671704464782259</c:v>
                </c:pt>
                <c:pt idx="6178">
                  <c:v>0.58665045515801495</c:v>
                </c:pt>
                <c:pt idx="6179">
                  <c:v>0.58658381500515566</c:v>
                </c:pt>
                <c:pt idx="6180">
                  <c:v>0.58651712451004279</c:v>
                </c:pt>
                <c:pt idx="6181">
                  <c:v>0.58645038399213079</c:v>
                </c:pt>
                <c:pt idx="6182">
                  <c:v>0.58638359376960647</c:v>
                </c:pt>
                <c:pt idx="6183">
                  <c:v>0.58631675415947349</c:v>
                </c:pt>
                <c:pt idx="6184">
                  <c:v>0.58624986547762759</c:v>
                </c:pt>
                <c:pt idx="6185">
                  <c:v>0.58618292803894478</c:v>
                </c:pt>
                <c:pt idx="6186">
                  <c:v>0.5861159421573775</c:v>
                </c:pt>
                <c:pt idx="6187">
                  <c:v>0.58604890814600097</c:v>
                </c:pt>
                <c:pt idx="6188">
                  <c:v>0.58598182631713502</c:v>
                </c:pt>
                <c:pt idx="6189">
                  <c:v>0.58591469698241649</c:v>
                </c:pt>
                <c:pt idx="6190">
                  <c:v>0.58584752045288302</c:v>
                </c:pt>
                <c:pt idx="6191">
                  <c:v>0.58578029703906398</c:v>
                </c:pt>
                <c:pt idx="6192">
                  <c:v>0.58571302705107098</c:v>
                </c:pt>
                <c:pt idx="6193">
                  <c:v>0.58564571079868533</c:v>
                </c:pt>
                <c:pt idx="6194">
                  <c:v>0.58557834859143532</c:v>
                </c:pt>
                <c:pt idx="6195">
                  <c:v>0.58551094073872278</c:v>
                </c:pt>
                <c:pt idx="6196">
                  <c:v>0.58544348754988063</c:v>
                </c:pt>
                <c:pt idx="6197">
                  <c:v>0.58537598933426038</c:v>
                </c:pt>
                <c:pt idx="6198">
                  <c:v>0.58530844640137103</c:v>
                </c:pt>
                <c:pt idx="6199">
                  <c:v>0.5852408590609155</c:v>
                </c:pt>
                <c:pt idx="6200">
                  <c:v>0.58517322762292556</c:v>
                </c:pt>
                <c:pt idx="6201">
                  <c:v>0.58510555239784101</c:v>
                </c:pt>
                <c:pt idx="6202">
                  <c:v>0.585037833696605</c:v>
                </c:pt>
                <c:pt idx="6203">
                  <c:v>0.58497007183076066</c:v>
                </c:pt>
                <c:pt idx="6204">
                  <c:v>0.58490226711255766</c:v>
                </c:pt>
                <c:pt idx="6205">
                  <c:v>0.58483441985503359</c:v>
                </c:pt>
                <c:pt idx="6206">
                  <c:v>0.58476653037211557</c:v>
                </c:pt>
                <c:pt idx="6207">
                  <c:v>0.584698598978726</c:v>
                </c:pt>
                <c:pt idx="6208">
                  <c:v>0.58463062599087501</c:v>
                </c:pt>
                <c:pt idx="6209">
                  <c:v>0.58456261172575275</c:v>
                </c:pt>
                <c:pt idx="6210">
                  <c:v>0.584494556501859</c:v>
                </c:pt>
                <c:pt idx="6211">
                  <c:v>0.58442646063904558</c:v>
                </c:pt>
                <c:pt idx="6212">
                  <c:v>0.58435832445866631</c:v>
                </c:pt>
                <c:pt idx="6213">
                  <c:v>0.58429014828366632</c:v>
                </c:pt>
                <c:pt idx="6214">
                  <c:v>0.58422193243866505</c:v>
                </c:pt>
                <c:pt idx="6215">
                  <c:v>0.58415367725006451</c:v>
                </c:pt>
                <c:pt idx="6216">
                  <c:v>0.58408538304615631</c:v>
                </c:pt>
                <c:pt idx="6217">
                  <c:v>0.58401705015722039</c:v>
                </c:pt>
                <c:pt idx="6218">
                  <c:v>0.58394867891562496</c:v>
                </c:pt>
                <c:pt idx="6219">
                  <c:v>0.58388026965590656</c:v>
                </c:pt>
                <c:pt idx="6220">
                  <c:v>0.5838118227149085</c:v>
                </c:pt>
                <c:pt idx="6221">
                  <c:v>0.583743338431852</c:v>
                </c:pt>
                <c:pt idx="6222">
                  <c:v>0.58367481714844904</c:v>
                </c:pt>
                <c:pt idx="6223">
                  <c:v>0.58360625920899201</c:v>
                </c:pt>
                <c:pt idx="6224">
                  <c:v>0.58353766496047166</c:v>
                </c:pt>
                <c:pt idx="6225">
                  <c:v>0.58346903475266287</c:v>
                </c:pt>
                <c:pt idx="6226">
                  <c:v>0.58340036893823233</c:v>
                </c:pt>
                <c:pt idx="6227">
                  <c:v>0.58333166787282731</c:v>
                </c:pt>
                <c:pt idx="6228">
                  <c:v>0.5832629319151813</c:v>
                </c:pt>
                <c:pt idx="6229">
                  <c:v>0.58319416142721747</c:v>
                </c:pt>
                <c:pt idx="6230">
                  <c:v>0.58312535677414801</c:v>
                </c:pt>
                <c:pt idx="6231">
                  <c:v>0.58305651832455496</c:v>
                </c:pt>
                <c:pt idx="6232">
                  <c:v>0.58298764645050904</c:v>
                </c:pt>
                <c:pt idx="6233">
                  <c:v>0.58291874152765333</c:v>
                </c:pt>
                <c:pt idx="6234">
                  <c:v>0.58284980393532304</c:v>
                </c:pt>
                <c:pt idx="6235">
                  <c:v>0.58278083405659664</c:v>
                </c:pt>
                <c:pt idx="6236">
                  <c:v>0.58271183227843804</c:v>
                </c:pt>
                <c:pt idx="6237">
                  <c:v>0.58264279899175531</c:v>
                </c:pt>
                <c:pt idx="6238">
                  <c:v>0.58257373459154149</c:v>
                </c:pt>
                <c:pt idx="6239">
                  <c:v>0.58250463947691156</c:v>
                </c:pt>
                <c:pt idx="6240">
                  <c:v>0.58243551405123295</c:v>
                </c:pt>
                <c:pt idx="6241">
                  <c:v>0.58236635872220888</c:v>
                </c:pt>
                <c:pt idx="6242">
                  <c:v>0.58229717390197966</c:v>
                </c:pt>
                <c:pt idx="6243">
                  <c:v>0.58222796000718058</c:v>
                </c:pt>
                <c:pt idx="6244">
                  <c:v>0.582158717459067</c:v>
                </c:pt>
                <c:pt idx="6245">
                  <c:v>0.58208944668359408</c:v>
                </c:pt>
                <c:pt idx="6246">
                  <c:v>0.5820201481114835</c:v>
                </c:pt>
                <c:pt idx="6247">
                  <c:v>0.58195082217835403</c:v>
                </c:pt>
                <c:pt idx="6248">
                  <c:v>0.58188146932476059</c:v>
                </c:pt>
                <c:pt idx="6249">
                  <c:v>0.58181208999630551</c:v>
                </c:pt>
                <c:pt idx="6250">
                  <c:v>0.58174268464373202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354D-4659-B150-4E47AFCF389B}"/>
            </c:ext>
          </c:extLst>
        </c:ser>
        <c:ser>
          <c:idx val="1"/>
          <c:order val="1"/>
          <c:tx>
            <c:v>Outlet flux 1loop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Sheet1!$K$4:$K$6254</c:f>
              <c:numCache>
                <c:formatCode>0.00E+00</c:formatCode>
                <c:ptCount val="6251"/>
                <c:pt idx="0">
                  <c:v>0</c:v>
                </c:pt>
                <c:pt idx="1">
                  <c:v>4.0000000000000227E-5</c:v>
                </c:pt>
                <c:pt idx="2">
                  <c:v>8.0000000000000454E-5</c:v>
                </c:pt>
                <c:pt idx="3">
                  <c:v>1.2000000000000056E-4</c:v>
                </c:pt>
                <c:pt idx="4">
                  <c:v>1.6000000000000104E-4</c:v>
                </c:pt>
                <c:pt idx="5">
                  <c:v>2.0000000000000052E-4</c:v>
                </c:pt>
                <c:pt idx="6">
                  <c:v>2.4000000000000052E-4</c:v>
                </c:pt>
                <c:pt idx="7">
                  <c:v>2.8000000000000046E-4</c:v>
                </c:pt>
                <c:pt idx="8">
                  <c:v>3.2000000000000219E-4</c:v>
                </c:pt>
                <c:pt idx="9">
                  <c:v>3.6000000000000197E-4</c:v>
                </c:pt>
                <c:pt idx="10">
                  <c:v>4.0000000000000034E-4</c:v>
                </c:pt>
                <c:pt idx="11">
                  <c:v>4.4000000000000289E-4</c:v>
                </c:pt>
                <c:pt idx="12">
                  <c:v>4.8000000000000034E-4</c:v>
                </c:pt>
                <c:pt idx="13">
                  <c:v>5.2000000000000266E-4</c:v>
                </c:pt>
                <c:pt idx="14">
                  <c:v>5.6000000000000093E-4</c:v>
                </c:pt>
                <c:pt idx="15">
                  <c:v>6.0000000000000309E-4</c:v>
                </c:pt>
                <c:pt idx="16">
                  <c:v>6.4000000000000406E-4</c:v>
                </c:pt>
                <c:pt idx="17">
                  <c:v>6.8000000000000124E-4</c:v>
                </c:pt>
                <c:pt idx="18">
                  <c:v>7.2000000000000417E-4</c:v>
                </c:pt>
                <c:pt idx="19">
                  <c:v>7.6000000000000123E-4</c:v>
                </c:pt>
                <c:pt idx="20">
                  <c:v>8.0000000000000264E-4</c:v>
                </c:pt>
                <c:pt idx="21">
                  <c:v>8.400000000000047E-4</c:v>
                </c:pt>
                <c:pt idx="22">
                  <c:v>8.8000000000000524E-4</c:v>
                </c:pt>
                <c:pt idx="23">
                  <c:v>9.2000000000000046E-4</c:v>
                </c:pt>
                <c:pt idx="24">
                  <c:v>9.6000000000000067E-4</c:v>
                </c:pt>
                <c:pt idx="25">
                  <c:v>1.0000000000000041E-3</c:v>
                </c:pt>
                <c:pt idx="26">
                  <c:v>1.0400000000000001E-3</c:v>
                </c:pt>
                <c:pt idx="27">
                  <c:v>1.0800000000000052E-3</c:v>
                </c:pt>
                <c:pt idx="28">
                  <c:v>1.1200000000000062E-3</c:v>
                </c:pt>
                <c:pt idx="29">
                  <c:v>1.160000000000008E-3</c:v>
                </c:pt>
                <c:pt idx="30">
                  <c:v>1.2000000000000001E-3</c:v>
                </c:pt>
                <c:pt idx="31">
                  <c:v>1.2400000000000041E-3</c:v>
                </c:pt>
                <c:pt idx="32">
                  <c:v>1.2800000000000057E-3</c:v>
                </c:pt>
                <c:pt idx="33">
                  <c:v>1.3200000000000067E-3</c:v>
                </c:pt>
                <c:pt idx="34">
                  <c:v>1.3600000000000073E-3</c:v>
                </c:pt>
                <c:pt idx="35">
                  <c:v>1.4000000000000041E-3</c:v>
                </c:pt>
                <c:pt idx="36">
                  <c:v>1.4400000000000001E-3</c:v>
                </c:pt>
                <c:pt idx="37">
                  <c:v>1.4800000000000021E-3</c:v>
                </c:pt>
                <c:pt idx="38">
                  <c:v>1.5200000000000055E-3</c:v>
                </c:pt>
                <c:pt idx="39">
                  <c:v>1.5600000000000073E-3</c:v>
                </c:pt>
                <c:pt idx="40">
                  <c:v>1.6000000000000081E-3</c:v>
                </c:pt>
                <c:pt idx="41">
                  <c:v>1.6400000000000091E-3</c:v>
                </c:pt>
                <c:pt idx="42">
                  <c:v>1.6800000000000098E-3</c:v>
                </c:pt>
                <c:pt idx="43">
                  <c:v>1.7200000000000067E-3</c:v>
                </c:pt>
                <c:pt idx="44">
                  <c:v>1.7600000000000064E-3</c:v>
                </c:pt>
                <c:pt idx="45">
                  <c:v>1.8000000000000078E-3</c:v>
                </c:pt>
                <c:pt idx="46">
                  <c:v>1.8400000000000087E-3</c:v>
                </c:pt>
                <c:pt idx="47">
                  <c:v>1.8800000000000095E-3</c:v>
                </c:pt>
                <c:pt idx="48">
                  <c:v>1.9200000000000109E-3</c:v>
                </c:pt>
                <c:pt idx="49">
                  <c:v>1.9600000000000103E-3</c:v>
                </c:pt>
                <c:pt idx="50">
                  <c:v>2.0000000000000052E-3</c:v>
                </c:pt>
                <c:pt idx="51">
                  <c:v>2.0400000000000101E-3</c:v>
                </c:pt>
                <c:pt idx="52">
                  <c:v>2.0800000000000011E-3</c:v>
                </c:pt>
                <c:pt idx="53">
                  <c:v>2.1200000000000012E-3</c:v>
                </c:pt>
                <c:pt idx="54">
                  <c:v>2.1600000000000052E-3</c:v>
                </c:pt>
                <c:pt idx="55">
                  <c:v>2.2000000000000092E-3</c:v>
                </c:pt>
                <c:pt idx="56">
                  <c:v>2.2400000000000115E-3</c:v>
                </c:pt>
                <c:pt idx="57">
                  <c:v>2.2800000000000147E-3</c:v>
                </c:pt>
                <c:pt idx="58">
                  <c:v>2.32E-3</c:v>
                </c:pt>
                <c:pt idx="59">
                  <c:v>2.3600000000000001E-3</c:v>
                </c:pt>
                <c:pt idx="60">
                  <c:v>2.4000000000000002E-3</c:v>
                </c:pt>
                <c:pt idx="61">
                  <c:v>2.4400000000000012E-3</c:v>
                </c:pt>
                <c:pt idx="62">
                  <c:v>2.4800000000000052E-3</c:v>
                </c:pt>
                <c:pt idx="63">
                  <c:v>2.5200000000000092E-3</c:v>
                </c:pt>
                <c:pt idx="64">
                  <c:v>2.5600000000000106E-3</c:v>
                </c:pt>
                <c:pt idx="65">
                  <c:v>2.6000000000000146E-3</c:v>
                </c:pt>
                <c:pt idx="66">
                  <c:v>2.6400000000000152E-3</c:v>
                </c:pt>
                <c:pt idx="67">
                  <c:v>2.6800000000000127E-3</c:v>
                </c:pt>
                <c:pt idx="68">
                  <c:v>2.7200000000000128E-3</c:v>
                </c:pt>
                <c:pt idx="69">
                  <c:v>2.7600000000000137E-3</c:v>
                </c:pt>
                <c:pt idx="70">
                  <c:v>2.8000000000000052E-3</c:v>
                </c:pt>
                <c:pt idx="71">
                  <c:v>2.8400000000000092E-3</c:v>
                </c:pt>
                <c:pt idx="72">
                  <c:v>2.8800000000000002E-3</c:v>
                </c:pt>
                <c:pt idx="73">
                  <c:v>2.9200000000000012E-3</c:v>
                </c:pt>
                <c:pt idx="74">
                  <c:v>2.9600000000000052E-3</c:v>
                </c:pt>
                <c:pt idx="75">
                  <c:v>3.0000000000000092E-3</c:v>
                </c:pt>
                <c:pt idx="76">
                  <c:v>3.0400000000000101E-3</c:v>
                </c:pt>
                <c:pt idx="77">
                  <c:v>3.080000000000012E-3</c:v>
                </c:pt>
                <c:pt idx="78">
                  <c:v>3.1200000000000151E-3</c:v>
                </c:pt>
                <c:pt idx="79">
                  <c:v>3.1600000000000157E-3</c:v>
                </c:pt>
                <c:pt idx="80">
                  <c:v>3.2000000000000162E-3</c:v>
                </c:pt>
                <c:pt idx="81">
                  <c:v>3.2400000000000176E-3</c:v>
                </c:pt>
                <c:pt idx="82">
                  <c:v>3.2800000000000186E-3</c:v>
                </c:pt>
                <c:pt idx="83">
                  <c:v>3.3200000000000052E-3</c:v>
                </c:pt>
                <c:pt idx="84">
                  <c:v>3.3600000000000092E-3</c:v>
                </c:pt>
                <c:pt idx="85">
                  <c:v>3.400000000000012E-3</c:v>
                </c:pt>
                <c:pt idx="86">
                  <c:v>3.4400000000000012E-3</c:v>
                </c:pt>
                <c:pt idx="87">
                  <c:v>3.4800000000000135E-3</c:v>
                </c:pt>
                <c:pt idx="88">
                  <c:v>3.5200000000000114E-3</c:v>
                </c:pt>
                <c:pt idx="89">
                  <c:v>3.5600000000000128E-3</c:v>
                </c:pt>
                <c:pt idx="90">
                  <c:v>3.6000000000000151E-3</c:v>
                </c:pt>
                <c:pt idx="91">
                  <c:v>3.6400000000000178E-3</c:v>
                </c:pt>
                <c:pt idx="92">
                  <c:v>3.6800000000000192E-3</c:v>
                </c:pt>
                <c:pt idx="93">
                  <c:v>3.7200000000000189E-3</c:v>
                </c:pt>
                <c:pt idx="94">
                  <c:v>3.7600000000000207E-3</c:v>
                </c:pt>
                <c:pt idx="95">
                  <c:v>3.8000000000000052E-3</c:v>
                </c:pt>
                <c:pt idx="96">
                  <c:v>3.8400000000000092E-3</c:v>
                </c:pt>
                <c:pt idx="97">
                  <c:v>3.8800000000000106E-3</c:v>
                </c:pt>
                <c:pt idx="98">
                  <c:v>3.9200000000000016E-3</c:v>
                </c:pt>
                <c:pt idx="99">
                  <c:v>3.9600000000000052E-3</c:v>
                </c:pt>
                <c:pt idx="100">
                  <c:v>4.0000000000000114E-3</c:v>
                </c:pt>
                <c:pt idx="101">
                  <c:v>4.0400000000000123E-3</c:v>
                </c:pt>
                <c:pt idx="102">
                  <c:v>4.0800000000000124E-3</c:v>
                </c:pt>
                <c:pt idx="103">
                  <c:v>4.1199999999999995E-3</c:v>
                </c:pt>
                <c:pt idx="104">
                  <c:v>4.1600000000000005E-3</c:v>
                </c:pt>
                <c:pt idx="105">
                  <c:v>4.2000000000000023E-3</c:v>
                </c:pt>
                <c:pt idx="106">
                  <c:v>4.2400000000000024E-3</c:v>
                </c:pt>
                <c:pt idx="107">
                  <c:v>4.2800000000000034E-3</c:v>
                </c:pt>
                <c:pt idx="108">
                  <c:v>4.3200000000000001E-3</c:v>
                </c:pt>
                <c:pt idx="109">
                  <c:v>4.3600000000000002E-3</c:v>
                </c:pt>
                <c:pt idx="110">
                  <c:v>4.4000000000000124E-3</c:v>
                </c:pt>
                <c:pt idx="111">
                  <c:v>4.4400000000000134E-3</c:v>
                </c:pt>
                <c:pt idx="112">
                  <c:v>4.4800000000000213E-3</c:v>
                </c:pt>
                <c:pt idx="113">
                  <c:v>4.5200000000000014E-3</c:v>
                </c:pt>
                <c:pt idx="114">
                  <c:v>4.5600000000000024E-3</c:v>
                </c:pt>
                <c:pt idx="115">
                  <c:v>4.6000000000000034E-3</c:v>
                </c:pt>
                <c:pt idx="116">
                  <c:v>4.64E-3</c:v>
                </c:pt>
                <c:pt idx="117">
                  <c:v>4.6800000000000001E-3</c:v>
                </c:pt>
                <c:pt idx="118">
                  <c:v>4.7200000000000002E-3</c:v>
                </c:pt>
                <c:pt idx="119">
                  <c:v>4.7600000000000003E-3</c:v>
                </c:pt>
                <c:pt idx="120">
                  <c:v>4.8000000000000004E-3</c:v>
                </c:pt>
                <c:pt idx="121">
                  <c:v>4.8400000000000014E-3</c:v>
                </c:pt>
                <c:pt idx="122">
                  <c:v>4.8800000000000024E-3</c:v>
                </c:pt>
                <c:pt idx="123">
                  <c:v>4.9200000000000034E-3</c:v>
                </c:pt>
                <c:pt idx="124">
                  <c:v>4.9600000000000104E-3</c:v>
                </c:pt>
                <c:pt idx="125">
                  <c:v>5.0000000000000114E-3</c:v>
                </c:pt>
                <c:pt idx="126">
                  <c:v>5.0400000000000124E-3</c:v>
                </c:pt>
                <c:pt idx="127">
                  <c:v>5.0800000000000133E-3</c:v>
                </c:pt>
                <c:pt idx="128">
                  <c:v>5.1200000000000004E-3</c:v>
                </c:pt>
                <c:pt idx="129">
                  <c:v>5.1600000000000014E-3</c:v>
                </c:pt>
                <c:pt idx="130">
                  <c:v>5.200000000000024E-3</c:v>
                </c:pt>
                <c:pt idx="131">
                  <c:v>5.2400000000000033E-3</c:v>
                </c:pt>
                <c:pt idx="132">
                  <c:v>5.2800000000000034E-3</c:v>
                </c:pt>
                <c:pt idx="133">
                  <c:v>5.3200000000000001E-3</c:v>
                </c:pt>
                <c:pt idx="134">
                  <c:v>5.3600000000000002E-3</c:v>
                </c:pt>
                <c:pt idx="135">
                  <c:v>5.4000000000000124E-3</c:v>
                </c:pt>
                <c:pt idx="136">
                  <c:v>5.4400000000000134E-3</c:v>
                </c:pt>
                <c:pt idx="137">
                  <c:v>5.480000000000023E-3</c:v>
                </c:pt>
                <c:pt idx="138">
                  <c:v>5.5200000000000023E-3</c:v>
                </c:pt>
                <c:pt idx="139">
                  <c:v>5.5600000000000024E-3</c:v>
                </c:pt>
                <c:pt idx="140">
                  <c:v>5.6000000000000034E-3</c:v>
                </c:pt>
                <c:pt idx="141">
                  <c:v>5.6400000000000113E-3</c:v>
                </c:pt>
                <c:pt idx="142">
                  <c:v>5.6800000000000114E-3</c:v>
                </c:pt>
                <c:pt idx="143">
                  <c:v>5.7200000000000124E-3</c:v>
                </c:pt>
                <c:pt idx="144">
                  <c:v>5.7600000000000004E-3</c:v>
                </c:pt>
                <c:pt idx="145">
                  <c:v>5.8000000000000013E-3</c:v>
                </c:pt>
                <c:pt idx="146">
                  <c:v>5.8400000000000014E-3</c:v>
                </c:pt>
                <c:pt idx="147">
                  <c:v>5.8800000000000024E-3</c:v>
                </c:pt>
                <c:pt idx="148">
                  <c:v>5.9200000000000034E-3</c:v>
                </c:pt>
                <c:pt idx="149">
                  <c:v>5.9600000000000104E-3</c:v>
                </c:pt>
                <c:pt idx="150">
                  <c:v>6.0000000000000114E-3</c:v>
                </c:pt>
                <c:pt idx="151">
                  <c:v>6.0400000000000124E-3</c:v>
                </c:pt>
                <c:pt idx="152">
                  <c:v>6.0800000000000133E-3</c:v>
                </c:pt>
                <c:pt idx="153">
                  <c:v>6.1200000000000004E-3</c:v>
                </c:pt>
                <c:pt idx="154">
                  <c:v>6.1600000000000014E-3</c:v>
                </c:pt>
                <c:pt idx="155">
                  <c:v>6.2000000000000241E-3</c:v>
                </c:pt>
                <c:pt idx="156">
                  <c:v>6.2400000000000259E-3</c:v>
                </c:pt>
                <c:pt idx="157">
                  <c:v>6.2800000000000312E-3</c:v>
                </c:pt>
                <c:pt idx="158">
                  <c:v>6.3200000000000001E-3</c:v>
                </c:pt>
                <c:pt idx="159">
                  <c:v>6.3600000000000002E-3</c:v>
                </c:pt>
                <c:pt idx="160">
                  <c:v>6.4000000000000298E-3</c:v>
                </c:pt>
                <c:pt idx="161">
                  <c:v>6.4400000000000308E-3</c:v>
                </c:pt>
                <c:pt idx="162">
                  <c:v>6.4800000000000326E-3</c:v>
                </c:pt>
                <c:pt idx="163">
                  <c:v>6.5200000000000024E-3</c:v>
                </c:pt>
                <c:pt idx="164">
                  <c:v>6.5600000000000033E-3</c:v>
                </c:pt>
                <c:pt idx="165">
                  <c:v>6.6000000000000034E-3</c:v>
                </c:pt>
                <c:pt idx="166">
                  <c:v>6.6400000000000113E-3</c:v>
                </c:pt>
                <c:pt idx="167">
                  <c:v>6.6800000000000114E-3</c:v>
                </c:pt>
                <c:pt idx="168">
                  <c:v>6.7200000000000124E-3</c:v>
                </c:pt>
                <c:pt idx="169">
                  <c:v>6.7600000000000134E-3</c:v>
                </c:pt>
                <c:pt idx="170">
                  <c:v>6.8000000000000213E-3</c:v>
                </c:pt>
                <c:pt idx="171">
                  <c:v>6.840000000000024E-3</c:v>
                </c:pt>
                <c:pt idx="172">
                  <c:v>6.8800000000000024E-3</c:v>
                </c:pt>
                <c:pt idx="173">
                  <c:v>6.9200000000000034E-3</c:v>
                </c:pt>
                <c:pt idx="174">
                  <c:v>6.9600000000000235E-3</c:v>
                </c:pt>
                <c:pt idx="175">
                  <c:v>7.0000000000000114E-3</c:v>
                </c:pt>
                <c:pt idx="176">
                  <c:v>7.0400000000000124E-3</c:v>
                </c:pt>
                <c:pt idx="177">
                  <c:v>7.0800000000000134E-3</c:v>
                </c:pt>
                <c:pt idx="178">
                  <c:v>7.1200000000000013E-3</c:v>
                </c:pt>
                <c:pt idx="179">
                  <c:v>7.1600000000000014E-3</c:v>
                </c:pt>
                <c:pt idx="180">
                  <c:v>7.2000000000000241E-3</c:v>
                </c:pt>
                <c:pt idx="181">
                  <c:v>7.2400000000000277E-3</c:v>
                </c:pt>
                <c:pt idx="182">
                  <c:v>7.2800000000000312E-3</c:v>
                </c:pt>
                <c:pt idx="183">
                  <c:v>7.3200000000000114E-3</c:v>
                </c:pt>
                <c:pt idx="184">
                  <c:v>7.3600000000000124E-3</c:v>
                </c:pt>
                <c:pt idx="185">
                  <c:v>7.4000000000000342E-3</c:v>
                </c:pt>
                <c:pt idx="186">
                  <c:v>7.4400000000000343E-3</c:v>
                </c:pt>
                <c:pt idx="187">
                  <c:v>7.4800000000000378E-3</c:v>
                </c:pt>
                <c:pt idx="188">
                  <c:v>7.5200000000000024E-3</c:v>
                </c:pt>
                <c:pt idx="189">
                  <c:v>7.5600000000000033E-3</c:v>
                </c:pt>
                <c:pt idx="190">
                  <c:v>7.6000000000000104E-3</c:v>
                </c:pt>
                <c:pt idx="191">
                  <c:v>7.6400000000000114E-3</c:v>
                </c:pt>
                <c:pt idx="192">
                  <c:v>7.6800000000000123E-3</c:v>
                </c:pt>
                <c:pt idx="193">
                  <c:v>7.7200000000000124E-3</c:v>
                </c:pt>
                <c:pt idx="194">
                  <c:v>7.7600000000000134E-3</c:v>
                </c:pt>
                <c:pt idx="195">
                  <c:v>7.8000000000000222E-3</c:v>
                </c:pt>
                <c:pt idx="196">
                  <c:v>7.8400000000000032E-3</c:v>
                </c:pt>
                <c:pt idx="197">
                  <c:v>7.8800000000000033E-3</c:v>
                </c:pt>
                <c:pt idx="198">
                  <c:v>7.9200000000000034E-3</c:v>
                </c:pt>
                <c:pt idx="199">
                  <c:v>7.9600000000000122E-3</c:v>
                </c:pt>
                <c:pt idx="200">
                  <c:v>8.0000000000000227E-3</c:v>
                </c:pt>
                <c:pt idx="201">
                  <c:v>8.0400000000000003E-3</c:v>
                </c:pt>
                <c:pt idx="202">
                  <c:v>8.0800000000000247E-3</c:v>
                </c:pt>
                <c:pt idx="203">
                  <c:v>8.1200000000000005E-3</c:v>
                </c:pt>
                <c:pt idx="204">
                  <c:v>8.1600000000000266E-3</c:v>
                </c:pt>
                <c:pt idx="205">
                  <c:v>8.2000000000000007E-3</c:v>
                </c:pt>
                <c:pt idx="206">
                  <c:v>8.2399999999999991E-3</c:v>
                </c:pt>
                <c:pt idx="207">
                  <c:v>8.2800000000000026E-3</c:v>
                </c:pt>
                <c:pt idx="208">
                  <c:v>8.3200000000000027E-3</c:v>
                </c:pt>
                <c:pt idx="209">
                  <c:v>8.3600000000000566E-3</c:v>
                </c:pt>
                <c:pt idx="210">
                  <c:v>8.4000000000000047E-3</c:v>
                </c:pt>
                <c:pt idx="211">
                  <c:v>8.4400000000000048E-3</c:v>
                </c:pt>
                <c:pt idx="212">
                  <c:v>8.4800000000000066E-3</c:v>
                </c:pt>
                <c:pt idx="213">
                  <c:v>8.5200000000000067E-3</c:v>
                </c:pt>
                <c:pt idx="214">
                  <c:v>8.5600000000000068E-3</c:v>
                </c:pt>
                <c:pt idx="215">
                  <c:v>8.6000000000000208E-3</c:v>
                </c:pt>
                <c:pt idx="216">
                  <c:v>8.6400000000000001E-3</c:v>
                </c:pt>
                <c:pt idx="217">
                  <c:v>8.6800000000000228E-3</c:v>
                </c:pt>
                <c:pt idx="218">
                  <c:v>8.7200000000000003E-3</c:v>
                </c:pt>
                <c:pt idx="219">
                  <c:v>8.7600000000000004E-3</c:v>
                </c:pt>
                <c:pt idx="220">
                  <c:v>8.8000000000000248E-3</c:v>
                </c:pt>
                <c:pt idx="221">
                  <c:v>8.8400000000000006E-3</c:v>
                </c:pt>
                <c:pt idx="222">
                  <c:v>8.8800000000000268E-3</c:v>
                </c:pt>
                <c:pt idx="223">
                  <c:v>8.9200000000000008E-3</c:v>
                </c:pt>
                <c:pt idx="224">
                  <c:v>8.9600000000000461E-3</c:v>
                </c:pt>
                <c:pt idx="225">
                  <c:v>9.0000000000000028E-3</c:v>
                </c:pt>
                <c:pt idx="226">
                  <c:v>9.0400000000000046E-3</c:v>
                </c:pt>
                <c:pt idx="227">
                  <c:v>9.0800000000000047E-3</c:v>
                </c:pt>
                <c:pt idx="228">
                  <c:v>9.1200000000000048E-3</c:v>
                </c:pt>
                <c:pt idx="229">
                  <c:v>9.1600000000000067E-3</c:v>
                </c:pt>
                <c:pt idx="230">
                  <c:v>9.2000000000000068E-3</c:v>
                </c:pt>
                <c:pt idx="231">
                  <c:v>9.2400000000000034E-3</c:v>
                </c:pt>
                <c:pt idx="232">
                  <c:v>9.2800000000000001E-3</c:v>
                </c:pt>
                <c:pt idx="233">
                  <c:v>9.3200000000000227E-3</c:v>
                </c:pt>
                <c:pt idx="234">
                  <c:v>9.3600000000000592E-3</c:v>
                </c:pt>
                <c:pt idx="235">
                  <c:v>9.4000000000000247E-3</c:v>
                </c:pt>
                <c:pt idx="236">
                  <c:v>9.4400000000000005E-3</c:v>
                </c:pt>
                <c:pt idx="237">
                  <c:v>9.4800000000000266E-3</c:v>
                </c:pt>
                <c:pt idx="238">
                  <c:v>9.5200000000000007E-3</c:v>
                </c:pt>
                <c:pt idx="239">
                  <c:v>9.5600000000000268E-3</c:v>
                </c:pt>
                <c:pt idx="240">
                  <c:v>9.6000000000000026E-3</c:v>
                </c:pt>
                <c:pt idx="241">
                  <c:v>9.6400000000000027E-3</c:v>
                </c:pt>
                <c:pt idx="242">
                  <c:v>9.6800000000000028E-3</c:v>
                </c:pt>
                <c:pt idx="243">
                  <c:v>9.7200000000000047E-3</c:v>
                </c:pt>
                <c:pt idx="244">
                  <c:v>9.7600000000000048E-3</c:v>
                </c:pt>
                <c:pt idx="245">
                  <c:v>9.8000000000000535E-3</c:v>
                </c:pt>
                <c:pt idx="246">
                  <c:v>9.8400000000000067E-3</c:v>
                </c:pt>
                <c:pt idx="247">
                  <c:v>9.8800000000000589E-3</c:v>
                </c:pt>
                <c:pt idx="248">
                  <c:v>9.9200000000000208E-3</c:v>
                </c:pt>
                <c:pt idx="249">
                  <c:v>9.9600000000000539E-3</c:v>
                </c:pt>
                <c:pt idx="250">
                  <c:v>1.0000000000000005E-2</c:v>
                </c:pt>
                <c:pt idx="251">
                  <c:v>1.004E-2</c:v>
                </c:pt>
                <c:pt idx="252">
                  <c:v>1.008E-2</c:v>
                </c:pt>
                <c:pt idx="253">
                  <c:v>1.0120000000000001E-2</c:v>
                </c:pt>
                <c:pt idx="254">
                  <c:v>1.0160000000000001E-2</c:v>
                </c:pt>
                <c:pt idx="255">
                  <c:v>1.0200000000000001E-2</c:v>
                </c:pt>
                <c:pt idx="256">
                  <c:v>1.0240000000000001E-2</c:v>
                </c:pt>
                <c:pt idx="257">
                  <c:v>1.0280000000000001E-2</c:v>
                </c:pt>
                <c:pt idx="258">
                  <c:v>1.0320000000000001E-2</c:v>
                </c:pt>
                <c:pt idx="259">
                  <c:v>1.0360000000000001E-2</c:v>
                </c:pt>
                <c:pt idx="260">
                  <c:v>1.0400000000000001E-2</c:v>
                </c:pt>
                <c:pt idx="261">
                  <c:v>1.0440000000000001E-2</c:v>
                </c:pt>
                <c:pt idx="262">
                  <c:v>1.0480000000000001E-2</c:v>
                </c:pt>
                <c:pt idx="263">
                  <c:v>1.0520000000000003E-2</c:v>
                </c:pt>
                <c:pt idx="264">
                  <c:v>1.0560000000000003E-2</c:v>
                </c:pt>
                <c:pt idx="265">
                  <c:v>1.0600000000000021E-2</c:v>
                </c:pt>
                <c:pt idx="266">
                  <c:v>1.0640000000000005E-2</c:v>
                </c:pt>
                <c:pt idx="267">
                  <c:v>1.0680000000000005E-2</c:v>
                </c:pt>
                <c:pt idx="268">
                  <c:v>1.0720000000000021E-2</c:v>
                </c:pt>
                <c:pt idx="269">
                  <c:v>1.0760000000000021E-2</c:v>
                </c:pt>
                <c:pt idx="270">
                  <c:v>1.0800000000000021E-2</c:v>
                </c:pt>
                <c:pt idx="271">
                  <c:v>1.0840000000000021E-2</c:v>
                </c:pt>
                <c:pt idx="272">
                  <c:v>1.0880000000000023E-2</c:v>
                </c:pt>
                <c:pt idx="273">
                  <c:v>1.0920000000000023E-2</c:v>
                </c:pt>
                <c:pt idx="274">
                  <c:v>1.0960000000000053E-2</c:v>
                </c:pt>
                <c:pt idx="275">
                  <c:v>1.1000000000000055E-2</c:v>
                </c:pt>
                <c:pt idx="276">
                  <c:v>1.1040000000000055E-2</c:v>
                </c:pt>
                <c:pt idx="277">
                  <c:v>1.1080000000000052E-2</c:v>
                </c:pt>
                <c:pt idx="278">
                  <c:v>1.1120000000000001E-2</c:v>
                </c:pt>
                <c:pt idx="279">
                  <c:v>1.1160000000000041E-2</c:v>
                </c:pt>
                <c:pt idx="280">
                  <c:v>1.1200000000000055E-2</c:v>
                </c:pt>
                <c:pt idx="281">
                  <c:v>1.1240000000000056E-2</c:v>
                </c:pt>
                <c:pt idx="282">
                  <c:v>1.1280000000000054E-2</c:v>
                </c:pt>
                <c:pt idx="283">
                  <c:v>1.1320000000000057E-2</c:v>
                </c:pt>
                <c:pt idx="284">
                  <c:v>1.1360000000000063E-2</c:v>
                </c:pt>
                <c:pt idx="285">
                  <c:v>1.1400000000000063E-2</c:v>
                </c:pt>
                <c:pt idx="286">
                  <c:v>1.1440000000000058E-2</c:v>
                </c:pt>
                <c:pt idx="287">
                  <c:v>1.1480000000000063E-2</c:v>
                </c:pt>
                <c:pt idx="288">
                  <c:v>1.1520000000000063E-2</c:v>
                </c:pt>
                <c:pt idx="289">
                  <c:v>1.156000000000006E-2</c:v>
                </c:pt>
                <c:pt idx="290">
                  <c:v>1.160000000000006E-2</c:v>
                </c:pt>
                <c:pt idx="291">
                  <c:v>1.1640000000000063E-2</c:v>
                </c:pt>
                <c:pt idx="292">
                  <c:v>1.1680000000000064E-2</c:v>
                </c:pt>
                <c:pt idx="293">
                  <c:v>1.1720000000000065E-2</c:v>
                </c:pt>
                <c:pt idx="294">
                  <c:v>1.1760000000000062E-2</c:v>
                </c:pt>
                <c:pt idx="295">
                  <c:v>1.1800000000000069E-2</c:v>
                </c:pt>
                <c:pt idx="296">
                  <c:v>1.1840000000000071E-2</c:v>
                </c:pt>
                <c:pt idx="297">
                  <c:v>1.1880000000000071E-2</c:v>
                </c:pt>
                <c:pt idx="298">
                  <c:v>1.1920000000000075E-2</c:v>
                </c:pt>
                <c:pt idx="299">
                  <c:v>1.1960000000000078E-2</c:v>
                </c:pt>
                <c:pt idx="300">
                  <c:v>1.2E-2</c:v>
                </c:pt>
                <c:pt idx="301">
                  <c:v>1.204E-2</c:v>
                </c:pt>
                <c:pt idx="302">
                  <c:v>1.208E-2</c:v>
                </c:pt>
                <c:pt idx="303">
                  <c:v>1.2120000000000001E-2</c:v>
                </c:pt>
                <c:pt idx="304">
                  <c:v>1.2160000000000001E-2</c:v>
                </c:pt>
                <c:pt idx="305">
                  <c:v>1.2200000000000001E-2</c:v>
                </c:pt>
                <c:pt idx="306">
                  <c:v>1.2240000000000001E-2</c:v>
                </c:pt>
                <c:pt idx="307">
                  <c:v>1.2280000000000001E-2</c:v>
                </c:pt>
                <c:pt idx="308">
                  <c:v>1.2320000000000001E-2</c:v>
                </c:pt>
                <c:pt idx="309">
                  <c:v>1.2360000000000001E-2</c:v>
                </c:pt>
                <c:pt idx="310">
                  <c:v>1.2400000000000001E-2</c:v>
                </c:pt>
                <c:pt idx="311">
                  <c:v>1.2440000000000001E-2</c:v>
                </c:pt>
                <c:pt idx="312">
                  <c:v>1.2480000000000003E-2</c:v>
                </c:pt>
                <c:pt idx="313">
                  <c:v>1.2520000000000003E-2</c:v>
                </c:pt>
                <c:pt idx="314">
                  <c:v>1.2560000000000003E-2</c:v>
                </c:pt>
                <c:pt idx="315">
                  <c:v>1.2600000000000005E-2</c:v>
                </c:pt>
                <c:pt idx="316">
                  <c:v>1.2640000000000005E-2</c:v>
                </c:pt>
                <c:pt idx="317">
                  <c:v>1.2680000000000021E-2</c:v>
                </c:pt>
                <c:pt idx="318">
                  <c:v>1.2720000000000021E-2</c:v>
                </c:pt>
                <c:pt idx="319">
                  <c:v>1.2760000000000007E-2</c:v>
                </c:pt>
                <c:pt idx="320">
                  <c:v>1.2800000000000021E-2</c:v>
                </c:pt>
                <c:pt idx="321">
                  <c:v>1.2840000000000023E-2</c:v>
                </c:pt>
                <c:pt idx="322">
                  <c:v>1.2880000000000023E-2</c:v>
                </c:pt>
                <c:pt idx="323">
                  <c:v>1.2920000000000023E-2</c:v>
                </c:pt>
                <c:pt idx="324">
                  <c:v>1.2960000000000001E-2</c:v>
                </c:pt>
                <c:pt idx="325">
                  <c:v>1.3000000000000001E-2</c:v>
                </c:pt>
                <c:pt idx="326">
                  <c:v>1.3040000000000001E-2</c:v>
                </c:pt>
                <c:pt idx="327">
                  <c:v>1.3080000000000001E-2</c:v>
                </c:pt>
                <c:pt idx="328">
                  <c:v>1.3120000000000001E-2</c:v>
                </c:pt>
                <c:pt idx="329">
                  <c:v>1.3160000000000041E-2</c:v>
                </c:pt>
                <c:pt idx="330">
                  <c:v>1.3200000000000054E-2</c:v>
                </c:pt>
                <c:pt idx="331">
                  <c:v>1.3240000000000057E-2</c:v>
                </c:pt>
                <c:pt idx="332">
                  <c:v>1.3280000000000057E-2</c:v>
                </c:pt>
                <c:pt idx="333">
                  <c:v>1.3320000000000054E-2</c:v>
                </c:pt>
                <c:pt idx="334">
                  <c:v>1.3360000000000054E-2</c:v>
                </c:pt>
                <c:pt idx="335">
                  <c:v>1.3400000000000052E-2</c:v>
                </c:pt>
                <c:pt idx="336">
                  <c:v>1.3440000000000053E-2</c:v>
                </c:pt>
                <c:pt idx="337">
                  <c:v>1.3480000000000053E-2</c:v>
                </c:pt>
                <c:pt idx="338">
                  <c:v>1.3520000000000056E-2</c:v>
                </c:pt>
                <c:pt idx="339">
                  <c:v>1.356000000000006E-2</c:v>
                </c:pt>
                <c:pt idx="340">
                  <c:v>1.360000000000006E-2</c:v>
                </c:pt>
                <c:pt idx="341">
                  <c:v>1.364000000000006E-2</c:v>
                </c:pt>
                <c:pt idx="342">
                  <c:v>1.368000000000006E-2</c:v>
                </c:pt>
                <c:pt idx="343">
                  <c:v>1.3720000000000062E-2</c:v>
                </c:pt>
                <c:pt idx="344">
                  <c:v>1.3760000000000066E-2</c:v>
                </c:pt>
                <c:pt idx="345">
                  <c:v>1.3800000000000071E-2</c:v>
                </c:pt>
                <c:pt idx="346">
                  <c:v>1.3840000000000068E-2</c:v>
                </c:pt>
                <c:pt idx="347">
                  <c:v>1.3880000000000064E-2</c:v>
                </c:pt>
                <c:pt idx="348">
                  <c:v>1.3920000000000063E-2</c:v>
                </c:pt>
                <c:pt idx="349">
                  <c:v>1.3960000000000064E-2</c:v>
                </c:pt>
                <c:pt idx="350">
                  <c:v>1.4E-2</c:v>
                </c:pt>
                <c:pt idx="351">
                  <c:v>1.404E-2</c:v>
                </c:pt>
                <c:pt idx="352">
                  <c:v>1.4080000000000001E-2</c:v>
                </c:pt>
                <c:pt idx="353">
                  <c:v>1.4120000000000001E-2</c:v>
                </c:pt>
                <c:pt idx="354">
                  <c:v>1.4160000000000001E-2</c:v>
                </c:pt>
                <c:pt idx="355">
                  <c:v>1.4200000000000001E-2</c:v>
                </c:pt>
                <c:pt idx="356">
                  <c:v>1.4240000000000001E-2</c:v>
                </c:pt>
                <c:pt idx="357">
                  <c:v>1.4280000000000001E-2</c:v>
                </c:pt>
                <c:pt idx="358">
                  <c:v>1.4320000000000001E-2</c:v>
                </c:pt>
                <c:pt idx="359">
                  <c:v>1.4360000000000001E-2</c:v>
                </c:pt>
                <c:pt idx="360">
                  <c:v>1.4400000000000001E-2</c:v>
                </c:pt>
                <c:pt idx="361">
                  <c:v>1.4440000000000001E-2</c:v>
                </c:pt>
                <c:pt idx="362">
                  <c:v>1.4480000000000003E-2</c:v>
                </c:pt>
                <c:pt idx="363">
                  <c:v>1.4520000000000003E-2</c:v>
                </c:pt>
                <c:pt idx="364">
                  <c:v>1.4560000000000003E-2</c:v>
                </c:pt>
                <c:pt idx="365">
                  <c:v>1.4600000000000005E-2</c:v>
                </c:pt>
                <c:pt idx="366">
                  <c:v>1.4640000000000005E-2</c:v>
                </c:pt>
                <c:pt idx="367">
                  <c:v>1.4680000000000007E-2</c:v>
                </c:pt>
                <c:pt idx="368">
                  <c:v>1.4720000000000007E-2</c:v>
                </c:pt>
                <c:pt idx="369">
                  <c:v>1.4760000000000007E-2</c:v>
                </c:pt>
                <c:pt idx="370">
                  <c:v>1.4800000000000001E-2</c:v>
                </c:pt>
                <c:pt idx="371">
                  <c:v>1.4840000000000001E-2</c:v>
                </c:pt>
                <c:pt idx="372">
                  <c:v>1.4880000000000001E-2</c:v>
                </c:pt>
                <c:pt idx="373">
                  <c:v>1.4920000000000001E-2</c:v>
                </c:pt>
                <c:pt idx="374">
                  <c:v>1.4960000000000001E-2</c:v>
                </c:pt>
                <c:pt idx="375">
                  <c:v>1.5000000000000001E-2</c:v>
                </c:pt>
                <c:pt idx="376">
                  <c:v>1.5040000000000001E-2</c:v>
                </c:pt>
                <c:pt idx="377">
                  <c:v>1.5080000000000001E-2</c:v>
                </c:pt>
                <c:pt idx="378">
                  <c:v>1.5120000000000001E-2</c:v>
                </c:pt>
                <c:pt idx="379">
                  <c:v>1.5160000000000003E-2</c:v>
                </c:pt>
                <c:pt idx="380">
                  <c:v>1.5200000000000003E-2</c:v>
                </c:pt>
                <c:pt idx="381">
                  <c:v>1.5240000000000043E-2</c:v>
                </c:pt>
                <c:pt idx="382">
                  <c:v>1.528000000000005E-2</c:v>
                </c:pt>
                <c:pt idx="383">
                  <c:v>1.5320000000000052E-2</c:v>
                </c:pt>
                <c:pt idx="384">
                  <c:v>1.5360000000000021E-2</c:v>
                </c:pt>
                <c:pt idx="385">
                  <c:v>1.5400000000000021E-2</c:v>
                </c:pt>
                <c:pt idx="386">
                  <c:v>1.5440000000000021E-2</c:v>
                </c:pt>
                <c:pt idx="387">
                  <c:v>1.5480000000000051E-2</c:v>
                </c:pt>
                <c:pt idx="388">
                  <c:v>1.5520000000000051E-2</c:v>
                </c:pt>
                <c:pt idx="389">
                  <c:v>1.5560000000000053E-2</c:v>
                </c:pt>
                <c:pt idx="390">
                  <c:v>1.5600000000000055E-2</c:v>
                </c:pt>
                <c:pt idx="391">
                  <c:v>1.5640000000000001E-2</c:v>
                </c:pt>
                <c:pt idx="392">
                  <c:v>1.5680000000000003E-2</c:v>
                </c:pt>
                <c:pt idx="393">
                  <c:v>1.5720000000000001E-2</c:v>
                </c:pt>
                <c:pt idx="394">
                  <c:v>1.5760000000000003E-2</c:v>
                </c:pt>
                <c:pt idx="395">
                  <c:v>1.5800000000000043E-2</c:v>
                </c:pt>
                <c:pt idx="396">
                  <c:v>1.5840000000000003E-2</c:v>
                </c:pt>
                <c:pt idx="397">
                  <c:v>1.5880000000000043E-2</c:v>
                </c:pt>
                <c:pt idx="398">
                  <c:v>1.5920000000000021E-2</c:v>
                </c:pt>
                <c:pt idx="399">
                  <c:v>1.5960000000000005E-2</c:v>
                </c:pt>
                <c:pt idx="400">
                  <c:v>1.6000000000000021E-2</c:v>
                </c:pt>
                <c:pt idx="401">
                  <c:v>1.6040000000000061E-2</c:v>
                </c:pt>
                <c:pt idx="402">
                  <c:v>1.6080000000000021E-2</c:v>
                </c:pt>
                <c:pt idx="403">
                  <c:v>1.6120000000000061E-2</c:v>
                </c:pt>
                <c:pt idx="404">
                  <c:v>1.6160000000000074E-2</c:v>
                </c:pt>
                <c:pt idx="405">
                  <c:v>1.6200000000000023E-2</c:v>
                </c:pt>
                <c:pt idx="406">
                  <c:v>1.6240000000000063E-2</c:v>
                </c:pt>
                <c:pt idx="407">
                  <c:v>1.6280000000000076E-2</c:v>
                </c:pt>
                <c:pt idx="408">
                  <c:v>1.6320000000000074E-2</c:v>
                </c:pt>
                <c:pt idx="409">
                  <c:v>1.6360000000000079E-2</c:v>
                </c:pt>
                <c:pt idx="410">
                  <c:v>1.6400000000000001E-2</c:v>
                </c:pt>
                <c:pt idx="411">
                  <c:v>1.6440000000000041E-2</c:v>
                </c:pt>
                <c:pt idx="412">
                  <c:v>1.6480000000000074E-2</c:v>
                </c:pt>
                <c:pt idx="413">
                  <c:v>1.6520000000000073E-2</c:v>
                </c:pt>
                <c:pt idx="414">
                  <c:v>1.6560000000000078E-2</c:v>
                </c:pt>
                <c:pt idx="415">
                  <c:v>1.660000000000008E-2</c:v>
                </c:pt>
                <c:pt idx="416">
                  <c:v>1.6640000000000078E-2</c:v>
                </c:pt>
                <c:pt idx="417">
                  <c:v>1.6680000000000077E-2</c:v>
                </c:pt>
                <c:pt idx="418">
                  <c:v>1.6720000000000079E-2</c:v>
                </c:pt>
                <c:pt idx="419">
                  <c:v>1.6760000000000077E-2</c:v>
                </c:pt>
                <c:pt idx="420">
                  <c:v>1.6800000000000082E-2</c:v>
                </c:pt>
                <c:pt idx="421">
                  <c:v>1.6840000000000081E-2</c:v>
                </c:pt>
                <c:pt idx="422">
                  <c:v>1.6880000000000082E-2</c:v>
                </c:pt>
                <c:pt idx="423">
                  <c:v>1.6920000000000084E-2</c:v>
                </c:pt>
                <c:pt idx="424">
                  <c:v>1.6960000000000086E-2</c:v>
                </c:pt>
                <c:pt idx="425">
                  <c:v>1.7000000000000001E-2</c:v>
                </c:pt>
                <c:pt idx="426">
                  <c:v>1.7040000000000003E-2</c:v>
                </c:pt>
                <c:pt idx="427">
                  <c:v>1.7080000000000001E-2</c:v>
                </c:pt>
                <c:pt idx="428">
                  <c:v>1.7120000000000003E-2</c:v>
                </c:pt>
                <c:pt idx="429">
                  <c:v>1.7160000000000005E-2</c:v>
                </c:pt>
                <c:pt idx="430">
                  <c:v>1.72E-2</c:v>
                </c:pt>
                <c:pt idx="431">
                  <c:v>1.7240000000000005E-2</c:v>
                </c:pt>
                <c:pt idx="432">
                  <c:v>1.728E-2</c:v>
                </c:pt>
                <c:pt idx="433">
                  <c:v>1.7320000000000009E-2</c:v>
                </c:pt>
                <c:pt idx="434">
                  <c:v>1.736E-2</c:v>
                </c:pt>
                <c:pt idx="435">
                  <c:v>1.7400000000000009E-2</c:v>
                </c:pt>
                <c:pt idx="436">
                  <c:v>1.7440000000000001E-2</c:v>
                </c:pt>
                <c:pt idx="437">
                  <c:v>1.7480000000000002E-2</c:v>
                </c:pt>
                <c:pt idx="438">
                  <c:v>1.7520000000000001E-2</c:v>
                </c:pt>
                <c:pt idx="439">
                  <c:v>1.7560000000000003E-2</c:v>
                </c:pt>
                <c:pt idx="440">
                  <c:v>1.7600000000000001E-2</c:v>
                </c:pt>
                <c:pt idx="441">
                  <c:v>1.7640000000000003E-2</c:v>
                </c:pt>
                <c:pt idx="442">
                  <c:v>1.7680000000000001E-2</c:v>
                </c:pt>
                <c:pt idx="443">
                  <c:v>1.7720000000000003E-2</c:v>
                </c:pt>
                <c:pt idx="444">
                  <c:v>1.7760000000000001E-2</c:v>
                </c:pt>
                <c:pt idx="445">
                  <c:v>1.7800000000000003E-2</c:v>
                </c:pt>
                <c:pt idx="446">
                  <c:v>1.7840000000000005E-2</c:v>
                </c:pt>
                <c:pt idx="447">
                  <c:v>1.7880000000000021E-2</c:v>
                </c:pt>
                <c:pt idx="448">
                  <c:v>1.7920000000000005E-2</c:v>
                </c:pt>
                <c:pt idx="449">
                  <c:v>1.7960000000000021E-2</c:v>
                </c:pt>
                <c:pt idx="450">
                  <c:v>1.8000000000000023E-2</c:v>
                </c:pt>
                <c:pt idx="451">
                  <c:v>1.8040000000000007E-2</c:v>
                </c:pt>
                <c:pt idx="452">
                  <c:v>1.8080000000000023E-2</c:v>
                </c:pt>
                <c:pt idx="453">
                  <c:v>1.8120000000000063E-2</c:v>
                </c:pt>
                <c:pt idx="454">
                  <c:v>1.8160000000000023E-2</c:v>
                </c:pt>
                <c:pt idx="455">
                  <c:v>1.8200000000000063E-2</c:v>
                </c:pt>
                <c:pt idx="456">
                  <c:v>1.8240000000000076E-2</c:v>
                </c:pt>
                <c:pt idx="457">
                  <c:v>1.8280000000000001E-2</c:v>
                </c:pt>
                <c:pt idx="458">
                  <c:v>1.8320000000000041E-2</c:v>
                </c:pt>
                <c:pt idx="459">
                  <c:v>1.8360000000000001E-2</c:v>
                </c:pt>
                <c:pt idx="460">
                  <c:v>1.8400000000000041E-2</c:v>
                </c:pt>
                <c:pt idx="461">
                  <c:v>1.8440000000000074E-2</c:v>
                </c:pt>
                <c:pt idx="462">
                  <c:v>1.8480000000000073E-2</c:v>
                </c:pt>
                <c:pt idx="463">
                  <c:v>1.8520000000000075E-2</c:v>
                </c:pt>
                <c:pt idx="464">
                  <c:v>1.8560000000000073E-2</c:v>
                </c:pt>
                <c:pt idx="465">
                  <c:v>1.8600000000000075E-2</c:v>
                </c:pt>
                <c:pt idx="466">
                  <c:v>1.8640000000000077E-2</c:v>
                </c:pt>
                <c:pt idx="467">
                  <c:v>1.8680000000000078E-2</c:v>
                </c:pt>
                <c:pt idx="468">
                  <c:v>1.8720000000000077E-2</c:v>
                </c:pt>
                <c:pt idx="469">
                  <c:v>1.8760000000000079E-2</c:v>
                </c:pt>
                <c:pt idx="470">
                  <c:v>1.8800000000000074E-2</c:v>
                </c:pt>
                <c:pt idx="471">
                  <c:v>1.8840000000000075E-2</c:v>
                </c:pt>
                <c:pt idx="472">
                  <c:v>1.8880000000000077E-2</c:v>
                </c:pt>
                <c:pt idx="473">
                  <c:v>1.8920000000000076E-2</c:v>
                </c:pt>
                <c:pt idx="474">
                  <c:v>1.8960000000000077E-2</c:v>
                </c:pt>
                <c:pt idx="475">
                  <c:v>1.9000000000000083E-2</c:v>
                </c:pt>
                <c:pt idx="476">
                  <c:v>1.9040000000000074E-2</c:v>
                </c:pt>
                <c:pt idx="477">
                  <c:v>1.9080000000000083E-2</c:v>
                </c:pt>
                <c:pt idx="478">
                  <c:v>1.9120000000000078E-2</c:v>
                </c:pt>
                <c:pt idx="479">
                  <c:v>1.916000000000008E-2</c:v>
                </c:pt>
                <c:pt idx="480">
                  <c:v>1.9200000000000085E-2</c:v>
                </c:pt>
                <c:pt idx="481">
                  <c:v>1.9240000000000083E-2</c:v>
                </c:pt>
                <c:pt idx="482">
                  <c:v>1.9280000000000085E-2</c:v>
                </c:pt>
                <c:pt idx="483">
                  <c:v>1.9320000000000084E-2</c:v>
                </c:pt>
                <c:pt idx="484">
                  <c:v>1.9360000000000085E-2</c:v>
                </c:pt>
                <c:pt idx="485">
                  <c:v>1.9400000000000087E-2</c:v>
                </c:pt>
                <c:pt idx="486">
                  <c:v>1.9440000000000093E-2</c:v>
                </c:pt>
                <c:pt idx="487">
                  <c:v>1.9480000000000088E-2</c:v>
                </c:pt>
                <c:pt idx="488">
                  <c:v>1.9520000000000093E-2</c:v>
                </c:pt>
                <c:pt idx="489">
                  <c:v>1.9560000000000091E-2</c:v>
                </c:pt>
                <c:pt idx="490">
                  <c:v>1.960000000000009E-2</c:v>
                </c:pt>
                <c:pt idx="491">
                  <c:v>1.9640000000000091E-2</c:v>
                </c:pt>
                <c:pt idx="492">
                  <c:v>1.9680000000000097E-2</c:v>
                </c:pt>
                <c:pt idx="493">
                  <c:v>1.9720000000000092E-2</c:v>
                </c:pt>
                <c:pt idx="494">
                  <c:v>1.97600000000001E-2</c:v>
                </c:pt>
                <c:pt idx="495">
                  <c:v>1.9800000000000099E-2</c:v>
                </c:pt>
                <c:pt idx="496">
                  <c:v>1.9840000000000094E-2</c:v>
                </c:pt>
                <c:pt idx="497">
                  <c:v>1.9880000000000099E-2</c:v>
                </c:pt>
                <c:pt idx="498">
                  <c:v>1.9920000000000094E-2</c:v>
                </c:pt>
                <c:pt idx="499">
                  <c:v>1.9960000000000103E-2</c:v>
                </c:pt>
                <c:pt idx="500">
                  <c:v>2.0000000000000011E-2</c:v>
                </c:pt>
                <c:pt idx="501">
                  <c:v>2.0040000000000002E-2</c:v>
                </c:pt>
                <c:pt idx="502">
                  <c:v>2.0080000000000001E-2</c:v>
                </c:pt>
                <c:pt idx="503">
                  <c:v>2.0119999999999999E-2</c:v>
                </c:pt>
                <c:pt idx="504">
                  <c:v>2.0159999999999997E-2</c:v>
                </c:pt>
                <c:pt idx="505">
                  <c:v>2.0200000000000006E-2</c:v>
                </c:pt>
                <c:pt idx="506">
                  <c:v>2.0240000000000001E-2</c:v>
                </c:pt>
                <c:pt idx="507">
                  <c:v>2.0280000000000006E-2</c:v>
                </c:pt>
                <c:pt idx="508">
                  <c:v>2.0319999999999998E-2</c:v>
                </c:pt>
                <c:pt idx="509">
                  <c:v>2.0360000000000003E-2</c:v>
                </c:pt>
                <c:pt idx="510">
                  <c:v>2.0400000000000001E-2</c:v>
                </c:pt>
                <c:pt idx="511">
                  <c:v>2.044000000000001E-2</c:v>
                </c:pt>
                <c:pt idx="512">
                  <c:v>2.0480000000000002E-2</c:v>
                </c:pt>
                <c:pt idx="513">
                  <c:v>2.0519999999999997E-2</c:v>
                </c:pt>
                <c:pt idx="514">
                  <c:v>2.0559999999999998E-2</c:v>
                </c:pt>
                <c:pt idx="515">
                  <c:v>2.0600000000000011E-2</c:v>
                </c:pt>
                <c:pt idx="516">
                  <c:v>2.0640000000000002E-2</c:v>
                </c:pt>
                <c:pt idx="517">
                  <c:v>2.0680000000000011E-2</c:v>
                </c:pt>
                <c:pt idx="518">
                  <c:v>2.0719999999999999E-2</c:v>
                </c:pt>
                <c:pt idx="519">
                  <c:v>2.0759999999999997E-2</c:v>
                </c:pt>
                <c:pt idx="520">
                  <c:v>2.0800000000000006E-2</c:v>
                </c:pt>
                <c:pt idx="521">
                  <c:v>2.0840000000000011E-2</c:v>
                </c:pt>
                <c:pt idx="522">
                  <c:v>2.0880000000000006E-2</c:v>
                </c:pt>
                <c:pt idx="523">
                  <c:v>2.0919999999999998E-2</c:v>
                </c:pt>
                <c:pt idx="524">
                  <c:v>2.0960000000000003E-2</c:v>
                </c:pt>
                <c:pt idx="525">
                  <c:v>2.1000000000000012E-2</c:v>
                </c:pt>
                <c:pt idx="526">
                  <c:v>2.1040000000000052E-2</c:v>
                </c:pt>
                <c:pt idx="527">
                  <c:v>2.1080000000000012E-2</c:v>
                </c:pt>
                <c:pt idx="528">
                  <c:v>2.1120000000000003E-2</c:v>
                </c:pt>
                <c:pt idx="529">
                  <c:v>2.1159999999999998E-2</c:v>
                </c:pt>
                <c:pt idx="530">
                  <c:v>2.1200000000000042E-2</c:v>
                </c:pt>
                <c:pt idx="531">
                  <c:v>2.1240000000000002E-2</c:v>
                </c:pt>
                <c:pt idx="532">
                  <c:v>2.1280000000000011E-2</c:v>
                </c:pt>
                <c:pt idx="533">
                  <c:v>2.1319999999999999E-2</c:v>
                </c:pt>
                <c:pt idx="534">
                  <c:v>2.1360000000000001E-2</c:v>
                </c:pt>
                <c:pt idx="535">
                  <c:v>2.1400000000000002E-2</c:v>
                </c:pt>
                <c:pt idx="536">
                  <c:v>2.1440000000000011E-2</c:v>
                </c:pt>
                <c:pt idx="537">
                  <c:v>2.1480000000000016E-2</c:v>
                </c:pt>
                <c:pt idx="538">
                  <c:v>2.1520000000000001E-2</c:v>
                </c:pt>
                <c:pt idx="539">
                  <c:v>2.1560000000000003E-2</c:v>
                </c:pt>
                <c:pt idx="540">
                  <c:v>2.1600000000000012E-2</c:v>
                </c:pt>
                <c:pt idx="541">
                  <c:v>2.1640000000000052E-2</c:v>
                </c:pt>
                <c:pt idx="542">
                  <c:v>2.1680000000000012E-2</c:v>
                </c:pt>
                <c:pt idx="543">
                  <c:v>2.1720000000000003E-2</c:v>
                </c:pt>
                <c:pt idx="544">
                  <c:v>2.1759999999999998E-2</c:v>
                </c:pt>
                <c:pt idx="545">
                  <c:v>2.1800000000000052E-2</c:v>
                </c:pt>
                <c:pt idx="546">
                  <c:v>2.1840000000000012E-2</c:v>
                </c:pt>
                <c:pt idx="547">
                  <c:v>2.1880000000000052E-2</c:v>
                </c:pt>
                <c:pt idx="548">
                  <c:v>2.1919999999999999E-2</c:v>
                </c:pt>
                <c:pt idx="549">
                  <c:v>2.196E-2</c:v>
                </c:pt>
                <c:pt idx="550">
                  <c:v>2.2000000000000016E-2</c:v>
                </c:pt>
                <c:pt idx="551">
                  <c:v>2.2040000000000056E-2</c:v>
                </c:pt>
                <c:pt idx="552">
                  <c:v>2.2080000000000016E-2</c:v>
                </c:pt>
                <c:pt idx="553">
                  <c:v>2.2120000000000001E-2</c:v>
                </c:pt>
                <c:pt idx="554">
                  <c:v>2.2160000000000006E-2</c:v>
                </c:pt>
                <c:pt idx="555">
                  <c:v>2.2200000000000056E-2</c:v>
                </c:pt>
                <c:pt idx="556">
                  <c:v>2.2240000000000096E-2</c:v>
                </c:pt>
                <c:pt idx="557">
                  <c:v>2.2280000000000098E-2</c:v>
                </c:pt>
                <c:pt idx="558">
                  <c:v>2.2320000000000003E-2</c:v>
                </c:pt>
                <c:pt idx="559">
                  <c:v>2.2360000000000001E-2</c:v>
                </c:pt>
                <c:pt idx="560">
                  <c:v>2.2400000000000052E-2</c:v>
                </c:pt>
                <c:pt idx="561">
                  <c:v>2.2440000000000012E-2</c:v>
                </c:pt>
                <c:pt idx="562">
                  <c:v>2.2480000000000052E-2</c:v>
                </c:pt>
                <c:pt idx="563">
                  <c:v>2.2520000000000002E-2</c:v>
                </c:pt>
                <c:pt idx="564">
                  <c:v>2.256E-2</c:v>
                </c:pt>
                <c:pt idx="565">
                  <c:v>2.2600000000000012E-2</c:v>
                </c:pt>
                <c:pt idx="566">
                  <c:v>2.2640000000000052E-2</c:v>
                </c:pt>
                <c:pt idx="567">
                  <c:v>2.2680000000000092E-2</c:v>
                </c:pt>
                <c:pt idx="568">
                  <c:v>2.2720000000000001E-2</c:v>
                </c:pt>
                <c:pt idx="569">
                  <c:v>2.2759999999999999E-2</c:v>
                </c:pt>
                <c:pt idx="570">
                  <c:v>2.2800000000000115E-2</c:v>
                </c:pt>
                <c:pt idx="571">
                  <c:v>2.2840000000000135E-2</c:v>
                </c:pt>
                <c:pt idx="572">
                  <c:v>2.2880000000000116E-2</c:v>
                </c:pt>
                <c:pt idx="573">
                  <c:v>2.2920000000000006E-2</c:v>
                </c:pt>
                <c:pt idx="574">
                  <c:v>2.2960000000000001E-2</c:v>
                </c:pt>
                <c:pt idx="575">
                  <c:v>2.300000000000001E-2</c:v>
                </c:pt>
                <c:pt idx="576">
                  <c:v>2.3040000000000001E-2</c:v>
                </c:pt>
                <c:pt idx="577">
                  <c:v>2.308000000000001E-2</c:v>
                </c:pt>
                <c:pt idx="578">
                  <c:v>2.3119999999999988E-2</c:v>
                </c:pt>
                <c:pt idx="579">
                  <c:v>2.3159999999999997E-2</c:v>
                </c:pt>
                <c:pt idx="580">
                  <c:v>2.3200000000000002E-2</c:v>
                </c:pt>
                <c:pt idx="581">
                  <c:v>2.324E-2</c:v>
                </c:pt>
                <c:pt idx="582">
                  <c:v>2.3280000000000002E-2</c:v>
                </c:pt>
                <c:pt idx="583">
                  <c:v>2.3319999999999997E-2</c:v>
                </c:pt>
                <c:pt idx="584">
                  <c:v>2.3359999999999988E-2</c:v>
                </c:pt>
                <c:pt idx="585">
                  <c:v>2.3400000000000001E-2</c:v>
                </c:pt>
                <c:pt idx="586">
                  <c:v>2.3440000000000006E-2</c:v>
                </c:pt>
                <c:pt idx="587">
                  <c:v>2.3480000000000001E-2</c:v>
                </c:pt>
                <c:pt idx="588">
                  <c:v>2.3520000000000003E-2</c:v>
                </c:pt>
                <c:pt idx="589">
                  <c:v>2.3559999999999998E-2</c:v>
                </c:pt>
                <c:pt idx="590">
                  <c:v>2.3600000000000006E-2</c:v>
                </c:pt>
                <c:pt idx="591">
                  <c:v>2.3640000000000001E-2</c:v>
                </c:pt>
                <c:pt idx="592">
                  <c:v>2.368000000000001E-2</c:v>
                </c:pt>
                <c:pt idx="593">
                  <c:v>2.3719999999999998E-2</c:v>
                </c:pt>
                <c:pt idx="594">
                  <c:v>2.3759999999999993E-2</c:v>
                </c:pt>
                <c:pt idx="595">
                  <c:v>2.3800000000000002E-2</c:v>
                </c:pt>
                <c:pt idx="596">
                  <c:v>2.384000000000001E-2</c:v>
                </c:pt>
                <c:pt idx="597">
                  <c:v>2.3880000000000002E-2</c:v>
                </c:pt>
                <c:pt idx="598">
                  <c:v>2.3919999999999997E-2</c:v>
                </c:pt>
                <c:pt idx="599">
                  <c:v>2.3959999999999999E-2</c:v>
                </c:pt>
                <c:pt idx="600">
                  <c:v>2.4E-2</c:v>
                </c:pt>
                <c:pt idx="601">
                  <c:v>2.4040000000000002E-2</c:v>
                </c:pt>
                <c:pt idx="602">
                  <c:v>2.4080000000000001E-2</c:v>
                </c:pt>
                <c:pt idx="603">
                  <c:v>2.4120000000000003E-2</c:v>
                </c:pt>
                <c:pt idx="604">
                  <c:v>2.4159999999999997E-2</c:v>
                </c:pt>
                <c:pt idx="605">
                  <c:v>2.4200000000000006E-2</c:v>
                </c:pt>
                <c:pt idx="606">
                  <c:v>2.4240000000000001E-2</c:v>
                </c:pt>
                <c:pt idx="607">
                  <c:v>2.4280000000000006E-2</c:v>
                </c:pt>
                <c:pt idx="608">
                  <c:v>2.4319999999999998E-2</c:v>
                </c:pt>
                <c:pt idx="609">
                  <c:v>2.4360000000000003E-2</c:v>
                </c:pt>
                <c:pt idx="610">
                  <c:v>2.4400000000000002E-2</c:v>
                </c:pt>
                <c:pt idx="611">
                  <c:v>2.444000000000001E-2</c:v>
                </c:pt>
                <c:pt idx="612">
                  <c:v>2.4480000000000002E-2</c:v>
                </c:pt>
                <c:pt idx="613">
                  <c:v>2.4520000000000004E-2</c:v>
                </c:pt>
                <c:pt idx="614">
                  <c:v>2.4559999999999998E-2</c:v>
                </c:pt>
                <c:pt idx="615">
                  <c:v>2.4600000000000011E-2</c:v>
                </c:pt>
                <c:pt idx="616">
                  <c:v>2.4640000000000002E-2</c:v>
                </c:pt>
                <c:pt idx="617">
                  <c:v>2.4680000000000011E-2</c:v>
                </c:pt>
                <c:pt idx="618">
                  <c:v>2.4719999999999999E-2</c:v>
                </c:pt>
                <c:pt idx="619">
                  <c:v>2.4759999999999997E-2</c:v>
                </c:pt>
                <c:pt idx="620">
                  <c:v>2.4800000000000006E-2</c:v>
                </c:pt>
                <c:pt idx="621">
                  <c:v>2.4840000000000001E-2</c:v>
                </c:pt>
                <c:pt idx="622">
                  <c:v>2.4880000000000006E-2</c:v>
                </c:pt>
                <c:pt idx="623">
                  <c:v>2.4919999999999998E-2</c:v>
                </c:pt>
                <c:pt idx="624">
                  <c:v>2.4960000000000003E-2</c:v>
                </c:pt>
                <c:pt idx="625">
                  <c:v>2.5000000000000001E-2</c:v>
                </c:pt>
                <c:pt idx="626">
                  <c:v>2.504000000000001E-2</c:v>
                </c:pt>
                <c:pt idx="627">
                  <c:v>2.5080000000000002E-2</c:v>
                </c:pt>
                <c:pt idx="628">
                  <c:v>2.5120000000000003E-2</c:v>
                </c:pt>
                <c:pt idx="629">
                  <c:v>2.5159999999999998E-2</c:v>
                </c:pt>
                <c:pt idx="630">
                  <c:v>2.5200000000000011E-2</c:v>
                </c:pt>
                <c:pt idx="631">
                  <c:v>2.5240000000000002E-2</c:v>
                </c:pt>
                <c:pt idx="632">
                  <c:v>2.5280000000000011E-2</c:v>
                </c:pt>
                <c:pt idx="633">
                  <c:v>2.5319999999999999E-2</c:v>
                </c:pt>
                <c:pt idx="634">
                  <c:v>2.5359999999999997E-2</c:v>
                </c:pt>
                <c:pt idx="635">
                  <c:v>2.5400000000000002E-2</c:v>
                </c:pt>
                <c:pt idx="636">
                  <c:v>2.5440000000000011E-2</c:v>
                </c:pt>
                <c:pt idx="637">
                  <c:v>2.5480000000000006E-2</c:v>
                </c:pt>
                <c:pt idx="638">
                  <c:v>2.5519999999999998E-2</c:v>
                </c:pt>
                <c:pt idx="639">
                  <c:v>2.5560000000000003E-2</c:v>
                </c:pt>
                <c:pt idx="640">
                  <c:v>2.5600000000000012E-2</c:v>
                </c:pt>
                <c:pt idx="641">
                  <c:v>2.5640000000000052E-2</c:v>
                </c:pt>
                <c:pt idx="642">
                  <c:v>2.5680000000000012E-2</c:v>
                </c:pt>
                <c:pt idx="643">
                  <c:v>2.5720000000000003E-2</c:v>
                </c:pt>
                <c:pt idx="644">
                  <c:v>2.5759999999999998E-2</c:v>
                </c:pt>
                <c:pt idx="645">
                  <c:v>2.5800000000000052E-2</c:v>
                </c:pt>
                <c:pt idx="646">
                  <c:v>2.5840000000000012E-2</c:v>
                </c:pt>
                <c:pt idx="647">
                  <c:v>2.5880000000000052E-2</c:v>
                </c:pt>
                <c:pt idx="648">
                  <c:v>2.5919999999999999E-2</c:v>
                </c:pt>
                <c:pt idx="649">
                  <c:v>2.596E-2</c:v>
                </c:pt>
                <c:pt idx="650">
                  <c:v>2.6000000000000002E-2</c:v>
                </c:pt>
                <c:pt idx="651">
                  <c:v>2.6040000000000011E-2</c:v>
                </c:pt>
                <c:pt idx="652">
                  <c:v>2.6080000000000002E-2</c:v>
                </c:pt>
                <c:pt idx="653">
                  <c:v>2.6120000000000001E-2</c:v>
                </c:pt>
                <c:pt idx="654">
                  <c:v>2.6160000000000003E-2</c:v>
                </c:pt>
                <c:pt idx="655">
                  <c:v>2.6200000000000011E-2</c:v>
                </c:pt>
                <c:pt idx="656">
                  <c:v>2.6240000000000051E-2</c:v>
                </c:pt>
                <c:pt idx="657">
                  <c:v>2.6280000000000012E-2</c:v>
                </c:pt>
                <c:pt idx="658">
                  <c:v>2.6320000000000003E-2</c:v>
                </c:pt>
                <c:pt idx="659">
                  <c:v>2.6359999999999998E-2</c:v>
                </c:pt>
                <c:pt idx="660">
                  <c:v>2.6400000000000052E-2</c:v>
                </c:pt>
                <c:pt idx="661">
                  <c:v>2.6440000000000012E-2</c:v>
                </c:pt>
                <c:pt idx="662">
                  <c:v>2.6480000000000052E-2</c:v>
                </c:pt>
                <c:pt idx="663">
                  <c:v>2.6519999999999998E-2</c:v>
                </c:pt>
                <c:pt idx="664">
                  <c:v>2.6560000000000004E-2</c:v>
                </c:pt>
                <c:pt idx="665">
                  <c:v>2.6600000000000016E-2</c:v>
                </c:pt>
                <c:pt idx="666">
                  <c:v>2.6640000000000056E-2</c:v>
                </c:pt>
                <c:pt idx="667">
                  <c:v>2.6680000000000016E-2</c:v>
                </c:pt>
                <c:pt idx="668">
                  <c:v>2.6720000000000001E-2</c:v>
                </c:pt>
                <c:pt idx="669">
                  <c:v>2.6760000000000006E-2</c:v>
                </c:pt>
                <c:pt idx="670">
                  <c:v>2.6800000000000056E-2</c:v>
                </c:pt>
                <c:pt idx="671">
                  <c:v>2.6840000000000096E-2</c:v>
                </c:pt>
                <c:pt idx="672">
                  <c:v>2.6880000000000102E-2</c:v>
                </c:pt>
                <c:pt idx="673">
                  <c:v>2.6920000000000006E-2</c:v>
                </c:pt>
                <c:pt idx="674">
                  <c:v>2.6960000000000001E-2</c:v>
                </c:pt>
                <c:pt idx="675">
                  <c:v>2.7000000000000111E-2</c:v>
                </c:pt>
                <c:pt idx="676">
                  <c:v>2.7040000000000102E-2</c:v>
                </c:pt>
                <c:pt idx="677">
                  <c:v>2.7080000000000111E-2</c:v>
                </c:pt>
                <c:pt idx="678">
                  <c:v>2.7120000000000002E-2</c:v>
                </c:pt>
                <c:pt idx="679">
                  <c:v>2.7160000000000004E-2</c:v>
                </c:pt>
                <c:pt idx="680">
                  <c:v>2.7200000000000012E-2</c:v>
                </c:pt>
                <c:pt idx="681">
                  <c:v>2.7240000000000052E-2</c:v>
                </c:pt>
                <c:pt idx="682">
                  <c:v>2.7280000000000092E-2</c:v>
                </c:pt>
                <c:pt idx="683">
                  <c:v>2.7320000000000001E-2</c:v>
                </c:pt>
                <c:pt idx="684">
                  <c:v>2.7360000000000002E-2</c:v>
                </c:pt>
                <c:pt idx="685">
                  <c:v>2.7400000000000115E-2</c:v>
                </c:pt>
                <c:pt idx="686">
                  <c:v>2.7440000000000134E-2</c:v>
                </c:pt>
                <c:pt idx="687">
                  <c:v>2.7480000000000115E-2</c:v>
                </c:pt>
                <c:pt idx="688">
                  <c:v>2.7520000000000006E-2</c:v>
                </c:pt>
                <c:pt idx="689">
                  <c:v>2.7560000000000001E-2</c:v>
                </c:pt>
                <c:pt idx="690">
                  <c:v>2.7600000000000135E-2</c:v>
                </c:pt>
                <c:pt idx="691">
                  <c:v>2.7640000000000116E-2</c:v>
                </c:pt>
                <c:pt idx="692">
                  <c:v>2.7680000000000125E-2</c:v>
                </c:pt>
                <c:pt idx="693">
                  <c:v>2.7720000000000002E-2</c:v>
                </c:pt>
                <c:pt idx="694">
                  <c:v>2.776000000000001E-2</c:v>
                </c:pt>
                <c:pt idx="695">
                  <c:v>2.780000000000012E-2</c:v>
                </c:pt>
                <c:pt idx="696">
                  <c:v>2.7840000000000135E-2</c:v>
                </c:pt>
                <c:pt idx="697">
                  <c:v>2.788000000000013E-2</c:v>
                </c:pt>
                <c:pt idx="698">
                  <c:v>2.7920000000000011E-2</c:v>
                </c:pt>
                <c:pt idx="699">
                  <c:v>2.7960000000000002E-2</c:v>
                </c:pt>
                <c:pt idx="700">
                  <c:v>2.8000000000000001E-2</c:v>
                </c:pt>
                <c:pt idx="701">
                  <c:v>2.8040000000000002E-2</c:v>
                </c:pt>
                <c:pt idx="702">
                  <c:v>2.8080000000000001E-2</c:v>
                </c:pt>
                <c:pt idx="703">
                  <c:v>2.8120000000000003E-2</c:v>
                </c:pt>
                <c:pt idx="704">
                  <c:v>2.8159999999999998E-2</c:v>
                </c:pt>
                <c:pt idx="705">
                  <c:v>2.8200000000000006E-2</c:v>
                </c:pt>
                <c:pt idx="706">
                  <c:v>2.8240000000000001E-2</c:v>
                </c:pt>
                <c:pt idx="707">
                  <c:v>2.828000000000001E-2</c:v>
                </c:pt>
                <c:pt idx="708">
                  <c:v>2.8319999999999998E-2</c:v>
                </c:pt>
                <c:pt idx="709">
                  <c:v>2.8360000000000003E-2</c:v>
                </c:pt>
                <c:pt idx="710">
                  <c:v>2.8400000000000002E-2</c:v>
                </c:pt>
                <c:pt idx="711">
                  <c:v>2.844000000000001E-2</c:v>
                </c:pt>
                <c:pt idx="712">
                  <c:v>2.8480000000000002E-2</c:v>
                </c:pt>
                <c:pt idx="713">
                  <c:v>2.8519999999999997E-2</c:v>
                </c:pt>
                <c:pt idx="714">
                  <c:v>2.8559999999999999E-2</c:v>
                </c:pt>
                <c:pt idx="715">
                  <c:v>2.8600000000000011E-2</c:v>
                </c:pt>
                <c:pt idx="716">
                  <c:v>2.8640000000000002E-2</c:v>
                </c:pt>
                <c:pt idx="717">
                  <c:v>2.8680000000000001E-2</c:v>
                </c:pt>
                <c:pt idx="718">
                  <c:v>2.8719999999999999E-2</c:v>
                </c:pt>
                <c:pt idx="719">
                  <c:v>2.8759999999999997E-2</c:v>
                </c:pt>
                <c:pt idx="720">
                  <c:v>2.8800000000000006E-2</c:v>
                </c:pt>
                <c:pt idx="721">
                  <c:v>2.8840000000000001E-2</c:v>
                </c:pt>
                <c:pt idx="722">
                  <c:v>2.8880000000000006E-2</c:v>
                </c:pt>
                <c:pt idx="723">
                  <c:v>2.8919999999999998E-2</c:v>
                </c:pt>
                <c:pt idx="724">
                  <c:v>2.8960000000000003E-2</c:v>
                </c:pt>
                <c:pt idx="725">
                  <c:v>2.9000000000000001E-2</c:v>
                </c:pt>
                <c:pt idx="726">
                  <c:v>2.904000000000001E-2</c:v>
                </c:pt>
                <c:pt idx="727">
                  <c:v>2.9080000000000002E-2</c:v>
                </c:pt>
                <c:pt idx="728">
                  <c:v>2.9120000000000004E-2</c:v>
                </c:pt>
                <c:pt idx="729">
                  <c:v>2.9159999999999998E-2</c:v>
                </c:pt>
                <c:pt idx="730">
                  <c:v>2.9200000000000011E-2</c:v>
                </c:pt>
                <c:pt idx="731">
                  <c:v>2.9240000000000002E-2</c:v>
                </c:pt>
                <c:pt idx="732">
                  <c:v>2.9280000000000011E-2</c:v>
                </c:pt>
                <c:pt idx="733">
                  <c:v>2.9319999999999999E-2</c:v>
                </c:pt>
                <c:pt idx="734">
                  <c:v>2.9359999999999997E-2</c:v>
                </c:pt>
                <c:pt idx="735">
                  <c:v>2.9400000000000006E-2</c:v>
                </c:pt>
                <c:pt idx="736">
                  <c:v>2.9440000000000011E-2</c:v>
                </c:pt>
                <c:pt idx="737">
                  <c:v>2.9480000000000006E-2</c:v>
                </c:pt>
                <c:pt idx="738">
                  <c:v>2.9519999999999998E-2</c:v>
                </c:pt>
                <c:pt idx="739">
                  <c:v>2.9560000000000003E-2</c:v>
                </c:pt>
                <c:pt idx="740">
                  <c:v>2.9600000000000001E-2</c:v>
                </c:pt>
                <c:pt idx="741">
                  <c:v>2.9640000000000041E-2</c:v>
                </c:pt>
                <c:pt idx="742">
                  <c:v>2.9680000000000002E-2</c:v>
                </c:pt>
                <c:pt idx="743">
                  <c:v>2.9720000000000003E-2</c:v>
                </c:pt>
                <c:pt idx="744">
                  <c:v>2.9759999999999998E-2</c:v>
                </c:pt>
                <c:pt idx="745">
                  <c:v>2.9800000000000011E-2</c:v>
                </c:pt>
                <c:pt idx="746">
                  <c:v>2.9840000000000002E-2</c:v>
                </c:pt>
                <c:pt idx="747">
                  <c:v>2.9880000000000011E-2</c:v>
                </c:pt>
                <c:pt idx="748">
                  <c:v>2.9919999999999999E-2</c:v>
                </c:pt>
                <c:pt idx="749">
                  <c:v>2.9960000000000004E-2</c:v>
                </c:pt>
                <c:pt idx="750">
                  <c:v>3.0000000000000002E-2</c:v>
                </c:pt>
                <c:pt idx="751">
                  <c:v>3.0040000000000011E-2</c:v>
                </c:pt>
                <c:pt idx="752">
                  <c:v>3.0080000000000016E-2</c:v>
                </c:pt>
                <c:pt idx="753">
                  <c:v>3.0119999999999997E-2</c:v>
                </c:pt>
                <c:pt idx="754">
                  <c:v>3.0160000000000003E-2</c:v>
                </c:pt>
                <c:pt idx="755">
                  <c:v>3.0200000000000012E-2</c:v>
                </c:pt>
                <c:pt idx="756">
                  <c:v>3.0240000000000006E-2</c:v>
                </c:pt>
                <c:pt idx="757">
                  <c:v>3.0280000000000012E-2</c:v>
                </c:pt>
                <c:pt idx="758">
                  <c:v>3.0320000000000003E-2</c:v>
                </c:pt>
                <c:pt idx="759">
                  <c:v>3.0359999999999998E-2</c:v>
                </c:pt>
                <c:pt idx="760">
                  <c:v>3.0400000000000052E-2</c:v>
                </c:pt>
                <c:pt idx="761">
                  <c:v>3.0440000000000012E-2</c:v>
                </c:pt>
                <c:pt idx="762">
                  <c:v>3.0480000000000052E-2</c:v>
                </c:pt>
                <c:pt idx="763">
                  <c:v>3.0519999999999999E-2</c:v>
                </c:pt>
                <c:pt idx="764">
                  <c:v>3.0560000000000004E-2</c:v>
                </c:pt>
                <c:pt idx="765">
                  <c:v>3.0600000000000002E-2</c:v>
                </c:pt>
                <c:pt idx="766">
                  <c:v>3.0640000000000056E-2</c:v>
                </c:pt>
                <c:pt idx="767">
                  <c:v>3.0680000000000002E-2</c:v>
                </c:pt>
                <c:pt idx="768">
                  <c:v>3.0720000000000004E-2</c:v>
                </c:pt>
                <c:pt idx="769">
                  <c:v>3.0760000000000003E-2</c:v>
                </c:pt>
                <c:pt idx="770">
                  <c:v>3.0800000000000011E-2</c:v>
                </c:pt>
                <c:pt idx="771">
                  <c:v>3.0840000000000051E-2</c:v>
                </c:pt>
                <c:pt idx="772">
                  <c:v>3.0880000000000012E-2</c:v>
                </c:pt>
                <c:pt idx="773">
                  <c:v>3.0920000000000003E-2</c:v>
                </c:pt>
                <c:pt idx="774">
                  <c:v>3.0960000000000001E-2</c:v>
                </c:pt>
                <c:pt idx="775">
                  <c:v>3.1000000000000052E-2</c:v>
                </c:pt>
                <c:pt idx="776">
                  <c:v>3.1040000000000012E-2</c:v>
                </c:pt>
                <c:pt idx="777">
                  <c:v>3.1080000000000052E-2</c:v>
                </c:pt>
                <c:pt idx="778">
                  <c:v>3.1119999999999998E-2</c:v>
                </c:pt>
                <c:pt idx="779">
                  <c:v>3.1160000000000004E-2</c:v>
                </c:pt>
                <c:pt idx="780">
                  <c:v>3.1200000000000012E-2</c:v>
                </c:pt>
                <c:pt idx="781">
                  <c:v>3.1240000000000052E-2</c:v>
                </c:pt>
                <c:pt idx="782">
                  <c:v>3.1280000000000002E-2</c:v>
                </c:pt>
                <c:pt idx="783">
                  <c:v>3.1320000000000001E-2</c:v>
                </c:pt>
                <c:pt idx="784">
                  <c:v>3.1360000000000006E-2</c:v>
                </c:pt>
                <c:pt idx="785">
                  <c:v>3.1400000000000011E-2</c:v>
                </c:pt>
                <c:pt idx="786">
                  <c:v>3.1440000000000051E-2</c:v>
                </c:pt>
                <c:pt idx="787">
                  <c:v>3.1480000000000015E-2</c:v>
                </c:pt>
                <c:pt idx="788">
                  <c:v>3.1519999999999999E-2</c:v>
                </c:pt>
                <c:pt idx="789">
                  <c:v>3.1560000000000005E-2</c:v>
                </c:pt>
                <c:pt idx="790">
                  <c:v>3.1600000000000052E-2</c:v>
                </c:pt>
                <c:pt idx="791">
                  <c:v>3.1640000000000015E-2</c:v>
                </c:pt>
                <c:pt idx="792">
                  <c:v>3.1680000000000055E-2</c:v>
                </c:pt>
                <c:pt idx="793">
                  <c:v>3.1720000000000005E-2</c:v>
                </c:pt>
                <c:pt idx="794">
                  <c:v>3.1760000000000004E-2</c:v>
                </c:pt>
                <c:pt idx="795">
                  <c:v>3.1800000000000002E-2</c:v>
                </c:pt>
                <c:pt idx="796">
                  <c:v>3.1840000000000042E-2</c:v>
                </c:pt>
                <c:pt idx="797">
                  <c:v>3.1880000000000012E-2</c:v>
                </c:pt>
                <c:pt idx="798">
                  <c:v>3.1920000000000004E-2</c:v>
                </c:pt>
                <c:pt idx="799">
                  <c:v>3.1960000000000002E-2</c:v>
                </c:pt>
                <c:pt idx="800">
                  <c:v>3.2000000000000042E-2</c:v>
                </c:pt>
                <c:pt idx="801">
                  <c:v>3.2040000000000082E-2</c:v>
                </c:pt>
                <c:pt idx="802">
                  <c:v>3.2080000000000011E-2</c:v>
                </c:pt>
                <c:pt idx="803">
                  <c:v>3.2120000000000003E-2</c:v>
                </c:pt>
                <c:pt idx="804">
                  <c:v>3.2160000000000001E-2</c:v>
                </c:pt>
                <c:pt idx="805">
                  <c:v>3.2199999999999999E-2</c:v>
                </c:pt>
                <c:pt idx="806">
                  <c:v>3.2240000000000012E-2</c:v>
                </c:pt>
                <c:pt idx="807">
                  <c:v>3.2280000000000052E-2</c:v>
                </c:pt>
                <c:pt idx="808">
                  <c:v>3.2320000000000002E-2</c:v>
                </c:pt>
                <c:pt idx="809">
                  <c:v>3.236E-2</c:v>
                </c:pt>
                <c:pt idx="810">
                  <c:v>3.2400000000000012E-2</c:v>
                </c:pt>
                <c:pt idx="811">
                  <c:v>3.2440000000000052E-2</c:v>
                </c:pt>
                <c:pt idx="812">
                  <c:v>3.2480000000000016E-2</c:v>
                </c:pt>
                <c:pt idx="813">
                  <c:v>3.252E-2</c:v>
                </c:pt>
                <c:pt idx="814">
                  <c:v>3.2560000000000006E-2</c:v>
                </c:pt>
                <c:pt idx="815">
                  <c:v>3.260000000000015E-2</c:v>
                </c:pt>
                <c:pt idx="816">
                  <c:v>3.2640000000000016E-2</c:v>
                </c:pt>
                <c:pt idx="817">
                  <c:v>3.2680000000000056E-2</c:v>
                </c:pt>
                <c:pt idx="818">
                  <c:v>3.2720000000000006E-2</c:v>
                </c:pt>
                <c:pt idx="819">
                  <c:v>3.2760000000000004E-2</c:v>
                </c:pt>
                <c:pt idx="820">
                  <c:v>3.2800000000000155E-2</c:v>
                </c:pt>
                <c:pt idx="821">
                  <c:v>3.2840000000000154E-2</c:v>
                </c:pt>
                <c:pt idx="822">
                  <c:v>3.2880000000000152E-2</c:v>
                </c:pt>
                <c:pt idx="823">
                  <c:v>3.2920000000000005E-2</c:v>
                </c:pt>
                <c:pt idx="824">
                  <c:v>3.2960000000000003E-2</c:v>
                </c:pt>
                <c:pt idx="825">
                  <c:v>3.3000000000000002E-2</c:v>
                </c:pt>
                <c:pt idx="826">
                  <c:v>3.304E-2</c:v>
                </c:pt>
                <c:pt idx="827">
                  <c:v>3.3080000000000005E-2</c:v>
                </c:pt>
                <c:pt idx="828">
                  <c:v>3.3120000000000004E-2</c:v>
                </c:pt>
                <c:pt idx="829">
                  <c:v>3.3159999999999995E-2</c:v>
                </c:pt>
                <c:pt idx="830">
                  <c:v>3.32E-2</c:v>
                </c:pt>
                <c:pt idx="831">
                  <c:v>3.3240000000000006E-2</c:v>
                </c:pt>
                <c:pt idx="832">
                  <c:v>3.3280000000000004E-2</c:v>
                </c:pt>
                <c:pt idx="833">
                  <c:v>3.3319999999999995E-2</c:v>
                </c:pt>
                <c:pt idx="834">
                  <c:v>3.3360000000000001E-2</c:v>
                </c:pt>
                <c:pt idx="835">
                  <c:v>3.3400000000000006E-2</c:v>
                </c:pt>
                <c:pt idx="836">
                  <c:v>3.3440000000000004E-2</c:v>
                </c:pt>
                <c:pt idx="837">
                  <c:v>3.348000000000001E-2</c:v>
                </c:pt>
                <c:pt idx="838">
                  <c:v>3.3520000000000001E-2</c:v>
                </c:pt>
                <c:pt idx="839">
                  <c:v>3.356E-2</c:v>
                </c:pt>
                <c:pt idx="840">
                  <c:v>3.3600000000000005E-2</c:v>
                </c:pt>
                <c:pt idx="841">
                  <c:v>3.364000000000001E-2</c:v>
                </c:pt>
                <c:pt idx="842">
                  <c:v>3.3680000000000002E-2</c:v>
                </c:pt>
                <c:pt idx="843">
                  <c:v>3.372E-2</c:v>
                </c:pt>
                <c:pt idx="844">
                  <c:v>3.3760000000000005E-2</c:v>
                </c:pt>
                <c:pt idx="845">
                  <c:v>3.3800000000000011E-2</c:v>
                </c:pt>
                <c:pt idx="846">
                  <c:v>3.3840000000000002E-2</c:v>
                </c:pt>
                <c:pt idx="847">
                  <c:v>3.388E-2</c:v>
                </c:pt>
                <c:pt idx="848">
                  <c:v>3.3920000000000006E-2</c:v>
                </c:pt>
                <c:pt idx="849">
                  <c:v>3.3960000000000004E-2</c:v>
                </c:pt>
                <c:pt idx="850">
                  <c:v>3.4000000000000002E-2</c:v>
                </c:pt>
                <c:pt idx="851">
                  <c:v>3.4040000000000001E-2</c:v>
                </c:pt>
                <c:pt idx="852">
                  <c:v>3.4080000000000006E-2</c:v>
                </c:pt>
                <c:pt idx="853">
                  <c:v>3.4120000000000004E-2</c:v>
                </c:pt>
                <c:pt idx="854">
                  <c:v>3.4160000000000003E-2</c:v>
                </c:pt>
                <c:pt idx="855">
                  <c:v>3.4200000000000001E-2</c:v>
                </c:pt>
                <c:pt idx="856">
                  <c:v>3.4240000000000013E-2</c:v>
                </c:pt>
                <c:pt idx="857">
                  <c:v>3.4280000000000005E-2</c:v>
                </c:pt>
                <c:pt idx="858">
                  <c:v>3.4320000000000003E-2</c:v>
                </c:pt>
                <c:pt idx="859">
                  <c:v>3.4360000000000002E-2</c:v>
                </c:pt>
                <c:pt idx="860">
                  <c:v>3.44E-2</c:v>
                </c:pt>
                <c:pt idx="861">
                  <c:v>3.4440000000000005E-2</c:v>
                </c:pt>
                <c:pt idx="862">
                  <c:v>3.4480000000000011E-2</c:v>
                </c:pt>
                <c:pt idx="863">
                  <c:v>3.4520000000000002E-2</c:v>
                </c:pt>
                <c:pt idx="864">
                  <c:v>3.456E-2</c:v>
                </c:pt>
                <c:pt idx="865">
                  <c:v>3.4600000000000006E-2</c:v>
                </c:pt>
                <c:pt idx="866">
                  <c:v>3.4640000000000011E-2</c:v>
                </c:pt>
                <c:pt idx="867">
                  <c:v>3.4680000000000002E-2</c:v>
                </c:pt>
                <c:pt idx="868">
                  <c:v>3.4720000000000001E-2</c:v>
                </c:pt>
                <c:pt idx="869">
                  <c:v>3.4760000000000006E-2</c:v>
                </c:pt>
                <c:pt idx="870">
                  <c:v>3.4800000000000011E-2</c:v>
                </c:pt>
                <c:pt idx="871">
                  <c:v>3.484000000000001E-2</c:v>
                </c:pt>
                <c:pt idx="872">
                  <c:v>3.4880000000000001E-2</c:v>
                </c:pt>
                <c:pt idx="873">
                  <c:v>3.492E-2</c:v>
                </c:pt>
                <c:pt idx="874">
                  <c:v>3.4960000000000005E-2</c:v>
                </c:pt>
                <c:pt idx="875">
                  <c:v>3.500000000000001E-2</c:v>
                </c:pt>
                <c:pt idx="876">
                  <c:v>3.5040000000000002E-2</c:v>
                </c:pt>
                <c:pt idx="877">
                  <c:v>3.5080000000000014E-2</c:v>
                </c:pt>
                <c:pt idx="878">
                  <c:v>3.5120000000000005E-2</c:v>
                </c:pt>
                <c:pt idx="879">
                  <c:v>3.5160000000000004E-2</c:v>
                </c:pt>
                <c:pt idx="880">
                  <c:v>3.5200000000000002E-2</c:v>
                </c:pt>
                <c:pt idx="881">
                  <c:v>3.5240000000000014E-2</c:v>
                </c:pt>
                <c:pt idx="882">
                  <c:v>3.5280000000000006E-2</c:v>
                </c:pt>
                <c:pt idx="883">
                  <c:v>3.5320000000000004E-2</c:v>
                </c:pt>
                <c:pt idx="884">
                  <c:v>3.5360000000000003E-2</c:v>
                </c:pt>
                <c:pt idx="885">
                  <c:v>3.5400000000000001E-2</c:v>
                </c:pt>
                <c:pt idx="886">
                  <c:v>3.5440000000000006E-2</c:v>
                </c:pt>
                <c:pt idx="887">
                  <c:v>3.5480000000000012E-2</c:v>
                </c:pt>
                <c:pt idx="888">
                  <c:v>3.5520000000000003E-2</c:v>
                </c:pt>
                <c:pt idx="889">
                  <c:v>3.5560000000000001E-2</c:v>
                </c:pt>
                <c:pt idx="890">
                  <c:v>3.5600000000000041E-2</c:v>
                </c:pt>
                <c:pt idx="891">
                  <c:v>3.5640000000000012E-2</c:v>
                </c:pt>
                <c:pt idx="892">
                  <c:v>3.568000000000001E-2</c:v>
                </c:pt>
                <c:pt idx="893">
                  <c:v>3.5720000000000002E-2</c:v>
                </c:pt>
                <c:pt idx="894">
                  <c:v>3.576E-2</c:v>
                </c:pt>
                <c:pt idx="895">
                  <c:v>3.5800000000000012E-2</c:v>
                </c:pt>
                <c:pt idx="896">
                  <c:v>3.5840000000000011E-2</c:v>
                </c:pt>
                <c:pt idx="897">
                  <c:v>3.5880000000000002E-2</c:v>
                </c:pt>
                <c:pt idx="898">
                  <c:v>3.5920000000000001E-2</c:v>
                </c:pt>
                <c:pt idx="899">
                  <c:v>3.5960000000000006E-2</c:v>
                </c:pt>
                <c:pt idx="900">
                  <c:v>3.6000000000000011E-2</c:v>
                </c:pt>
                <c:pt idx="901">
                  <c:v>3.6040000000000016E-2</c:v>
                </c:pt>
                <c:pt idx="902">
                  <c:v>3.6080000000000015E-2</c:v>
                </c:pt>
                <c:pt idx="903">
                  <c:v>3.6120000000000006E-2</c:v>
                </c:pt>
                <c:pt idx="904">
                  <c:v>3.6160000000000005E-2</c:v>
                </c:pt>
                <c:pt idx="905">
                  <c:v>3.6200000000000052E-2</c:v>
                </c:pt>
                <c:pt idx="906">
                  <c:v>3.6240000000000015E-2</c:v>
                </c:pt>
                <c:pt idx="907">
                  <c:v>3.6280000000000055E-2</c:v>
                </c:pt>
                <c:pt idx="908">
                  <c:v>3.6320000000000005E-2</c:v>
                </c:pt>
                <c:pt idx="909">
                  <c:v>3.6360000000000003E-2</c:v>
                </c:pt>
                <c:pt idx="910">
                  <c:v>3.6400000000000016E-2</c:v>
                </c:pt>
                <c:pt idx="911">
                  <c:v>3.6440000000000056E-2</c:v>
                </c:pt>
                <c:pt idx="912">
                  <c:v>3.6480000000000012E-2</c:v>
                </c:pt>
                <c:pt idx="913">
                  <c:v>3.6520000000000004E-2</c:v>
                </c:pt>
                <c:pt idx="914">
                  <c:v>3.6560000000000002E-2</c:v>
                </c:pt>
                <c:pt idx="915">
                  <c:v>3.6600000000000042E-2</c:v>
                </c:pt>
                <c:pt idx="916">
                  <c:v>3.6640000000000082E-2</c:v>
                </c:pt>
                <c:pt idx="917">
                  <c:v>3.6680000000000011E-2</c:v>
                </c:pt>
                <c:pt idx="918">
                  <c:v>3.6720000000000003E-2</c:v>
                </c:pt>
                <c:pt idx="919">
                  <c:v>3.6760000000000001E-2</c:v>
                </c:pt>
                <c:pt idx="920">
                  <c:v>3.6800000000000152E-2</c:v>
                </c:pt>
                <c:pt idx="921">
                  <c:v>3.6840000000000012E-2</c:v>
                </c:pt>
                <c:pt idx="922">
                  <c:v>3.6880000000000052E-2</c:v>
                </c:pt>
                <c:pt idx="923">
                  <c:v>3.6920000000000001E-2</c:v>
                </c:pt>
                <c:pt idx="924">
                  <c:v>3.696E-2</c:v>
                </c:pt>
                <c:pt idx="925">
                  <c:v>3.7000000000000012E-2</c:v>
                </c:pt>
                <c:pt idx="926">
                  <c:v>3.7040000000000052E-2</c:v>
                </c:pt>
                <c:pt idx="927">
                  <c:v>3.7080000000000092E-2</c:v>
                </c:pt>
                <c:pt idx="928">
                  <c:v>3.712E-2</c:v>
                </c:pt>
                <c:pt idx="929">
                  <c:v>3.7160000000000006E-2</c:v>
                </c:pt>
                <c:pt idx="930">
                  <c:v>3.7200000000000052E-2</c:v>
                </c:pt>
                <c:pt idx="931">
                  <c:v>3.7240000000000016E-2</c:v>
                </c:pt>
                <c:pt idx="932">
                  <c:v>3.7280000000000056E-2</c:v>
                </c:pt>
                <c:pt idx="933">
                  <c:v>3.7320000000000006E-2</c:v>
                </c:pt>
                <c:pt idx="934">
                  <c:v>3.7360000000000004E-2</c:v>
                </c:pt>
                <c:pt idx="935">
                  <c:v>3.7400000000000162E-2</c:v>
                </c:pt>
                <c:pt idx="936">
                  <c:v>3.7440000000000161E-2</c:v>
                </c:pt>
                <c:pt idx="937">
                  <c:v>3.7480000000000159E-2</c:v>
                </c:pt>
                <c:pt idx="938">
                  <c:v>3.7520000000000005E-2</c:v>
                </c:pt>
                <c:pt idx="939">
                  <c:v>3.7560000000000003E-2</c:v>
                </c:pt>
                <c:pt idx="940">
                  <c:v>3.7600000000000154E-2</c:v>
                </c:pt>
                <c:pt idx="941">
                  <c:v>3.7640000000000153E-2</c:v>
                </c:pt>
                <c:pt idx="942">
                  <c:v>3.7680000000000012E-2</c:v>
                </c:pt>
                <c:pt idx="943">
                  <c:v>3.7720000000000004E-2</c:v>
                </c:pt>
                <c:pt idx="944">
                  <c:v>3.7760000000000002E-2</c:v>
                </c:pt>
                <c:pt idx="945">
                  <c:v>3.7800000000000153E-2</c:v>
                </c:pt>
                <c:pt idx="946">
                  <c:v>3.7840000000000172E-2</c:v>
                </c:pt>
                <c:pt idx="947">
                  <c:v>3.7880000000000164E-2</c:v>
                </c:pt>
                <c:pt idx="948">
                  <c:v>3.7920000000000002E-2</c:v>
                </c:pt>
                <c:pt idx="949">
                  <c:v>3.7960000000000001E-2</c:v>
                </c:pt>
                <c:pt idx="950">
                  <c:v>3.8000000000000006E-2</c:v>
                </c:pt>
                <c:pt idx="951">
                  <c:v>3.8040000000000004E-2</c:v>
                </c:pt>
                <c:pt idx="952">
                  <c:v>3.808000000000001E-2</c:v>
                </c:pt>
                <c:pt idx="953">
                  <c:v>3.8120000000000001E-2</c:v>
                </c:pt>
                <c:pt idx="954">
                  <c:v>3.8159999999999999E-2</c:v>
                </c:pt>
                <c:pt idx="955">
                  <c:v>3.8200000000000005E-2</c:v>
                </c:pt>
                <c:pt idx="956">
                  <c:v>3.824000000000001E-2</c:v>
                </c:pt>
                <c:pt idx="957">
                  <c:v>3.8280000000000002E-2</c:v>
                </c:pt>
                <c:pt idx="958">
                  <c:v>3.832E-2</c:v>
                </c:pt>
                <c:pt idx="959">
                  <c:v>3.8360000000000005E-2</c:v>
                </c:pt>
                <c:pt idx="960">
                  <c:v>3.8400000000000011E-2</c:v>
                </c:pt>
                <c:pt idx="961">
                  <c:v>3.8440000000000002E-2</c:v>
                </c:pt>
                <c:pt idx="962">
                  <c:v>3.848E-2</c:v>
                </c:pt>
                <c:pt idx="963">
                  <c:v>3.8520000000000006E-2</c:v>
                </c:pt>
                <c:pt idx="964">
                  <c:v>3.8560000000000004E-2</c:v>
                </c:pt>
                <c:pt idx="965">
                  <c:v>3.8600000000000002E-2</c:v>
                </c:pt>
                <c:pt idx="966">
                  <c:v>3.8640000000000001E-2</c:v>
                </c:pt>
                <c:pt idx="967">
                  <c:v>3.8680000000000006E-2</c:v>
                </c:pt>
                <c:pt idx="968">
                  <c:v>3.8720000000000004E-2</c:v>
                </c:pt>
                <c:pt idx="969">
                  <c:v>3.8760000000000003E-2</c:v>
                </c:pt>
                <c:pt idx="970">
                  <c:v>3.8800000000000001E-2</c:v>
                </c:pt>
                <c:pt idx="971">
                  <c:v>3.8840000000000006E-2</c:v>
                </c:pt>
                <c:pt idx="972">
                  <c:v>3.8880000000000005E-2</c:v>
                </c:pt>
                <c:pt idx="973">
                  <c:v>3.8920000000000003E-2</c:v>
                </c:pt>
                <c:pt idx="974">
                  <c:v>3.8960000000000002E-2</c:v>
                </c:pt>
                <c:pt idx="975">
                  <c:v>3.9000000000000014E-2</c:v>
                </c:pt>
                <c:pt idx="976">
                  <c:v>3.9040000000000005E-2</c:v>
                </c:pt>
                <c:pt idx="977">
                  <c:v>3.9080000000000011E-2</c:v>
                </c:pt>
                <c:pt idx="978">
                  <c:v>3.9120000000000002E-2</c:v>
                </c:pt>
                <c:pt idx="979">
                  <c:v>3.916E-2</c:v>
                </c:pt>
                <c:pt idx="980">
                  <c:v>3.9200000000000006E-2</c:v>
                </c:pt>
                <c:pt idx="981">
                  <c:v>3.9240000000000011E-2</c:v>
                </c:pt>
                <c:pt idx="982">
                  <c:v>3.9280000000000002E-2</c:v>
                </c:pt>
                <c:pt idx="983">
                  <c:v>3.9320000000000001E-2</c:v>
                </c:pt>
                <c:pt idx="984">
                  <c:v>3.9360000000000006E-2</c:v>
                </c:pt>
                <c:pt idx="985">
                  <c:v>3.9400000000000011E-2</c:v>
                </c:pt>
                <c:pt idx="986">
                  <c:v>3.944000000000001E-2</c:v>
                </c:pt>
                <c:pt idx="987">
                  <c:v>3.9480000000000001E-2</c:v>
                </c:pt>
                <c:pt idx="988">
                  <c:v>3.9520000000000007E-2</c:v>
                </c:pt>
                <c:pt idx="989">
                  <c:v>3.9560000000000005E-2</c:v>
                </c:pt>
                <c:pt idx="990">
                  <c:v>3.960000000000001E-2</c:v>
                </c:pt>
                <c:pt idx="991">
                  <c:v>3.9640000000000002E-2</c:v>
                </c:pt>
                <c:pt idx="992">
                  <c:v>3.9680000000000042E-2</c:v>
                </c:pt>
                <c:pt idx="993">
                  <c:v>3.9720000000000005E-2</c:v>
                </c:pt>
                <c:pt idx="994">
                  <c:v>3.9760000000000004E-2</c:v>
                </c:pt>
                <c:pt idx="995">
                  <c:v>3.9800000000000002E-2</c:v>
                </c:pt>
                <c:pt idx="996">
                  <c:v>3.9840000000000014E-2</c:v>
                </c:pt>
                <c:pt idx="997">
                  <c:v>3.9880000000000006E-2</c:v>
                </c:pt>
                <c:pt idx="998">
                  <c:v>3.9920000000000004E-2</c:v>
                </c:pt>
                <c:pt idx="999">
                  <c:v>3.9960000000000002E-2</c:v>
                </c:pt>
                <c:pt idx="1000">
                  <c:v>4.0000000000000022E-2</c:v>
                </c:pt>
                <c:pt idx="1001">
                  <c:v>4.0040000000000006E-2</c:v>
                </c:pt>
                <c:pt idx="1002">
                  <c:v>4.0080000000000011E-2</c:v>
                </c:pt>
                <c:pt idx="1003">
                  <c:v>4.0120000000000003E-2</c:v>
                </c:pt>
                <c:pt idx="1004">
                  <c:v>4.0160000000000001E-2</c:v>
                </c:pt>
                <c:pt idx="1005">
                  <c:v>4.0200000000000007E-2</c:v>
                </c:pt>
                <c:pt idx="1006">
                  <c:v>4.0240000000000005E-2</c:v>
                </c:pt>
                <c:pt idx="1007">
                  <c:v>4.0280000000000003E-2</c:v>
                </c:pt>
                <c:pt idx="1008">
                  <c:v>4.0320000000000002E-2</c:v>
                </c:pt>
                <c:pt idx="1009">
                  <c:v>4.0360000000000104E-2</c:v>
                </c:pt>
                <c:pt idx="1010">
                  <c:v>4.0400000000000012E-2</c:v>
                </c:pt>
                <c:pt idx="1011">
                  <c:v>4.0440000000000004E-2</c:v>
                </c:pt>
                <c:pt idx="1012">
                  <c:v>4.0480000000000002E-2</c:v>
                </c:pt>
                <c:pt idx="1013">
                  <c:v>4.052E-2</c:v>
                </c:pt>
                <c:pt idx="1014">
                  <c:v>4.0560000000000013E-2</c:v>
                </c:pt>
                <c:pt idx="1015">
                  <c:v>4.0599999999999997E-2</c:v>
                </c:pt>
                <c:pt idx="1016">
                  <c:v>4.0639999999999996E-2</c:v>
                </c:pt>
                <c:pt idx="1017">
                  <c:v>4.0680000000000001E-2</c:v>
                </c:pt>
                <c:pt idx="1018">
                  <c:v>4.0720000000000013E-2</c:v>
                </c:pt>
                <c:pt idx="1019">
                  <c:v>4.0760000000000123E-2</c:v>
                </c:pt>
                <c:pt idx="1020">
                  <c:v>4.0800000000000003E-2</c:v>
                </c:pt>
                <c:pt idx="1021">
                  <c:v>4.0840000000000001E-2</c:v>
                </c:pt>
                <c:pt idx="1022">
                  <c:v>4.0880000000000014E-2</c:v>
                </c:pt>
                <c:pt idx="1023">
                  <c:v>4.0920000000000012E-2</c:v>
                </c:pt>
                <c:pt idx="1024">
                  <c:v>4.0960000000000003E-2</c:v>
                </c:pt>
                <c:pt idx="1025">
                  <c:v>4.1000000000000002E-2</c:v>
                </c:pt>
                <c:pt idx="1026">
                  <c:v>4.1039999999999986E-2</c:v>
                </c:pt>
                <c:pt idx="1027">
                  <c:v>4.1080000000000012E-2</c:v>
                </c:pt>
                <c:pt idx="1028">
                  <c:v>4.1119999999999997E-2</c:v>
                </c:pt>
                <c:pt idx="1029">
                  <c:v>4.1160000000000002E-2</c:v>
                </c:pt>
                <c:pt idx="1030">
                  <c:v>4.1199999999999987E-2</c:v>
                </c:pt>
                <c:pt idx="1031">
                  <c:v>4.1239999999999985E-2</c:v>
                </c:pt>
                <c:pt idx="1032">
                  <c:v>4.1279999999999956E-2</c:v>
                </c:pt>
                <c:pt idx="1033">
                  <c:v>4.1320000000000003E-2</c:v>
                </c:pt>
                <c:pt idx="1034">
                  <c:v>4.1360000000000022E-2</c:v>
                </c:pt>
                <c:pt idx="1035">
                  <c:v>4.1400000000000013E-2</c:v>
                </c:pt>
                <c:pt idx="1036">
                  <c:v>4.1440000000000005E-2</c:v>
                </c:pt>
                <c:pt idx="1037">
                  <c:v>4.1480000000000003E-2</c:v>
                </c:pt>
                <c:pt idx="1038">
                  <c:v>4.1519999999999987E-2</c:v>
                </c:pt>
                <c:pt idx="1039">
                  <c:v>4.1560000000000014E-2</c:v>
                </c:pt>
                <c:pt idx="1040">
                  <c:v>4.1600000000000005E-2</c:v>
                </c:pt>
                <c:pt idx="1041">
                  <c:v>4.1639999999999976E-2</c:v>
                </c:pt>
                <c:pt idx="1042">
                  <c:v>4.1679999999999946E-2</c:v>
                </c:pt>
                <c:pt idx="1043">
                  <c:v>4.172E-2</c:v>
                </c:pt>
                <c:pt idx="1044">
                  <c:v>4.1760000000000012E-2</c:v>
                </c:pt>
                <c:pt idx="1045">
                  <c:v>4.1800000000000004E-2</c:v>
                </c:pt>
                <c:pt idx="1046">
                  <c:v>4.1839999999999995E-2</c:v>
                </c:pt>
                <c:pt idx="1047">
                  <c:v>4.1880000000000001E-2</c:v>
                </c:pt>
                <c:pt idx="1048">
                  <c:v>4.1920000000000006E-2</c:v>
                </c:pt>
                <c:pt idx="1049">
                  <c:v>4.1960000000000004E-2</c:v>
                </c:pt>
                <c:pt idx="1050">
                  <c:v>4.2000000000000023E-2</c:v>
                </c:pt>
                <c:pt idx="1051">
                  <c:v>4.2040000000000001E-2</c:v>
                </c:pt>
                <c:pt idx="1052">
                  <c:v>4.2080000000000013E-2</c:v>
                </c:pt>
                <c:pt idx="1053">
                  <c:v>4.2120000000000012E-2</c:v>
                </c:pt>
                <c:pt idx="1054">
                  <c:v>4.2160000000000024E-2</c:v>
                </c:pt>
                <c:pt idx="1055">
                  <c:v>4.2200000000000001E-2</c:v>
                </c:pt>
                <c:pt idx="1056">
                  <c:v>4.2240000000000007E-2</c:v>
                </c:pt>
                <c:pt idx="1057">
                  <c:v>4.2280000000000012E-2</c:v>
                </c:pt>
                <c:pt idx="1058">
                  <c:v>4.2320000000000003E-2</c:v>
                </c:pt>
                <c:pt idx="1059">
                  <c:v>4.2360000000000134E-2</c:v>
                </c:pt>
                <c:pt idx="1060">
                  <c:v>4.2400000000000014E-2</c:v>
                </c:pt>
                <c:pt idx="1061">
                  <c:v>4.2440000000000012E-2</c:v>
                </c:pt>
                <c:pt idx="1062">
                  <c:v>4.2480000000000004E-2</c:v>
                </c:pt>
                <c:pt idx="1063">
                  <c:v>4.2520000000000002E-2</c:v>
                </c:pt>
                <c:pt idx="1064">
                  <c:v>4.2560000000000014E-2</c:v>
                </c:pt>
                <c:pt idx="1065">
                  <c:v>4.2600000000000013E-2</c:v>
                </c:pt>
                <c:pt idx="1066">
                  <c:v>4.2639999999999997E-2</c:v>
                </c:pt>
                <c:pt idx="1067">
                  <c:v>4.2680000000000003E-2</c:v>
                </c:pt>
                <c:pt idx="1068">
                  <c:v>4.2720000000000022E-2</c:v>
                </c:pt>
                <c:pt idx="1069">
                  <c:v>4.2760000000000124E-2</c:v>
                </c:pt>
                <c:pt idx="1070">
                  <c:v>4.2800000000000032E-2</c:v>
                </c:pt>
                <c:pt idx="1071">
                  <c:v>4.2840000000000003E-2</c:v>
                </c:pt>
                <c:pt idx="1072">
                  <c:v>4.2880000000000022E-2</c:v>
                </c:pt>
                <c:pt idx="1073">
                  <c:v>4.2920000000000014E-2</c:v>
                </c:pt>
                <c:pt idx="1074">
                  <c:v>4.2960000000000033E-2</c:v>
                </c:pt>
                <c:pt idx="1075">
                  <c:v>4.3000000000000003E-2</c:v>
                </c:pt>
                <c:pt idx="1076">
                  <c:v>4.3040000000000002E-2</c:v>
                </c:pt>
                <c:pt idx="1077">
                  <c:v>4.308E-2</c:v>
                </c:pt>
                <c:pt idx="1078">
                  <c:v>4.3120000000000006E-2</c:v>
                </c:pt>
                <c:pt idx="1079">
                  <c:v>4.3160000000000004E-2</c:v>
                </c:pt>
                <c:pt idx="1080">
                  <c:v>4.3199999999999995E-2</c:v>
                </c:pt>
                <c:pt idx="1081">
                  <c:v>4.3239999999999987E-2</c:v>
                </c:pt>
                <c:pt idx="1082">
                  <c:v>4.3280000000000006E-2</c:v>
                </c:pt>
                <c:pt idx="1083">
                  <c:v>4.3320000000000004E-2</c:v>
                </c:pt>
                <c:pt idx="1084">
                  <c:v>4.3360000000000024E-2</c:v>
                </c:pt>
                <c:pt idx="1085">
                  <c:v>4.3400000000000001E-2</c:v>
                </c:pt>
                <c:pt idx="1086">
                  <c:v>4.3440000000000006E-2</c:v>
                </c:pt>
                <c:pt idx="1087">
                  <c:v>4.3480000000000012E-2</c:v>
                </c:pt>
                <c:pt idx="1088">
                  <c:v>4.3519999999999996E-2</c:v>
                </c:pt>
                <c:pt idx="1089">
                  <c:v>4.3560000000000001E-2</c:v>
                </c:pt>
                <c:pt idx="1090">
                  <c:v>4.3600000000000007E-2</c:v>
                </c:pt>
                <c:pt idx="1091">
                  <c:v>4.3640000000000005E-2</c:v>
                </c:pt>
                <c:pt idx="1092">
                  <c:v>4.3679999999999976E-2</c:v>
                </c:pt>
                <c:pt idx="1093">
                  <c:v>4.3720000000000002E-2</c:v>
                </c:pt>
                <c:pt idx="1094">
                  <c:v>4.3760000000000014E-2</c:v>
                </c:pt>
                <c:pt idx="1095">
                  <c:v>4.3800000000000013E-2</c:v>
                </c:pt>
                <c:pt idx="1096">
                  <c:v>4.3839999999999997E-2</c:v>
                </c:pt>
                <c:pt idx="1097">
                  <c:v>4.3880000000000002E-2</c:v>
                </c:pt>
                <c:pt idx="1098">
                  <c:v>4.3920000000000001E-2</c:v>
                </c:pt>
                <c:pt idx="1099">
                  <c:v>4.3960000000000013E-2</c:v>
                </c:pt>
                <c:pt idx="1100">
                  <c:v>4.4000000000000032E-2</c:v>
                </c:pt>
                <c:pt idx="1101">
                  <c:v>4.4040000000000003E-2</c:v>
                </c:pt>
                <c:pt idx="1102">
                  <c:v>4.4080000000000112E-2</c:v>
                </c:pt>
                <c:pt idx="1103">
                  <c:v>4.4120000000000013E-2</c:v>
                </c:pt>
                <c:pt idx="1104">
                  <c:v>4.4160000000000033E-2</c:v>
                </c:pt>
                <c:pt idx="1105">
                  <c:v>4.4200000000000003E-2</c:v>
                </c:pt>
                <c:pt idx="1106">
                  <c:v>4.4240000000000002E-2</c:v>
                </c:pt>
                <c:pt idx="1107">
                  <c:v>4.4280000000000014E-2</c:v>
                </c:pt>
                <c:pt idx="1108">
                  <c:v>4.4320000000000033E-2</c:v>
                </c:pt>
                <c:pt idx="1109">
                  <c:v>4.4360000000000246E-2</c:v>
                </c:pt>
                <c:pt idx="1110">
                  <c:v>4.4400000000000113E-2</c:v>
                </c:pt>
                <c:pt idx="1111">
                  <c:v>4.4440000000000014E-2</c:v>
                </c:pt>
                <c:pt idx="1112">
                  <c:v>4.4480000000000033E-2</c:v>
                </c:pt>
                <c:pt idx="1113">
                  <c:v>4.4520000000000004E-2</c:v>
                </c:pt>
                <c:pt idx="1114">
                  <c:v>4.4560000000000113E-2</c:v>
                </c:pt>
                <c:pt idx="1115">
                  <c:v>4.4600000000000022E-2</c:v>
                </c:pt>
                <c:pt idx="1116">
                  <c:v>4.4640000000000006E-2</c:v>
                </c:pt>
                <c:pt idx="1117">
                  <c:v>4.4680000000000004E-2</c:v>
                </c:pt>
                <c:pt idx="1118">
                  <c:v>4.4720000000000024E-2</c:v>
                </c:pt>
                <c:pt idx="1119">
                  <c:v>4.4760000000000306E-2</c:v>
                </c:pt>
                <c:pt idx="1120">
                  <c:v>4.4800000000000034E-2</c:v>
                </c:pt>
                <c:pt idx="1121">
                  <c:v>4.4840000000000012E-2</c:v>
                </c:pt>
                <c:pt idx="1122">
                  <c:v>4.4880000000000024E-2</c:v>
                </c:pt>
                <c:pt idx="1123">
                  <c:v>4.4920000000000002E-2</c:v>
                </c:pt>
                <c:pt idx="1124">
                  <c:v>4.4960000000000104E-2</c:v>
                </c:pt>
                <c:pt idx="1125">
                  <c:v>4.5000000000000012E-2</c:v>
                </c:pt>
                <c:pt idx="1126">
                  <c:v>4.5040000000000004E-2</c:v>
                </c:pt>
                <c:pt idx="1127">
                  <c:v>4.5080000000000002E-2</c:v>
                </c:pt>
                <c:pt idx="1128">
                  <c:v>4.512E-2</c:v>
                </c:pt>
                <c:pt idx="1129">
                  <c:v>4.5160000000000013E-2</c:v>
                </c:pt>
                <c:pt idx="1130">
                  <c:v>4.5200000000000004E-2</c:v>
                </c:pt>
                <c:pt idx="1131">
                  <c:v>4.5239999999999995E-2</c:v>
                </c:pt>
                <c:pt idx="1132">
                  <c:v>4.5280000000000001E-2</c:v>
                </c:pt>
                <c:pt idx="1133">
                  <c:v>4.5320000000000013E-2</c:v>
                </c:pt>
                <c:pt idx="1134">
                  <c:v>4.5360000000000122E-2</c:v>
                </c:pt>
                <c:pt idx="1135">
                  <c:v>4.5400000000000003E-2</c:v>
                </c:pt>
                <c:pt idx="1136">
                  <c:v>4.5440000000000001E-2</c:v>
                </c:pt>
                <c:pt idx="1137">
                  <c:v>4.5480000000000013E-2</c:v>
                </c:pt>
                <c:pt idx="1138">
                  <c:v>4.5520000000000012E-2</c:v>
                </c:pt>
                <c:pt idx="1139">
                  <c:v>4.5560000000000003E-2</c:v>
                </c:pt>
                <c:pt idx="1140">
                  <c:v>4.5600000000000002E-2</c:v>
                </c:pt>
                <c:pt idx="1141">
                  <c:v>4.5640000000000007E-2</c:v>
                </c:pt>
                <c:pt idx="1142">
                  <c:v>4.5680000000000012E-2</c:v>
                </c:pt>
                <c:pt idx="1143">
                  <c:v>4.5720000000000004E-2</c:v>
                </c:pt>
                <c:pt idx="1144">
                  <c:v>4.5760000000000134E-2</c:v>
                </c:pt>
                <c:pt idx="1145">
                  <c:v>4.5800000000000014E-2</c:v>
                </c:pt>
                <c:pt idx="1146">
                  <c:v>4.5840000000000013E-2</c:v>
                </c:pt>
                <c:pt idx="1147">
                  <c:v>4.5880000000000004E-2</c:v>
                </c:pt>
                <c:pt idx="1148">
                  <c:v>4.5920000000000002E-2</c:v>
                </c:pt>
                <c:pt idx="1149">
                  <c:v>4.5960000000000022E-2</c:v>
                </c:pt>
                <c:pt idx="1150">
                  <c:v>4.6000000000000013E-2</c:v>
                </c:pt>
                <c:pt idx="1151">
                  <c:v>4.6040000000000005E-2</c:v>
                </c:pt>
                <c:pt idx="1152">
                  <c:v>4.6080000000000003E-2</c:v>
                </c:pt>
                <c:pt idx="1153">
                  <c:v>4.6119999999999987E-2</c:v>
                </c:pt>
                <c:pt idx="1154">
                  <c:v>4.6160000000000014E-2</c:v>
                </c:pt>
                <c:pt idx="1155">
                  <c:v>4.6200000000000005E-2</c:v>
                </c:pt>
                <c:pt idx="1156">
                  <c:v>4.6239999999999976E-2</c:v>
                </c:pt>
                <c:pt idx="1157">
                  <c:v>4.6279999999999946E-2</c:v>
                </c:pt>
                <c:pt idx="1158">
                  <c:v>4.6320000000000014E-2</c:v>
                </c:pt>
                <c:pt idx="1159">
                  <c:v>4.6360000000000012E-2</c:v>
                </c:pt>
                <c:pt idx="1160">
                  <c:v>4.6400000000000004E-2</c:v>
                </c:pt>
                <c:pt idx="1161">
                  <c:v>4.6439999999999995E-2</c:v>
                </c:pt>
                <c:pt idx="1162">
                  <c:v>4.648E-2</c:v>
                </c:pt>
                <c:pt idx="1163">
                  <c:v>4.6520000000000006E-2</c:v>
                </c:pt>
                <c:pt idx="1164">
                  <c:v>4.6560000000000004E-2</c:v>
                </c:pt>
                <c:pt idx="1165">
                  <c:v>4.6599999999999996E-2</c:v>
                </c:pt>
                <c:pt idx="1166">
                  <c:v>4.6639999999999987E-2</c:v>
                </c:pt>
                <c:pt idx="1167">
                  <c:v>4.6680000000000006E-2</c:v>
                </c:pt>
                <c:pt idx="1168">
                  <c:v>4.6720000000000012E-2</c:v>
                </c:pt>
                <c:pt idx="1169">
                  <c:v>4.6760000000000024E-2</c:v>
                </c:pt>
                <c:pt idx="1170">
                  <c:v>4.6800000000000001E-2</c:v>
                </c:pt>
                <c:pt idx="1171">
                  <c:v>4.6840000000000007E-2</c:v>
                </c:pt>
                <c:pt idx="1172">
                  <c:v>4.6880000000000012E-2</c:v>
                </c:pt>
                <c:pt idx="1173">
                  <c:v>4.6919999999999996E-2</c:v>
                </c:pt>
                <c:pt idx="1174">
                  <c:v>4.6960000000000002E-2</c:v>
                </c:pt>
                <c:pt idx="1175">
                  <c:v>4.7000000000000014E-2</c:v>
                </c:pt>
                <c:pt idx="1176">
                  <c:v>4.7040000000000012E-2</c:v>
                </c:pt>
                <c:pt idx="1177">
                  <c:v>4.7080000000000004E-2</c:v>
                </c:pt>
                <c:pt idx="1178">
                  <c:v>4.7120000000000002E-2</c:v>
                </c:pt>
                <c:pt idx="1179">
                  <c:v>4.7160000000000014E-2</c:v>
                </c:pt>
                <c:pt idx="1180">
                  <c:v>4.7200000000000013E-2</c:v>
                </c:pt>
                <c:pt idx="1181">
                  <c:v>4.7239999999999997E-2</c:v>
                </c:pt>
                <c:pt idx="1182">
                  <c:v>4.7280000000000003E-2</c:v>
                </c:pt>
                <c:pt idx="1183">
                  <c:v>4.7320000000000022E-2</c:v>
                </c:pt>
                <c:pt idx="1184">
                  <c:v>4.7360000000000124E-2</c:v>
                </c:pt>
                <c:pt idx="1185">
                  <c:v>4.7400000000000032E-2</c:v>
                </c:pt>
                <c:pt idx="1186">
                  <c:v>4.7440000000000003E-2</c:v>
                </c:pt>
                <c:pt idx="1187">
                  <c:v>4.7480000000000022E-2</c:v>
                </c:pt>
                <c:pt idx="1188">
                  <c:v>4.7520000000000014E-2</c:v>
                </c:pt>
                <c:pt idx="1189">
                  <c:v>4.7560000000000033E-2</c:v>
                </c:pt>
                <c:pt idx="1190">
                  <c:v>4.7600000000000003E-2</c:v>
                </c:pt>
                <c:pt idx="1191">
                  <c:v>4.7640000000000002E-2</c:v>
                </c:pt>
                <c:pt idx="1192">
                  <c:v>4.7680000000000014E-2</c:v>
                </c:pt>
                <c:pt idx="1193">
                  <c:v>4.7720000000000033E-2</c:v>
                </c:pt>
                <c:pt idx="1194">
                  <c:v>4.7760000000000226E-2</c:v>
                </c:pt>
                <c:pt idx="1195">
                  <c:v>4.7800000000000023E-2</c:v>
                </c:pt>
                <c:pt idx="1196">
                  <c:v>4.7840000000000001E-2</c:v>
                </c:pt>
                <c:pt idx="1197">
                  <c:v>4.7880000000000034E-2</c:v>
                </c:pt>
                <c:pt idx="1198">
                  <c:v>4.7920000000000004E-2</c:v>
                </c:pt>
                <c:pt idx="1199">
                  <c:v>4.7960000000000023E-2</c:v>
                </c:pt>
                <c:pt idx="1200">
                  <c:v>4.8000000000000001E-2</c:v>
                </c:pt>
                <c:pt idx="1201">
                  <c:v>4.8040000000000006E-2</c:v>
                </c:pt>
                <c:pt idx="1202">
                  <c:v>4.8080000000000012E-2</c:v>
                </c:pt>
                <c:pt idx="1203">
                  <c:v>4.8119999999999996E-2</c:v>
                </c:pt>
                <c:pt idx="1204">
                  <c:v>4.8160000000000001E-2</c:v>
                </c:pt>
                <c:pt idx="1205">
                  <c:v>4.8200000000000007E-2</c:v>
                </c:pt>
                <c:pt idx="1206">
                  <c:v>4.8240000000000005E-2</c:v>
                </c:pt>
                <c:pt idx="1207">
                  <c:v>4.8279999999999976E-2</c:v>
                </c:pt>
                <c:pt idx="1208">
                  <c:v>4.8320000000000002E-2</c:v>
                </c:pt>
                <c:pt idx="1209">
                  <c:v>4.8360000000000014E-2</c:v>
                </c:pt>
                <c:pt idx="1210">
                  <c:v>4.8400000000000012E-2</c:v>
                </c:pt>
                <c:pt idx="1211">
                  <c:v>4.8439999999999997E-2</c:v>
                </c:pt>
                <c:pt idx="1212">
                  <c:v>4.8480000000000002E-2</c:v>
                </c:pt>
                <c:pt idx="1213">
                  <c:v>4.8520000000000001E-2</c:v>
                </c:pt>
                <c:pt idx="1214">
                  <c:v>4.8560000000000013E-2</c:v>
                </c:pt>
                <c:pt idx="1215">
                  <c:v>4.8599999999999997E-2</c:v>
                </c:pt>
                <c:pt idx="1216">
                  <c:v>4.8639999999999996E-2</c:v>
                </c:pt>
                <c:pt idx="1217">
                  <c:v>4.8680000000000001E-2</c:v>
                </c:pt>
                <c:pt idx="1218">
                  <c:v>4.8720000000000013E-2</c:v>
                </c:pt>
                <c:pt idx="1219">
                  <c:v>4.8760000000000032E-2</c:v>
                </c:pt>
                <c:pt idx="1220">
                  <c:v>4.8800000000000003E-2</c:v>
                </c:pt>
                <c:pt idx="1221">
                  <c:v>4.8840000000000001E-2</c:v>
                </c:pt>
                <c:pt idx="1222">
                  <c:v>4.8880000000000014E-2</c:v>
                </c:pt>
                <c:pt idx="1223">
                  <c:v>4.8920000000000012E-2</c:v>
                </c:pt>
                <c:pt idx="1224">
                  <c:v>4.8960000000000004E-2</c:v>
                </c:pt>
                <c:pt idx="1225">
                  <c:v>4.9000000000000113E-2</c:v>
                </c:pt>
                <c:pt idx="1226">
                  <c:v>4.9040000000000014E-2</c:v>
                </c:pt>
                <c:pt idx="1227">
                  <c:v>4.9080000000000033E-2</c:v>
                </c:pt>
                <c:pt idx="1228">
                  <c:v>4.9120000000000004E-2</c:v>
                </c:pt>
                <c:pt idx="1229">
                  <c:v>4.9160000000000113E-2</c:v>
                </c:pt>
                <c:pt idx="1230">
                  <c:v>4.9200000000000021E-2</c:v>
                </c:pt>
                <c:pt idx="1231">
                  <c:v>4.9240000000000006E-2</c:v>
                </c:pt>
                <c:pt idx="1232">
                  <c:v>4.9280000000000004E-2</c:v>
                </c:pt>
                <c:pt idx="1233">
                  <c:v>4.9320000000000114E-2</c:v>
                </c:pt>
                <c:pt idx="1234">
                  <c:v>4.9360000000000306E-2</c:v>
                </c:pt>
                <c:pt idx="1235">
                  <c:v>4.9400000000000034E-2</c:v>
                </c:pt>
                <c:pt idx="1236">
                  <c:v>4.9440000000000012E-2</c:v>
                </c:pt>
                <c:pt idx="1237">
                  <c:v>4.9480000000000024E-2</c:v>
                </c:pt>
                <c:pt idx="1238">
                  <c:v>4.9520000000000022E-2</c:v>
                </c:pt>
                <c:pt idx="1239">
                  <c:v>4.9560000000000104E-2</c:v>
                </c:pt>
                <c:pt idx="1240">
                  <c:v>4.9600000000000012E-2</c:v>
                </c:pt>
                <c:pt idx="1241">
                  <c:v>4.9640000000000004E-2</c:v>
                </c:pt>
                <c:pt idx="1242">
                  <c:v>4.9680000000000002E-2</c:v>
                </c:pt>
                <c:pt idx="1243">
                  <c:v>4.9720000000000104E-2</c:v>
                </c:pt>
                <c:pt idx="1244">
                  <c:v>4.9760000000000332E-2</c:v>
                </c:pt>
                <c:pt idx="1245">
                  <c:v>4.9800000000000122E-2</c:v>
                </c:pt>
                <c:pt idx="1246">
                  <c:v>4.9840000000000002E-2</c:v>
                </c:pt>
                <c:pt idx="1247">
                  <c:v>4.9880000000000133E-2</c:v>
                </c:pt>
                <c:pt idx="1248">
                  <c:v>4.9920000000000013E-2</c:v>
                </c:pt>
                <c:pt idx="1249">
                  <c:v>4.9960000000000122E-2</c:v>
                </c:pt>
                <c:pt idx="1250">
                  <c:v>0.05</c:v>
                </c:pt>
                <c:pt idx="1251">
                  <c:v>5.0040000000000001E-2</c:v>
                </c:pt>
                <c:pt idx="1252">
                  <c:v>5.0080000000000013E-2</c:v>
                </c:pt>
                <c:pt idx="1253">
                  <c:v>5.0120000000000012E-2</c:v>
                </c:pt>
                <c:pt idx="1254">
                  <c:v>5.0160000000000003E-2</c:v>
                </c:pt>
                <c:pt idx="1255">
                  <c:v>5.0200000000000002E-2</c:v>
                </c:pt>
                <c:pt idx="1256">
                  <c:v>5.0240000000000007E-2</c:v>
                </c:pt>
                <c:pt idx="1257">
                  <c:v>5.0280000000000012E-2</c:v>
                </c:pt>
                <c:pt idx="1258">
                  <c:v>5.0320000000000004E-2</c:v>
                </c:pt>
                <c:pt idx="1259">
                  <c:v>5.0360000000000134E-2</c:v>
                </c:pt>
                <c:pt idx="1260">
                  <c:v>5.0400000000000014E-2</c:v>
                </c:pt>
                <c:pt idx="1261">
                  <c:v>5.0440000000000013E-2</c:v>
                </c:pt>
                <c:pt idx="1262">
                  <c:v>5.0480000000000004E-2</c:v>
                </c:pt>
                <c:pt idx="1263">
                  <c:v>5.0520000000000002E-2</c:v>
                </c:pt>
                <c:pt idx="1264">
                  <c:v>5.0560000000000022E-2</c:v>
                </c:pt>
                <c:pt idx="1265">
                  <c:v>5.0600000000000013E-2</c:v>
                </c:pt>
                <c:pt idx="1266">
                  <c:v>5.0639999999999998E-2</c:v>
                </c:pt>
                <c:pt idx="1267">
                  <c:v>5.0680000000000003E-2</c:v>
                </c:pt>
                <c:pt idx="1268">
                  <c:v>5.0720000000000022E-2</c:v>
                </c:pt>
                <c:pt idx="1269">
                  <c:v>5.0760000000000034E-2</c:v>
                </c:pt>
                <c:pt idx="1270">
                  <c:v>5.0800000000000012E-2</c:v>
                </c:pt>
                <c:pt idx="1271">
                  <c:v>5.0840000000000003E-2</c:v>
                </c:pt>
                <c:pt idx="1272">
                  <c:v>5.0880000000000022E-2</c:v>
                </c:pt>
                <c:pt idx="1273">
                  <c:v>5.0920000000000014E-2</c:v>
                </c:pt>
                <c:pt idx="1274">
                  <c:v>5.0960000000000012E-2</c:v>
                </c:pt>
                <c:pt idx="1275">
                  <c:v>5.1000000000000004E-2</c:v>
                </c:pt>
                <c:pt idx="1276">
                  <c:v>5.1039999999999995E-2</c:v>
                </c:pt>
                <c:pt idx="1277">
                  <c:v>5.1080000000000014E-2</c:v>
                </c:pt>
                <c:pt idx="1278">
                  <c:v>5.1120000000000006E-2</c:v>
                </c:pt>
                <c:pt idx="1279">
                  <c:v>5.1160000000000004E-2</c:v>
                </c:pt>
                <c:pt idx="1280">
                  <c:v>5.1199999999999996E-2</c:v>
                </c:pt>
                <c:pt idx="1281">
                  <c:v>5.1239999999999987E-2</c:v>
                </c:pt>
                <c:pt idx="1282">
                  <c:v>5.1280000000000006E-2</c:v>
                </c:pt>
                <c:pt idx="1283">
                  <c:v>5.1320000000000011E-2</c:v>
                </c:pt>
                <c:pt idx="1284">
                  <c:v>5.1360000000000024E-2</c:v>
                </c:pt>
                <c:pt idx="1285">
                  <c:v>5.1400000000000001E-2</c:v>
                </c:pt>
                <c:pt idx="1286">
                  <c:v>5.1440000000000007E-2</c:v>
                </c:pt>
                <c:pt idx="1287">
                  <c:v>5.1480000000000012E-2</c:v>
                </c:pt>
                <c:pt idx="1288">
                  <c:v>5.1519999999999996E-2</c:v>
                </c:pt>
                <c:pt idx="1289">
                  <c:v>5.1560000000000002E-2</c:v>
                </c:pt>
                <c:pt idx="1290">
                  <c:v>5.1600000000000007E-2</c:v>
                </c:pt>
                <c:pt idx="1291">
                  <c:v>5.1640000000000005E-2</c:v>
                </c:pt>
                <c:pt idx="1292">
                  <c:v>5.1679999999999955E-2</c:v>
                </c:pt>
                <c:pt idx="1293">
                  <c:v>5.1720000000000002E-2</c:v>
                </c:pt>
                <c:pt idx="1294">
                  <c:v>5.1760000000000014E-2</c:v>
                </c:pt>
                <c:pt idx="1295">
                  <c:v>5.1800000000000013E-2</c:v>
                </c:pt>
                <c:pt idx="1296">
                  <c:v>5.1839999999999997E-2</c:v>
                </c:pt>
                <c:pt idx="1297">
                  <c:v>5.1880000000000003E-2</c:v>
                </c:pt>
                <c:pt idx="1298">
                  <c:v>5.1920000000000001E-2</c:v>
                </c:pt>
                <c:pt idx="1299">
                  <c:v>5.1960000000000013E-2</c:v>
                </c:pt>
                <c:pt idx="1300">
                  <c:v>5.2000000000000032E-2</c:v>
                </c:pt>
                <c:pt idx="1301">
                  <c:v>5.2040000000000003E-2</c:v>
                </c:pt>
                <c:pt idx="1302">
                  <c:v>5.2080000000000022E-2</c:v>
                </c:pt>
                <c:pt idx="1303">
                  <c:v>5.2120000000000014E-2</c:v>
                </c:pt>
                <c:pt idx="1304">
                  <c:v>5.2160000000000033E-2</c:v>
                </c:pt>
                <c:pt idx="1305">
                  <c:v>5.2200000000000003E-2</c:v>
                </c:pt>
                <c:pt idx="1306">
                  <c:v>5.2240000000000002E-2</c:v>
                </c:pt>
                <c:pt idx="1307">
                  <c:v>5.2280000000000014E-2</c:v>
                </c:pt>
                <c:pt idx="1308">
                  <c:v>5.2320000000000033E-2</c:v>
                </c:pt>
                <c:pt idx="1309">
                  <c:v>5.2360000000000247E-2</c:v>
                </c:pt>
                <c:pt idx="1310">
                  <c:v>5.2400000000000023E-2</c:v>
                </c:pt>
                <c:pt idx="1311">
                  <c:v>5.2440000000000014E-2</c:v>
                </c:pt>
                <c:pt idx="1312">
                  <c:v>5.2480000000000034E-2</c:v>
                </c:pt>
                <c:pt idx="1313">
                  <c:v>5.2520000000000004E-2</c:v>
                </c:pt>
                <c:pt idx="1314">
                  <c:v>5.2560000000000023E-2</c:v>
                </c:pt>
                <c:pt idx="1315">
                  <c:v>5.2600000000000001E-2</c:v>
                </c:pt>
                <c:pt idx="1316">
                  <c:v>5.2640000000000006E-2</c:v>
                </c:pt>
                <c:pt idx="1317">
                  <c:v>5.2680000000000012E-2</c:v>
                </c:pt>
                <c:pt idx="1318">
                  <c:v>5.2720000000000024E-2</c:v>
                </c:pt>
                <c:pt idx="1319">
                  <c:v>5.2760000000000272E-2</c:v>
                </c:pt>
                <c:pt idx="1320">
                  <c:v>5.2800000000000034E-2</c:v>
                </c:pt>
                <c:pt idx="1321">
                  <c:v>5.2840000000000012E-2</c:v>
                </c:pt>
                <c:pt idx="1322">
                  <c:v>5.2880000000000024E-2</c:v>
                </c:pt>
                <c:pt idx="1323">
                  <c:v>5.2920000000000002E-2</c:v>
                </c:pt>
                <c:pt idx="1324">
                  <c:v>5.2960000000000014E-2</c:v>
                </c:pt>
                <c:pt idx="1325">
                  <c:v>5.3000000000000012E-2</c:v>
                </c:pt>
                <c:pt idx="1326">
                  <c:v>5.3039999999999997E-2</c:v>
                </c:pt>
                <c:pt idx="1327">
                  <c:v>5.3080000000000002E-2</c:v>
                </c:pt>
                <c:pt idx="1328">
                  <c:v>5.3120000000000007E-2</c:v>
                </c:pt>
                <c:pt idx="1329">
                  <c:v>5.3160000000000013E-2</c:v>
                </c:pt>
                <c:pt idx="1330">
                  <c:v>5.3199999999999997E-2</c:v>
                </c:pt>
                <c:pt idx="1331">
                  <c:v>5.3239999999999996E-2</c:v>
                </c:pt>
                <c:pt idx="1332">
                  <c:v>5.3280000000000001E-2</c:v>
                </c:pt>
                <c:pt idx="1333">
                  <c:v>5.3320000000000013E-2</c:v>
                </c:pt>
                <c:pt idx="1334">
                  <c:v>5.3360000000000032E-2</c:v>
                </c:pt>
                <c:pt idx="1335">
                  <c:v>5.3400000000000003E-2</c:v>
                </c:pt>
                <c:pt idx="1336">
                  <c:v>5.3440000000000001E-2</c:v>
                </c:pt>
                <c:pt idx="1337">
                  <c:v>5.3480000000000014E-2</c:v>
                </c:pt>
                <c:pt idx="1338">
                  <c:v>5.3520000000000012E-2</c:v>
                </c:pt>
                <c:pt idx="1339">
                  <c:v>5.3560000000000003E-2</c:v>
                </c:pt>
                <c:pt idx="1340">
                  <c:v>5.3600000000000002E-2</c:v>
                </c:pt>
                <c:pt idx="1341">
                  <c:v>5.3640000000000007E-2</c:v>
                </c:pt>
                <c:pt idx="1342">
                  <c:v>5.3680000000000012E-2</c:v>
                </c:pt>
                <c:pt idx="1343">
                  <c:v>5.3720000000000004E-2</c:v>
                </c:pt>
                <c:pt idx="1344">
                  <c:v>5.3760000000000113E-2</c:v>
                </c:pt>
                <c:pt idx="1345">
                  <c:v>5.3800000000000014E-2</c:v>
                </c:pt>
                <c:pt idx="1346">
                  <c:v>5.3840000000000013E-2</c:v>
                </c:pt>
                <c:pt idx="1347">
                  <c:v>5.3880000000000004E-2</c:v>
                </c:pt>
                <c:pt idx="1348">
                  <c:v>5.3920000000000003E-2</c:v>
                </c:pt>
                <c:pt idx="1349">
                  <c:v>5.3960000000000022E-2</c:v>
                </c:pt>
                <c:pt idx="1350">
                  <c:v>5.4000000000000034E-2</c:v>
                </c:pt>
                <c:pt idx="1351">
                  <c:v>5.4040000000000012E-2</c:v>
                </c:pt>
                <c:pt idx="1352">
                  <c:v>5.4080000000000114E-2</c:v>
                </c:pt>
                <c:pt idx="1353">
                  <c:v>5.4120000000000022E-2</c:v>
                </c:pt>
                <c:pt idx="1354">
                  <c:v>5.4160000000000132E-2</c:v>
                </c:pt>
                <c:pt idx="1355">
                  <c:v>5.4200000000000012E-2</c:v>
                </c:pt>
                <c:pt idx="1356">
                  <c:v>5.4240000000000003E-2</c:v>
                </c:pt>
                <c:pt idx="1357">
                  <c:v>5.4280000000000023E-2</c:v>
                </c:pt>
                <c:pt idx="1358">
                  <c:v>5.4320000000000104E-2</c:v>
                </c:pt>
                <c:pt idx="1359">
                  <c:v>5.4360000000000332E-2</c:v>
                </c:pt>
                <c:pt idx="1360">
                  <c:v>5.4400000000000184E-2</c:v>
                </c:pt>
                <c:pt idx="1361">
                  <c:v>5.4440000000000002E-2</c:v>
                </c:pt>
                <c:pt idx="1362">
                  <c:v>5.4480000000000132E-2</c:v>
                </c:pt>
                <c:pt idx="1363">
                  <c:v>5.4520000000000013E-2</c:v>
                </c:pt>
                <c:pt idx="1364">
                  <c:v>5.4560000000000122E-2</c:v>
                </c:pt>
                <c:pt idx="1365">
                  <c:v>5.4600000000000003E-2</c:v>
                </c:pt>
                <c:pt idx="1366">
                  <c:v>5.4640000000000001E-2</c:v>
                </c:pt>
                <c:pt idx="1367">
                  <c:v>5.4680000000000013E-2</c:v>
                </c:pt>
                <c:pt idx="1368">
                  <c:v>5.4720000000000123E-2</c:v>
                </c:pt>
                <c:pt idx="1369">
                  <c:v>5.4760000000000322E-2</c:v>
                </c:pt>
                <c:pt idx="1370">
                  <c:v>5.4800000000000133E-2</c:v>
                </c:pt>
                <c:pt idx="1371">
                  <c:v>5.4840000000000014E-2</c:v>
                </c:pt>
                <c:pt idx="1372">
                  <c:v>5.4880000000000123E-2</c:v>
                </c:pt>
                <c:pt idx="1373">
                  <c:v>5.4920000000000004E-2</c:v>
                </c:pt>
                <c:pt idx="1374">
                  <c:v>5.4960000000000134E-2</c:v>
                </c:pt>
                <c:pt idx="1375">
                  <c:v>5.5000000000000014E-2</c:v>
                </c:pt>
                <c:pt idx="1376">
                  <c:v>5.5040000000000013E-2</c:v>
                </c:pt>
                <c:pt idx="1377">
                  <c:v>5.5080000000000004E-2</c:v>
                </c:pt>
                <c:pt idx="1378">
                  <c:v>5.5120000000000002E-2</c:v>
                </c:pt>
                <c:pt idx="1379">
                  <c:v>5.5160000000000022E-2</c:v>
                </c:pt>
                <c:pt idx="1380">
                  <c:v>5.5200000000000013E-2</c:v>
                </c:pt>
                <c:pt idx="1381">
                  <c:v>5.5239999999999997E-2</c:v>
                </c:pt>
                <c:pt idx="1382">
                  <c:v>5.5280000000000003E-2</c:v>
                </c:pt>
                <c:pt idx="1383">
                  <c:v>5.5320000000000022E-2</c:v>
                </c:pt>
                <c:pt idx="1384">
                  <c:v>5.5360000000000034E-2</c:v>
                </c:pt>
                <c:pt idx="1385">
                  <c:v>5.5400000000000033E-2</c:v>
                </c:pt>
                <c:pt idx="1386">
                  <c:v>5.5440000000000003E-2</c:v>
                </c:pt>
                <c:pt idx="1387">
                  <c:v>5.5480000000000022E-2</c:v>
                </c:pt>
                <c:pt idx="1388">
                  <c:v>5.5520000000000014E-2</c:v>
                </c:pt>
                <c:pt idx="1389">
                  <c:v>5.5560000000000012E-2</c:v>
                </c:pt>
                <c:pt idx="1390">
                  <c:v>5.5600000000000004E-2</c:v>
                </c:pt>
                <c:pt idx="1391">
                  <c:v>5.5639999999999995E-2</c:v>
                </c:pt>
                <c:pt idx="1392">
                  <c:v>5.5680000000000014E-2</c:v>
                </c:pt>
                <c:pt idx="1393">
                  <c:v>5.5720000000000013E-2</c:v>
                </c:pt>
                <c:pt idx="1394">
                  <c:v>5.5760000000000226E-2</c:v>
                </c:pt>
                <c:pt idx="1395">
                  <c:v>5.5800000000000023E-2</c:v>
                </c:pt>
                <c:pt idx="1396">
                  <c:v>5.5840000000000022E-2</c:v>
                </c:pt>
                <c:pt idx="1397">
                  <c:v>5.5880000000000013E-2</c:v>
                </c:pt>
                <c:pt idx="1398">
                  <c:v>5.5920000000000004E-2</c:v>
                </c:pt>
                <c:pt idx="1399">
                  <c:v>5.5960000000000024E-2</c:v>
                </c:pt>
                <c:pt idx="1400">
                  <c:v>5.6000000000000001E-2</c:v>
                </c:pt>
                <c:pt idx="1401">
                  <c:v>5.6040000000000006E-2</c:v>
                </c:pt>
                <c:pt idx="1402">
                  <c:v>5.6080000000000012E-2</c:v>
                </c:pt>
                <c:pt idx="1403">
                  <c:v>5.6119999999999996E-2</c:v>
                </c:pt>
                <c:pt idx="1404">
                  <c:v>5.6160000000000002E-2</c:v>
                </c:pt>
                <c:pt idx="1405">
                  <c:v>5.6200000000000007E-2</c:v>
                </c:pt>
                <c:pt idx="1406">
                  <c:v>5.6240000000000005E-2</c:v>
                </c:pt>
                <c:pt idx="1407">
                  <c:v>5.6279999999999955E-2</c:v>
                </c:pt>
                <c:pt idx="1408">
                  <c:v>5.6320000000000002E-2</c:v>
                </c:pt>
                <c:pt idx="1409">
                  <c:v>5.6360000000000014E-2</c:v>
                </c:pt>
                <c:pt idx="1410">
                  <c:v>5.6400000000000013E-2</c:v>
                </c:pt>
                <c:pt idx="1411">
                  <c:v>5.6439999999999997E-2</c:v>
                </c:pt>
                <c:pt idx="1412">
                  <c:v>5.6480000000000002E-2</c:v>
                </c:pt>
                <c:pt idx="1413">
                  <c:v>5.6520000000000008E-2</c:v>
                </c:pt>
                <c:pt idx="1414">
                  <c:v>5.6560000000000013E-2</c:v>
                </c:pt>
                <c:pt idx="1415">
                  <c:v>5.6599999999999998E-2</c:v>
                </c:pt>
                <c:pt idx="1416">
                  <c:v>5.6639999999999996E-2</c:v>
                </c:pt>
                <c:pt idx="1417">
                  <c:v>5.6680000000000001E-2</c:v>
                </c:pt>
                <c:pt idx="1418">
                  <c:v>5.6720000000000013E-2</c:v>
                </c:pt>
                <c:pt idx="1419">
                  <c:v>5.6760000000000033E-2</c:v>
                </c:pt>
                <c:pt idx="1420">
                  <c:v>5.6800000000000003E-2</c:v>
                </c:pt>
                <c:pt idx="1421">
                  <c:v>5.6840000000000002E-2</c:v>
                </c:pt>
                <c:pt idx="1422">
                  <c:v>5.6880000000000014E-2</c:v>
                </c:pt>
                <c:pt idx="1423">
                  <c:v>5.6920000000000005E-2</c:v>
                </c:pt>
                <c:pt idx="1424">
                  <c:v>5.6960000000000004E-2</c:v>
                </c:pt>
                <c:pt idx="1425">
                  <c:v>5.7000000000000023E-2</c:v>
                </c:pt>
                <c:pt idx="1426">
                  <c:v>5.7040000000000014E-2</c:v>
                </c:pt>
                <c:pt idx="1427">
                  <c:v>5.7080000000000033E-2</c:v>
                </c:pt>
                <c:pt idx="1428">
                  <c:v>5.7120000000000004E-2</c:v>
                </c:pt>
                <c:pt idx="1429">
                  <c:v>5.7160000000000023E-2</c:v>
                </c:pt>
                <c:pt idx="1430">
                  <c:v>5.7200000000000022E-2</c:v>
                </c:pt>
                <c:pt idx="1431">
                  <c:v>5.7240000000000006E-2</c:v>
                </c:pt>
                <c:pt idx="1432">
                  <c:v>5.7280000000000011E-2</c:v>
                </c:pt>
                <c:pt idx="1433">
                  <c:v>5.7320000000000024E-2</c:v>
                </c:pt>
                <c:pt idx="1434">
                  <c:v>5.7360000000000286E-2</c:v>
                </c:pt>
                <c:pt idx="1435">
                  <c:v>5.7400000000000034E-2</c:v>
                </c:pt>
                <c:pt idx="1436">
                  <c:v>5.7440000000000012E-2</c:v>
                </c:pt>
                <c:pt idx="1437">
                  <c:v>5.7480000000000024E-2</c:v>
                </c:pt>
                <c:pt idx="1438">
                  <c:v>5.7520000000000002E-2</c:v>
                </c:pt>
                <c:pt idx="1439">
                  <c:v>5.7560000000000104E-2</c:v>
                </c:pt>
                <c:pt idx="1440">
                  <c:v>5.7600000000000012E-2</c:v>
                </c:pt>
                <c:pt idx="1441">
                  <c:v>5.7639999999999997E-2</c:v>
                </c:pt>
                <c:pt idx="1442">
                  <c:v>5.7680000000000002E-2</c:v>
                </c:pt>
                <c:pt idx="1443">
                  <c:v>5.7720000000000014E-2</c:v>
                </c:pt>
                <c:pt idx="1444">
                  <c:v>5.7760000000000297E-2</c:v>
                </c:pt>
                <c:pt idx="1445">
                  <c:v>5.7800000000000094E-2</c:v>
                </c:pt>
                <c:pt idx="1446">
                  <c:v>5.7840000000000003E-2</c:v>
                </c:pt>
                <c:pt idx="1447">
                  <c:v>5.7880000000000133E-2</c:v>
                </c:pt>
                <c:pt idx="1448">
                  <c:v>5.7920000000000013E-2</c:v>
                </c:pt>
                <c:pt idx="1449">
                  <c:v>5.7960000000000032E-2</c:v>
                </c:pt>
                <c:pt idx="1450">
                  <c:v>5.8000000000000003E-2</c:v>
                </c:pt>
                <c:pt idx="1451">
                  <c:v>5.8040000000000001E-2</c:v>
                </c:pt>
                <c:pt idx="1452">
                  <c:v>5.8080000000000014E-2</c:v>
                </c:pt>
                <c:pt idx="1453">
                  <c:v>5.8120000000000012E-2</c:v>
                </c:pt>
                <c:pt idx="1454">
                  <c:v>5.8160000000000003E-2</c:v>
                </c:pt>
                <c:pt idx="1455">
                  <c:v>5.8200000000000002E-2</c:v>
                </c:pt>
                <c:pt idx="1456">
                  <c:v>5.8240000000000007E-2</c:v>
                </c:pt>
                <c:pt idx="1457">
                  <c:v>5.8280000000000012E-2</c:v>
                </c:pt>
                <c:pt idx="1458">
                  <c:v>5.8320000000000004E-2</c:v>
                </c:pt>
                <c:pt idx="1459">
                  <c:v>5.8360000000000113E-2</c:v>
                </c:pt>
                <c:pt idx="1460">
                  <c:v>5.8400000000000014E-2</c:v>
                </c:pt>
                <c:pt idx="1461">
                  <c:v>5.8440000000000013E-2</c:v>
                </c:pt>
                <c:pt idx="1462">
                  <c:v>5.8480000000000004E-2</c:v>
                </c:pt>
                <c:pt idx="1463">
                  <c:v>5.8520000000000003E-2</c:v>
                </c:pt>
                <c:pt idx="1464">
                  <c:v>5.8560000000000022E-2</c:v>
                </c:pt>
                <c:pt idx="1465">
                  <c:v>5.8600000000000006E-2</c:v>
                </c:pt>
                <c:pt idx="1466">
                  <c:v>5.8640000000000005E-2</c:v>
                </c:pt>
                <c:pt idx="1467">
                  <c:v>5.8680000000000003E-2</c:v>
                </c:pt>
                <c:pt idx="1468">
                  <c:v>5.8720000000000022E-2</c:v>
                </c:pt>
                <c:pt idx="1469">
                  <c:v>5.8760000000000034E-2</c:v>
                </c:pt>
                <c:pt idx="1470">
                  <c:v>5.8800000000000012E-2</c:v>
                </c:pt>
                <c:pt idx="1471">
                  <c:v>5.8840000000000003E-2</c:v>
                </c:pt>
                <c:pt idx="1472">
                  <c:v>5.8880000000000023E-2</c:v>
                </c:pt>
                <c:pt idx="1473">
                  <c:v>5.8920000000000007E-2</c:v>
                </c:pt>
                <c:pt idx="1474">
                  <c:v>5.8960000000000012E-2</c:v>
                </c:pt>
                <c:pt idx="1475">
                  <c:v>5.9000000000000205E-2</c:v>
                </c:pt>
                <c:pt idx="1476">
                  <c:v>5.9040000000000023E-2</c:v>
                </c:pt>
                <c:pt idx="1477">
                  <c:v>5.9080000000000132E-2</c:v>
                </c:pt>
                <c:pt idx="1478">
                  <c:v>5.9120000000000013E-2</c:v>
                </c:pt>
                <c:pt idx="1479">
                  <c:v>5.9160000000000205E-2</c:v>
                </c:pt>
                <c:pt idx="1480">
                  <c:v>5.9200000000000003E-2</c:v>
                </c:pt>
                <c:pt idx="1481">
                  <c:v>5.9240000000000008E-2</c:v>
                </c:pt>
                <c:pt idx="1482">
                  <c:v>5.9280000000000013E-2</c:v>
                </c:pt>
                <c:pt idx="1483">
                  <c:v>5.9320000000000123E-2</c:v>
                </c:pt>
                <c:pt idx="1484">
                  <c:v>5.9360000000000343E-2</c:v>
                </c:pt>
                <c:pt idx="1485">
                  <c:v>5.9400000000000133E-2</c:v>
                </c:pt>
                <c:pt idx="1486">
                  <c:v>5.9440000000000014E-2</c:v>
                </c:pt>
                <c:pt idx="1487">
                  <c:v>5.9480000000000123E-2</c:v>
                </c:pt>
                <c:pt idx="1488">
                  <c:v>5.9520000000000003E-2</c:v>
                </c:pt>
                <c:pt idx="1489">
                  <c:v>5.9560000000000134E-2</c:v>
                </c:pt>
                <c:pt idx="1490">
                  <c:v>5.9600000000000014E-2</c:v>
                </c:pt>
                <c:pt idx="1491">
                  <c:v>5.9640000000000012E-2</c:v>
                </c:pt>
                <c:pt idx="1492">
                  <c:v>5.9680000000000004E-2</c:v>
                </c:pt>
                <c:pt idx="1493">
                  <c:v>5.9720000000000134E-2</c:v>
                </c:pt>
                <c:pt idx="1494">
                  <c:v>5.9760000000000327E-2</c:v>
                </c:pt>
                <c:pt idx="1495">
                  <c:v>5.9800000000000124E-2</c:v>
                </c:pt>
                <c:pt idx="1496">
                  <c:v>5.9840000000000004E-2</c:v>
                </c:pt>
                <c:pt idx="1497">
                  <c:v>5.9880000000000204E-2</c:v>
                </c:pt>
                <c:pt idx="1498">
                  <c:v>5.9920000000000022E-2</c:v>
                </c:pt>
                <c:pt idx="1499">
                  <c:v>5.9960000000000124E-2</c:v>
                </c:pt>
                <c:pt idx="1500">
                  <c:v>6.0000000000000032E-2</c:v>
                </c:pt>
                <c:pt idx="1501">
                  <c:v>6.0040000000000003E-2</c:v>
                </c:pt>
                <c:pt idx="1502">
                  <c:v>6.0080000000000022E-2</c:v>
                </c:pt>
                <c:pt idx="1503">
                  <c:v>6.0120000000000014E-2</c:v>
                </c:pt>
                <c:pt idx="1504">
                  <c:v>6.0160000000000033E-2</c:v>
                </c:pt>
                <c:pt idx="1505">
                  <c:v>6.0200000000000004E-2</c:v>
                </c:pt>
                <c:pt idx="1506">
                  <c:v>6.0239999999999995E-2</c:v>
                </c:pt>
                <c:pt idx="1507">
                  <c:v>6.0280000000000014E-2</c:v>
                </c:pt>
                <c:pt idx="1508">
                  <c:v>6.0320000000000012E-2</c:v>
                </c:pt>
                <c:pt idx="1509">
                  <c:v>6.0360000000000226E-2</c:v>
                </c:pt>
                <c:pt idx="1510">
                  <c:v>6.0400000000000023E-2</c:v>
                </c:pt>
                <c:pt idx="1511">
                  <c:v>6.0440000000000021E-2</c:v>
                </c:pt>
                <c:pt idx="1512">
                  <c:v>6.0480000000000013E-2</c:v>
                </c:pt>
                <c:pt idx="1513">
                  <c:v>6.0520000000000004E-2</c:v>
                </c:pt>
                <c:pt idx="1514">
                  <c:v>6.0560000000000024E-2</c:v>
                </c:pt>
                <c:pt idx="1515">
                  <c:v>6.0600000000000022E-2</c:v>
                </c:pt>
                <c:pt idx="1516">
                  <c:v>6.0640000000000006E-2</c:v>
                </c:pt>
                <c:pt idx="1517">
                  <c:v>6.0680000000000012E-2</c:v>
                </c:pt>
                <c:pt idx="1518">
                  <c:v>6.0720000000000024E-2</c:v>
                </c:pt>
                <c:pt idx="1519">
                  <c:v>6.0760000000000133E-2</c:v>
                </c:pt>
                <c:pt idx="1520">
                  <c:v>6.0800000000000014E-2</c:v>
                </c:pt>
                <c:pt idx="1521">
                  <c:v>6.0840000000000012E-2</c:v>
                </c:pt>
                <c:pt idx="1522">
                  <c:v>6.0880000000000024E-2</c:v>
                </c:pt>
                <c:pt idx="1523">
                  <c:v>6.0920000000000002E-2</c:v>
                </c:pt>
                <c:pt idx="1524">
                  <c:v>6.0960000000000014E-2</c:v>
                </c:pt>
                <c:pt idx="1525">
                  <c:v>6.1000000000000013E-2</c:v>
                </c:pt>
                <c:pt idx="1526">
                  <c:v>6.1039999999999997E-2</c:v>
                </c:pt>
                <c:pt idx="1527">
                  <c:v>6.1080000000000002E-2</c:v>
                </c:pt>
                <c:pt idx="1528">
                  <c:v>6.1120000000000008E-2</c:v>
                </c:pt>
                <c:pt idx="1529">
                  <c:v>6.1160000000000013E-2</c:v>
                </c:pt>
                <c:pt idx="1530">
                  <c:v>6.1199999999999997E-2</c:v>
                </c:pt>
                <c:pt idx="1531">
                  <c:v>6.1239999999999996E-2</c:v>
                </c:pt>
                <c:pt idx="1532">
                  <c:v>6.1280000000000008E-2</c:v>
                </c:pt>
                <c:pt idx="1533">
                  <c:v>6.1320000000000013E-2</c:v>
                </c:pt>
                <c:pt idx="1534">
                  <c:v>6.1360000000000033E-2</c:v>
                </c:pt>
                <c:pt idx="1535">
                  <c:v>6.1400000000000003E-2</c:v>
                </c:pt>
                <c:pt idx="1536">
                  <c:v>6.1440000000000008E-2</c:v>
                </c:pt>
                <c:pt idx="1537">
                  <c:v>6.1480000000000014E-2</c:v>
                </c:pt>
                <c:pt idx="1538">
                  <c:v>6.1520000000000005E-2</c:v>
                </c:pt>
                <c:pt idx="1539">
                  <c:v>6.1560000000000004E-2</c:v>
                </c:pt>
                <c:pt idx="1540">
                  <c:v>6.1600000000000002E-2</c:v>
                </c:pt>
                <c:pt idx="1541">
                  <c:v>6.1640000000000007E-2</c:v>
                </c:pt>
                <c:pt idx="1542">
                  <c:v>6.1680000000000006E-2</c:v>
                </c:pt>
                <c:pt idx="1543">
                  <c:v>6.1720000000000004E-2</c:v>
                </c:pt>
                <c:pt idx="1544">
                  <c:v>6.1760000000000023E-2</c:v>
                </c:pt>
                <c:pt idx="1545">
                  <c:v>6.1800000000000022E-2</c:v>
                </c:pt>
                <c:pt idx="1546">
                  <c:v>6.1840000000000006E-2</c:v>
                </c:pt>
                <c:pt idx="1547">
                  <c:v>6.1880000000000004E-2</c:v>
                </c:pt>
                <c:pt idx="1548">
                  <c:v>6.1920000000000003E-2</c:v>
                </c:pt>
                <c:pt idx="1549">
                  <c:v>6.1960000000000022E-2</c:v>
                </c:pt>
                <c:pt idx="1550">
                  <c:v>6.2000000000000034E-2</c:v>
                </c:pt>
                <c:pt idx="1551">
                  <c:v>6.2040000000000012E-2</c:v>
                </c:pt>
                <c:pt idx="1552">
                  <c:v>6.2080000000000024E-2</c:v>
                </c:pt>
                <c:pt idx="1553">
                  <c:v>6.2120000000000022E-2</c:v>
                </c:pt>
                <c:pt idx="1554">
                  <c:v>6.2160000000000104E-2</c:v>
                </c:pt>
                <c:pt idx="1555">
                  <c:v>6.2200000000000012E-2</c:v>
                </c:pt>
                <c:pt idx="1556">
                  <c:v>6.2239999999999997E-2</c:v>
                </c:pt>
                <c:pt idx="1557">
                  <c:v>6.2280000000000002E-2</c:v>
                </c:pt>
                <c:pt idx="1558">
                  <c:v>6.2320000000000104E-2</c:v>
                </c:pt>
                <c:pt idx="1559">
                  <c:v>6.2360000000000297E-2</c:v>
                </c:pt>
                <c:pt idx="1560">
                  <c:v>6.2400000000000122E-2</c:v>
                </c:pt>
                <c:pt idx="1561">
                  <c:v>6.2440000000000002E-2</c:v>
                </c:pt>
                <c:pt idx="1562">
                  <c:v>6.2480000000000133E-2</c:v>
                </c:pt>
                <c:pt idx="1563">
                  <c:v>6.252000000000002E-2</c:v>
                </c:pt>
                <c:pt idx="1564">
                  <c:v>6.2560000000000004E-2</c:v>
                </c:pt>
                <c:pt idx="1565">
                  <c:v>6.2600000000000003E-2</c:v>
                </c:pt>
                <c:pt idx="1566">
                  <c:v>6.2640000000000001E-2</c:v>
                </c:pt>
                <c:pt idx="1567">
                  <c:v>6.268E-2</c:v>
                </c:pt>
                <c:pt idx="1568">
                  <c:v>6.2720000000000012E-2</c:v>
                </c:pt>
                <c:pt idx="1569">
                  <c:v>6.2760000000000329E-2</c:v>
                </c:pt>
                <c:pt idx="1570">
                  <c:v>6.2800000000000022E-2</c:v>
                </c:pt>
                <c:pt idx="1571">
                  <c:v>6.2840000000000021E-2</c:v>
                </c:pt>
                <c:pt idx="1572">
                  <c:v>6.2880000000000033E-2</c:v>
                </c:pt>
                <c:pt idx="1573">
                  <c:v>6.2920000000000004E-2</c:v>
                </c:pt>
                <c:pt idx="1574">
                  <c:v>6.296000000000003E-2</c:v>
                </c:pt>
                <c:pt idx="1575">
                  <c:v>6.3E-2</c:v>
                </c:pt>
                <c:pt idx="1576">
                  <c:v>6.3039999999999999E-2</c:v>
                </c:pt>
                <c:pt idx="1577">
                  <c:v>6.3080000000000011E-2</c:v>
                </c:pt>
                <c:pt idx="1578">
                  <c:v>6.3120000000000009E-2</c:v>
                </c:pt>
                <c:pt idx="1579">
                  <c:v>6.3160000000000008E-2</c:v>
                </c:pt>
                <c:pt idx="1580">
                  <c:v>6.3200000000000006E-2</c:v>
                </c:pt>
                <c:pt idx="1581">
                  <c:v>6.3240000000000005E-2</c:v>
                </c:pt>
                <c:pt idx="1582">
                  <c:v>6.3280000000000003E-2</c:v>
                </c:pt>
                <c:pt idx="1583">
                  <c:v>6.3320000000000001E-2</c:v>
                </c:pt>
                <c:pt idx="1584">
                  <c:v>6.3360000000000014E-2</c:v>
                </c:pt>
                <c:pt idx="1585">
                  <c:v>6.3400000000000012E-2</c:v>
                </c:pt>
                <c:pt idx="1586">
                  <c:v>6.344000000000001E-2</c:v>
                </c:pt>
                <c:pt idx="1587">
                  <c:v>6.3480000000000009E-2</c:v>
                </c:pt>
                <c:pt idx="1588">
                  <c:v>6.3520000000000007E-2</c:v>
                </c:pt>
                <c:pt idx="1589">
                  <c:v>6.3560000000000019E-2</c:v>
                </c:pt>
                <c:pt idx="1590">
                  <c:v>6.3600000000000004E-2</c:v>
                </c:pt>
                <c:pt idx="1591">
                  <c:v>6.3640000000000002E-2</c:v>
                </c:pt>
                <c:pt idx="1592">
                  <c:v>6.368E-2</c:v>
                </c:pt>
                <c:pt idx="1593">
                  <c:v>6.3720000000000013E-2</c:v>
                </c:pt>
                <c:pt idx="1594">
                  <c:v>6.3760000000000094E-2</c:v>
                </c:pt>
                <c:pt idx="1595">
                  <c:v>6.3800000000000009E-2</c:v>
                </c:pt>
                <c:pt idx="1596">
                  <c:v>6.3840000000000008E-2</c:v>
                </c:pt>
                <c:pt idx="1597">
                  <c:v>6.388000000000002E-2</c:v>
                </c:pt>
                <c:pt idx="1598">
                  <c:v>6.3920000000000005E-2</c:v>
                </c:pt>
                <c:pt idx="1599">
                  <c:v>6.3960000000000003E-2</c:v>
                </c:pt>
                <c:pt idx="1600">
                  <c:v>6.4000000000000112E-2</c:v>
                </c:pt>
                <c:pt idx="1601">
                  <c:v>6.404E-2</c:v>
                </c:pt>
                <c:pt idx="1602">
                  <c:v>6.4080000000000123E-2</c:v>
                </c:pt>
                <c:pt idx="1603">
                  <c:v>6.412000000000001E-2</c:v>
                </c:pt>
                <c:pt idx="1604">
                  <c:v>6.4160000000000023E-2</c:v>
                </c:pt>
                <c:pt idx="1605">
                  <c:v>6.4200000000000021E-2</c:v>
                </c:pt>
                <c:pt idx="1606">
                  <c:v>6.4240000000000005E-2</c:v>
                </c:pt>
                <c:pt idx="1607">
                  <c:v>6.4280000000000004E-2</c:v>
                </c:pt>
                <c:pt idx="1608">
                  <c:v>6.4320000000000113E-2</c:v>
                </c:pt>
                <c:pt idx="1609">
                  <c:v>6.4360000000000334E-2</c:v>
                </c:pt>
                <c:pt idx="1610">
                  <c:v>6.4400000000000124E-2</c:v>
                </c:pt>
                <c:pt idx="1611">
                  <c:v>6.4440000000000011E-2</c:v>
                </c:pt>
                <c:pt idx="1612">
                  <c:v>6.4480000000000023E-2</c:v>
                </c:pt>
                <c:pt idx="1613">
                  <c:v>6.4520000000000022E-2</c:v>
                </c:pt>
                <c:pt idx="1614">
                  <c:v>6.4560000000000034E-2</c:v>
                </c:pt>
                <c:pt idx="1615">
                  <c:v>6.4600000000000019E-2</c:v>
                </c:pt>
                <c:pt idx="1616">
                  <c:v>6.4640000000000003E-2</c:v>
                </c:pt>
                <c:pt idx="1617">
                  <c:v>6.4680000000000001E-2</c:v>
                </c:pt>
                <c:pt idx="1618">
                  <c:v>6.4720000000000014E-2</c:v>
                </c:pt>
                <c:pt idx="1619">
                  <c:v>6.4760000000000345E-2</c:v>
                </c:pt>
                <c:pt idx="1620">
                  <c:v>6.4800000000000024E-2</c:v>
                </c:pt>
                <c:pt idx="1621">
                  <c:v>6.4840000000000023E-2</c:v>
                </c:pt>
                <c:pt idx="1622">
                  <c:v>6.4880000000000104E-2</c:v>
                </c:pt>
                <c:pt idx="1623">
                  <c:v>6.4920000000000019E-2</c:v>
                </c:pt>
                <c:pt idx="1624">
                  <c:v>6.4960000000000032E-2</c:v>
                </c:pt>
                <c:pt idx="1625">
                  <c:v>6.5000000000000002E-2</c:v>
                </c:pt>
                <c:pt idx="1626">
                  <c:v>6.5040000000000001E-2</c:v>
                </c:pt>
                <c:pt idx="1627">
                  <c:v>6.5079999999999999E-2</c:v>
                </c:pt>
                <c:pt idx="1628">
                  <c:v>6.5120000000000011E-2</c:v>
                </c:pt>
                <c:pt idx="1629">
                  <c:v>6.516000000000001E-2</c:v>
                </c:pt>
                <c:pt idx="1630">
                  <c:v>6.5200000000000008E-2</c:v>
                </c:pt>
                <c:pt idx="1631">
                  <c:v>6.5240000000000006E-2</c:v>
                </c:pt>
                <c:pt idx="1632">
                  <c:v>6.5280000000000019E-2</c:v>
                </c:pt>
                <c:pt idx="1633">
                  <c:v>6.5320000000000003E-2</c:v>
                </c:pt>
                <c:pt idx="1634">
                  <c:v>6.5360000000000112E-2</c:v>
                </c:pt>
                <c:pt idx="1635">
                  <c:v>6.5400000000000014E-2</c:v>
                </c:pt>
                <c:pt idx="1636">
                  <c:v>6.5440000000000012E-2</c:v>
                </c:pt>
                <c:pt idx="1637">
                  <c:v>6.548000000000001E-2</c:v>
                </c:pt>
                <c:pt idx="1638">
                  <c:v>6.5520000000000009E-2</c:v>
                </c:pt>
                <c:pt idx="1639">
                  <c:v>6.5560000000000021E-2</c:v>
                </c:pt>
                <c:pt idx="1640">
                  <c:v>6.5600000000000006E-2</c:v>
                </c:pt>
                <c:pt idx="1641">
                  <c:v>6.5640000000000004E-2</c:v>
                </c:pt>
                <c:pt idx="1642">
                  <c:v>6.5680000000000002E-2</c:v>
                </c:pt>
                <c:pt idx="1643">
                  <c:v>6.5720000000000028E-2</c:v>
                </c:pt>
                <c:pt idx="1644">
                  <c:v>6.5759999999999999E-2</c:v>
                </c:pt>
                <c:pt idx="1645">
                  <c:v>6.5800000000000011E-2</c:v>
                </c:pt>
                <c:pt idx="1646">
                  <c:v>6.584000000000001E-2</c:v>
                </c:pt>
                <c:pt idx="1647">
                  <c:v>6.5880000000000022E-2</c:v>
                </c:pt>
                <c:pt idx="1648">
                  <c:v>6.5920000000000006E-2</c:v>
                </c:pt>
                <c:pt idx="1649">
                  <c:v>6.5960000000000032E-2</c:v>
                </c:pt>
                <c:pt idx="1650">
                  <c:v>6.6000000000000003E-2</c:v>
                </c:pt>
                <c:pt idx="1651">
                  <c:v>6.6040000000000001E-2</c:v>
                </c:pt>
                <c:pt idx="1652">
                  <c:v>6.608E-2</c:v>
                </c:pt>
                <c:pt idx="1653">
                  <c:v>6.6120000000000012E-2</c:v>
                </c:pt>
                <c:pt idx="1654">
                  <c:v>6.616000000000001E-2</c:v>
                </c:pt>
                <c:pt idx="1655">
                  <c:v>6.6200000000000009E-2</c:v>
                </c:pt>
                <c:pt idx="1656">
                  <c:v>6.6240000000000007E-2</c:v>
                </c:pt>
                <c:pt idx="1657">
                  <c:v>6.6280000000000006E-2</c:v>
                </c:pt>
                <c:pt idx="1658">
                  <c:v>6.6320000000000004E-2</c:v>
                </c:pt>
                <c:pt idx="1659">
                  <c:v>6.6360000000000002E-2</c:v>
                </c:pt>
                <c:pt idx="1660">
                  <c:v>6.6400000000000001E-2</c:v>
                </c:pt>
                <c:pt idx="1661">
                  <c:v>6.6439999999999999E-2</c:v>
                </c:pt>
                <c:pt idx="1662">
                  <c:v>6.6480000000000011E-2</c:v>
                </c:pt>
                <c:pt idx="1663">
                  <c:v>6.652000000000001E-2</c:v>
                </c:pt>
                <c:pt idx="1664">
                  <c:v>6.6560000000000008E-2</c:v>
                </c:pt>
                <c:pt idx="1665">
                  <c:v>6.6600000000000006E-2</c:v>
                </c:pt>
                <c:pt idx="1666">
                  <c:v>6.6640000000000005E-2</c:v>
                </c:pt>
                <c:pt idx="1667">
                  <c:v>6.6680000000000003E-2</c:v>
                </c:pt>
                <c:pt idx="1668">
                  <c:v>6.6720000000000002E-2</c:v>
                </c:pt>
                <c:pt idx="1669">
                  <c:v>6.6760000000000014E-2</c:v>
                </c:pt>
                <c:pt idx="1670">
                  <c:v>6.6800000000000012E-2</c:v>
                </c:pt>
                <c:pt idx="1671">
                  <c:v>6.6840000000000011E-2</c:v>
                </c:pt>
                <c:pt idx="1672">
                  <c:v>6.6880000000000009E-2</c:v>
                </c:pt>
                <c:pt idx="1673">
                  <c:v>6.6920000000000007E-2</c:v>
                </c:pt>
                <c:pt idx="1674">
                  <c:v>6.696000000000002E-2</c:v>
                </c:pt>
                <c:pt idx="1675">
                  <c:v>6.7000000000000004E-2</c:v>
                </c:pt>
                <c:pt idx="1676">
                  <c:v>6.7040000000000002E-2</c:v>
                </c:pt>
                <c:pt idx="1677">
                  <c:v>6.7080000000000084E-2</c:v>
                </c:pt>
                <c:pt idx="1678">
                  <c:v>6.7119999999999999E-2</c:v>
                </c:pt>
                <c:pt idx="1679">
                  <c:v>6.7160000000000011E-2</c:v>
                </c:pt>
                <c:pt idx="1680">
                  <c:v>6.720000000000001E-2</c:v>
                </c:pt>
                <c:pt idx="1681">
                  <c:v>6.7240000000000008E-2</c:v>
                </c:pt>
                <c:pt idx="1682">
                  <c:v>6.728000000000002E-2</c:v>
                </c:pt>
                <c:pt idx="1683">
                  <c:v>6.7320000000000033E-2</c:v>
                </c:pt>
                <c:pt idx="1684">
                  <c:v>6.7360000000000114E-2</c:v>
                </c:pt>
                <c:pt idx="1685">
                  <c:v>6.7400000000000029E-2</c:v>
                </c:pt>
                <c:pt idx="1686">
                  <c:v>6.744E-2</c:v>
                </c:pt>
                <c:pt idx="1687">
                  <c:v>6.7480000000000012E-2</c:v>
                </c:pt>
                <c:pt idx="1688">
                  <c:v>6.7520000000000011E-2</c:v>
                </c:pt>
                <c:pt idx="1689">
                  <c:v>6.7560000000000023E-2</c:v>
                </c:pt>
                <c:pt idx="1690">
                  <c:v>6.7600000000000021E-2</c:v>
                </c:pt>
                <c:pt idx="1691">
                  <c:v>6.7640000000000006E-2</c:v>
                </c:pt>
                <c:pt idx="1692">
                  <c:v>6.7680000000000004E-2</c:v>
                </c:pt>
                <c:pt idx="1693">
                  <c:v>6.772000000000003E-2</c:v>
                </c:pt>
                <c:pt idx="1694">
                  <c:v>6.7760000000000306E-2</c:v>
                </c:pt>
                <c:pt idx="1695">
                  <c:v>6.7800000000000013E-2</c:v>
                </c:pt>
                <c:pt idx="1696">
                  <c:v>6.7840000000000011E-2</c:v>
                </c:pt>
                <c:pt idx="1697">
                  <c:v>6.7880000000000024E-2</c:v>
                </c:pt>
                <c:pt idx="1698">
                  <c:v>6.7920000000000008E-2</c:v>
                </c:pt>
                <c:pt idx="1699">
                  <c:v>6.7960000000000034E-2</c:v>
                </c:pt>
                <c:pt idx="1700">
                  <c:v>6.8000000000000019E-2</c:v>
                </c:pt>
                <c:pt idx="1701">
                  <c:v>6.8040000000000003E-2</c:v>
                </c:pt>
                <c:pt idx="1702">
                  <c:v>6.8080000000000002E-2</c:v>
                </c:pt>
                <c:pt idx="1703">
                  <c:v>6.812E-2</c:v>
                </c:pt>
                <c:pt idx="1704">
                  <c:v>6.8160000000000012E-2</c:v>
                </c:pt>
                <c:pt idx="1705">
                  <c:v>6.8200000000000011E-2</c:v>
                </c:pt>
                <c:pt idx="1706">
                  <c:v>6.8240000000000009E-2</c:v>
                </c:pt>
                <c:pt idx="1707">
                  <c:v>6.8280000000000007E-2</c:v>
                </c:pt>
                <c:pt idx="1708">
                  <c:v>6.832000000000002E-2</c:v>
                </c:pt>
                <c:pt idx="1709">
                  <c:v>6.8360000000000004E-2</c:v>
                </c:pt>
                <c:pt idx="1710">
                  <c:v>6.8400000000000002E-2</c:v>
                </c:pt>
                <c:pt idx="1711">
                  <c:v>6.8440000000000001E-2</c:v>
                </c:pt>
                <c:pt idx="1712">
                  <c:v>6.8479999999999999E-2</c:v>
                </c:pt>
                <c:pt idx="1713">
                  <c:v>6.8520000000000011E-2</c:v>
                </c:pt>
                <c:pt idx="1714">
                  <c:v>6.856000000000001E-2</c:v>
                </c:pt>
                <c:pt idx="1715">
                  <c:v>6.8600000000000008E-2</c:v>
                </c:pt>
                <c:pt idx="1716">
                  <c:v>6.8640000000000007E-2</c:v>
                </c:pt>
                <c:pt idx="1717">
                  <c:v>6.8680000000000005E-2</c:v>
                </c:pt>
                <c:pt idx="1718">
                  <c:v>6.8720000000000003E-2</c:v>
                </c:pt>
                <c:pt idx="1719">
                  <c:v>6.8760000000000113E-2</c:v>
                </c:pt>
                <c:pt idx="1720">
                  <c:v>6.88E-2</c:v>
                </c:pt>
                <c:pt idx="1721">
                  <c:v>6.8840000000000012E-2</c:v>
                </c:pt>
                <c:pt idx="1722">
                  <c:v>6.8880000000000011E-2</c:v>
                </c:pt>
                <c:pt idx="1723">
                  <c:v>6.8920000000000009E-2</c:v>
                </c:pt>
                <c:pt idx="1724">
                  <c:v>6.8960000000000021E-2</c:v>
                </c:pt>
                <c:pt idx="1725">
                  <c:v>6.9000000000000034E-2</c:v>
                </c:pt>
                <c:pt idx="1726">
                  <c:v>6.9040000000000004E-2</c:v>
                </c:pt>
                <c:pt idx="1727">
                  <c:v>6.9080000000000114E-2</c:v>
                </c:pt>
                <c:pt idx="1728">
                  <c:v>6.9120000000000001E-2</c:v>
                </c:pt>
                <c:pt idx="1729">
                  <c:v>6.9159999999999999E-2</c:v>
                </c:pt>
                <c:pt idx="1730">
                  <c:v>6.9200000000000012E-2</c:v>
                </c:pt>
                <c:pt idx="1731">
                  <c:v>6.924000000000001E-2</c:v>
                </c:pt>
                <c:pt idx="1732">
                  <c:v>6.9280000000000022E-2</c:v>
                </c:pt>
                <c:pt idx="1733">
                  <c:v>6.9320000000000034E-2</c:v>
                </c:pt>
                <c:pt idx="1734">
                  <c:v>6.9360000000000352E-2</c:v>
                </c:pt>
                <c:pt idx="1735">
                  <c:v>6.9400000000000114E-2</c:v>
                </c:pt>
                <c:pt idx="1736">
                  <c:v>6.9440000000000002E-2</c:v>
                </c:pt>
                <c:pt idx="1737">
                  <c:v>6.9480000000000014E-2</c:v>
                </c:pt>
                <c:pt idx="1738">
                  <c:v>6.9520000000000012E-2</c:v>
                </c:pt>
                <c:pt idx="1739">
                  <c:v>6.9560000000000094E-2</c:v>
                </c:pt>
                <c:pt idx="1740">
                  <c:v>6.9600000000000023E-2</c:v>
                </c:pt>
                <c:pt idx="1741">
                  <c:v>6.9640000000000007E-2</c:v>
                </c:pt>
                <c:pt idx="1742">
                  <c:v>6.968000000000002E-2</c:v>
                </c:pt>
                <c:pt idx="1743">
                  <c:v>6.9720000000000032E-2</c:v>
                </c:pt>
                <c:pt idx="1744">
                  <c:v>6.9760000000000336E-2</c:v>
                </c:pt>
                <c:pt idx="1745">
                  <c:v>6.9800000000000112E-2</c:v>
                </c:pt>
                <c:pt idx="1746">
                  <c:v>6.9840000000000013E-2</c:v>
                </c:pt>
                <c:pt idx="1747">
                  <c:v>6.9880000000000123E-2</c:v>
                </c:pt>
                <c:pt idx="1748">
                  <c:v>6.992000000000001E-2</c:v>
                </c:pt>
                <c:pt idx="1749">
                  <c:v>6.9960000000000133E-2</c:v>
                </c:pt>
                <c:pt idx="1750">
                  <c:v>7.0000000000000021E-2</c:v>
                </c:pt>
                <c:pt idx="1751">
                  <c:v>7.0040000000000019E-2</c:v>
                </c:pt>
                <c:pt idx="1752">
                  <c:v>7.0080000000000003E-2</c:v>
                </c:pt>
                <c:pt idx="1753">
                  <c:v>7.0120000000000002E-2</c:v>
                </c:pt>
                <c:pt idx="1754">
                  <c:v>7.0160000000000014E-2</c:v>
                </c:pt>
                <c:pt idx="1755">
                  <c:v>7.0200000000000012E-2</c:v>
                </c:pt>
                <c:pt idx="1756">
                  <c:v>7.0240000000000011E-2</c:v>
                </c:pt>
                <c:pt idx="1757">
                  <c:v>7.0280000000000009E-2</c:v>
                </c:pt>
                <c:pt idx="1758">
                  <c:v>7.0320000000000021E-2</c:v>
                </c:pt>
                <c:pt idx="1759">
                  <c:v>7.0360000000000034E-2</c:v>
                </c:pt>
                <c:pt idx="1760">
                  <c:v>7.0400000000000004E-2</c:v>
                </c:pt>
                <c:pt idx="1761">
                  <c:v>7.0440000000000003E-2</c:v>
                </c:pt>
                <c:pt idx="1762">
                  <c:v>7.0480000000000029E-2</c:v>
                </c:pt>
                <c:pt idx="1763">
                  <c:v>7.0519999999999999E-2</c:v>
                </c:pt>
                <c:pt idx="1764">
                  <c:v>7.0560000000000012E-2</c:v>
                </c:pt>
                <c:pt idx="1765">
                  <c:v>7.060000000000001E-2</c:v>
                </c:pt>
                <c:pt idx="1766">
                  <c:v>7.0640000000000008E-2</c:v>
                </c:pt>
                <c:pt idx="1767">
                  <c:v>7.0680000000000007E-2</c:v>
                </c:pt>
                <c:pt idx="1768">
                  <c:v>7.0720000000000033E-2</c:v>
                </c:pt>
                <c:pt idx="1769">
                  <c:v>7.0760000000000114E-2</c:v>
                </c:pt>
                <c:pt idx="1770">
                  <c:v>7.0800000000000002E-2</c:v>
                </c:pt>
                <c:pt idx="1771">
                  <c:v>7.084E-2</c:v>
                </c:pt>
                <c:pt idx="1772">
                  <c:v>7.0880000000000012E-2</c:v>
                </c:pt>
                <c:pt idx="1773">
                  <c:v>7.0920000000000011E-2</c:v>
                </c:pt>
                <c:pt idx="1774">
                  <c:v>7.0960000000000023E-2</c:v>
                </c:pt>
                <c:pt idx="1775">
                  <c:v>7.1000000000000008E-2</c:v>
                </c:pt>
                <c:pt idx="1776">
                  <c:v>7.1040000000000006E-2</c:v>
                </c:pt>
                <c:pt idx="1777">
                  <c:v>7.1080000000000004E-2</c:v>
                </c:pt>
                <c:pt idx="1778">
                  <c:v>7.1120000000000003E-2</c:v>
                </c:pt>
                <c:pt idx="1779">
                  <c:v>7.1160000000000001E-2</c:v>
                </c:pt>
                <c:pt idx="1780">
                  <c:v>7.1199999999999999E-2</c:v>
                </c:pt>
                <c:pt idx="1781">
                  <c:v>7.1239999999999998E-2</c:v>
                </c:pt>
                <c:pt idx="1782">
                  <c:v>7.128000000000001E-2</c:v>
                </c:pt>
                <c:pt idx="1783">
                  <c:v>7.1320000000000008E-2</c:v>
                </c:pt>
                <c:pt idx="1784">
                  <c:v>7.1360000000000021E-2</c:v>
                </c:pt>
                <c:pt idx="1785">
                  <c:v>7.1400000000000019E-2</c:v>
                </c:pt>
                <c:pt idx="1786">
                  <c:v>7.1440000000000003E-2</c:v>
                </c:pt>
                <c:pt idx="1787">
                  <c:v>7.1480000000000002E-2</c:v>
                </c:pt>
                <c:pt idx="1788">
                  <c:v>7.152E-2</c:v>
                </c:pt>
                <c:pt idx="1789">
                  <c:v>7.1560000000000012E-2</c:v>
                </c:pt>
                <c:pt idx="1790">
                  <c:v>7.1600000000000011E-2</c:v>
                </c:pt>
                <c:pt idx="1791">
                  <c:v>7.1640000000000009E-2</c:v>
                </c:pt>
                <c:pt idx="1792">
                  <c:v>7.1680000000000008E-2</c:v>
                </c:pt>
                <c:pt idx="1793">
                  <c:v>7.172000000000002E-2</c:v>
                </c:pt>
                <c:pt idx="1794">
                  <c:v>7.1760000000000004E-2</c:v>
                </c:pt>
                <c:pt idx="1795">
                  <c:v>7.1800000000000003E-2</c:v>
                </c:pt>
                <c:pt idx="1796">
                  <c:v>7.1840000000000001E-2</c:v>
                </c:pt>
                <c:pt idx="1797">
                  <c:v>7.1879999999999999E-2</c:v>
                </c:pt>
                <c:pt idx="1798">
                  <c:v>7.1920000000000012E-2</c:v>
                </c:pt>
                <c:pt idx="1799">
                  <c:v>7.196000000000001E-2</c:v>
                </c:pt>
                <c:pt idx="1800">
                  <c:v>7.2000000000000022E-2</c:v>
                </c:pt>
                <c:pt idx="1801">
                  <c:v>7.2040000000000021E-2</c:v>
                </c:pt>
                <c:pt idx="1802">
                  <c:v>7.2080000000000033E-2</c:v>
                </c:pt>
                <c:pt idx="1803">
                  <c:v>7.2120000000000004E-2</c:v>
                </c:pt>
                <c:pt idx="1804">
                  <c:v>7.216000000000003E-2</c:v>
                </c:pt>
                <c:pt idx="1805">
                  <c:v>7.22E-2</c:v>
                </c:pt>
                <c:pt idx="1806">
                  <c:v>7.2240000000000013E-2</c:v>
                </c:pt>
                <c:pt idx="1807">
                  <c:v>7.2280000000000011E-2</c:v>
                </c:pt>
                <c:pt idx="1808">
                  <c:v>7.2320000000000023E-2</c:v>
                </c:pt>
                <c:pt idx="1809">
                  <c:v>7.2360000000000133E-2</c:v>
                </c:pt>
                <c:pt idx="1810">
                  <c:v>7.2400000000000034E-2</c:v>
                </c:pt>
                <c:pt idx="1811">
                  <c:v>7.2440000000000004E-2</c:v>
                </c:pt>
                <c:pt idx="1812">
                  <c:v>7.2480000000000031E-2</c:v>
                </c:pt>
                <c:pt idx="1813">
                  <c:v>7.2520000000000001E-2</c:v>
                </c:pt>
                <c:pt idx="1814">
                  <c:v>7.2559999999999999E-2</c:v>
                </c:pt>
                <c:pt idx="1815">
                  <c:v>7.2600000000000012E-2</c:v>
                </c:pt>
                <c:pt idx="1816">
                  <c:v>7.264000000000001E-2</c:v>
                </c:pt>
                <c:pt idx="1817">
                  <c:v>7.2680000000000008E-2</c:v>
                </c:pt>
                <c:pt idx="1818">
                  <c:v>7.2720000000000104E-2</c:v>
                </c:pt>
                <c:pt idx="1819">
                  <c:v>7.2760000000000338E-2</c:v>
                </c:pt>
                <c:pt idx="1820">
                  <c:v>7.2800000000000031E-2</c:v>
                </c:pt>
                <c:pt idx="1821">
                  <c:v>7.2840000000000002E-2</c:v>
                </c:pt>
                <c:pt idx="1822">
                  <c:v>7.2880000000000014E-2</c:v>
                </c:pt>
                <c:pt idx="1823">
                  <c:v>7.2920000000000013E-2</c:v>
                </c:pt>
                <c:pt idx="1824">
                  <c:v>7.2960000000000094E-2</c:v>
                </c:pt>
                <c:pt idx="1825">
                  <c:v>7.3000000000000009E-2</c:v>
                </c:pt>
                <c:pt idx="1826">
                  <c:v>7.3040000000000008E-2</c:v>
                </c:pt>
                <c:pt idx="1827">
                  <c:v>7.308000000000002E-2</c:v>
                </c:pt>
                <c:pt idx="1828">
                  <c:v>7.3120000000000004E-2</c:v>
                </c:pt>
                <c:pt idx="1829">
                  <c:v>7.3160000000000003E-2</c:v>
                </c:pt>
                <c:pt idx="1830">
                  <c:v>7.3200000000000001E-2</c:v>
                </c:pt>
                <c:pt idx="1831">
                  <c:v>7.324E-2</c:v>
                </c:pt>
                <c:pt idx="1832">
                  <c:v>7.3280000000000012E-2</c:v>
                </c:pt>
                <c:pt idx="1833">
                  <c:v>7.332000000000001E-2</c:v>
                </c:pt>
                <c:pt idx="1834">
                  <c:v>7.3360000000000022E-2</c:v>
                </c:pt>
                <c:pt idx="1835">
                  <c:v>7.3400000000000021E-2</c:v>
                </c:pt>
                <c:pt idx="1836">
                  <c:v>7.3440000000000005E-2</c:v>
                </c:pt>
                <c:pt idx="1837">
                  <c:v>7.3480000000000004E-2</c:v>
                </c:pt>
                <c:pt idx="1838">
                  <c:v>7.3520000000000002E-2</c:v>
                </c:pt>
                <c:pt idx="1839">
                  <c:v>7.356E-2</c:v>
                </c:pt>
                <c:pt idx="1840">
                  <c:v>7.3600000000000013E-2</c:v>
                </c:pt>
                <c:pt idx="1841">
                  <c:v>7.3640000000000011E-2</c:v>
                </c:pt>
                <c:pt idx="1842">
                  <c:v>7.3680000000000009E-2</c:v>
                </c:pt>
                <c:pt idx="1843">
                  <c:v>7.3720000000000022E-2</c:v>
                </c:pt>
                <c:pt idx="1844">
                  <c:v>7.3760000000000034E-2</c:v>
                </c:pt>
                <c:pt idx="1845">
                  <c:v>7.3800000000000004E-2</c:v>
                </c:pt>
                <c:pt idx="1846">
                  <c:v>7.3840000000000003E-2</c:v>
                </c:pt>
                <c:pt idx="1847">
                  <c:v>7.3880000000000001E-2</c:v>
                </c:pt>
                <c:pt idx="1848">
                  <c:v>7.392E-2</c:v>
                </c:pt>
                <c:pt idx="1849">
                  <c:v>7.3960000000000012E-2</c:v>
                </c:pt>
                <c:pt idx="1850">
                  <c:v>7.4000000000000024E-2</c:v>
                </c:pt>
                <c:pt idx="1851">
                  <c:v>7.4040000000000022E-2</c:v>
                </c:pt>
                <c:pt idx="1852">
                  <c:v>7.4080000000000104E-2</c:v>
                </c:pt>
                <c:pt idx="1853">
                  <c:v>7.4120000000000019E-2</c:v>
                </c:pt>
                <c:pt idx="1854">
                  <c:v>7.4160000000000184E-2</c:v>
                </c:pt>
                <c:pt idx="1855">
                  <c:v>7.4200000000000002E-2</c:v>
                </c:pt>
                <c:pt idx="1856">
                  <c:v>7.424E-2</c:v>
                </c:pt>
                <c:pt idx="1857">
                  <c:v>7.4280000000000013E-2</c:v>
                </c:pt>
                <c:pt idx="1858">
                  <c:v>7.4320000000000094E-2</c:v>
                </c:pt>
                <c:pt idx="1859">
                  <c:v>7.4360000000000134E-2</c:v>
                </c:pt>
                <c:pt idx="1860">
                  <c:v>7.4400000000000133E-2</c:v>
                </c:pt>
                <c:pt idx="1861">
                  <c:v>7.444000000000002E-2</c:v>
                </c:pt>
                <c:pt idx="1862">
                  <c:v>7.4480000000000032E-2</c:v>
                </c:pt>
                <c:pt idx="1863">
                  <c:v>7.4520000000000003E-2</c:v>
                </c:pt>
                <c:pt idx="1864">
                  <c:v>7.4560000000000112E-2</c:v>
                </c:pt>
                <c:pt idx="1865">
                  <c:v>7.4600000000000014E-2</c:v>
                </c:pt>
                <c:pt idx="1866">
                  <c:v>7.4640000000000012E-2</c:v>
                </c:pt>
                <c:pt idx="1867">
                  <c:v>7.468000000000001E-2</c:v>
                </c:pt>
                <c:pt idx="1868">
                  <c:v>7.4720000000000134E-2</c:v>
                </c:pt>
                <c:pt idx="1869">
                  <c:v>7.4760000000000396E-2</c:v>
                </c:pt>
                <c:pt idx="1870">
                  <c:v>7.4800000000000033E-2</c:v>
                </c:pt>
                <c:pt idx="1871">
                  <c:v>7.4840000000000004E-2</c:v>
                </c:pt>
                <c:pt idx="1872">
                  <c:v>7.4880000000000113E-2</c:v>
                </c:pt>
                <c:pt idx="1873">
                  <c:v>7.4920000000000014E-2</c:v>
                </c:pt>
                <c:pt idx="1874">
                  <c:v>7.4960000000000124E-2</c:v>
                </c:pt>
                <c:pt idx="1875">
                  <c:v>7.5000000000000011E-2</c:v>
                </c:pt>
                <c:pt idx="1876">
                  <c:v>7.5040000000000009E-2</c:v>
                </c:pt>
                <c:pt idx="1877">
                  <c:v>7.5080000000000022E-2</c:v>
                </c:pt>
                <c:pt idx="1878">
                  <c:v>7.5120000000000006E-2</c:v>
                </c:pt>
                <c:pt idx="1879">
                  <c:v>7.5160000000000032E-2</c:v>
                </c:pt>
                <c:pt idx="1880">
                  <c:v>7.5200000000000003E-2</c:v>
                </c:pt>
                <c:pt idx="1881">
                  <c:v>7.5240000000000001E-2</c:v>
                </c:pt>
                <c:pt idx="1882">
                  <c:v>7.528E-2</c:v>
                </c:pt>
                <c:pt idx="1883">
                  <c:v>7.5320000000000012E-2</c:v>
                </c:pt>
                <c:pt idx="1884">
                  <c:v>7.5360000000000024E-2</c:v>
                </c:pt>
                <c:pt idx="1885">
                  <c:v>7.5400000000000023E-2</c:v>
                </c:pt>
                <c:pt idx="1886">
                  <c:v>7.5440000000000007E-2</c:v>
                </c:pt>
                <c:pt idx="1887">
                  <c:v>7.5480000000000033E-2</c:v>
                </c:pt>
                <c:pt idx="1888">
                  <c:v>7.5520000000000004E-2</c:v>
                </c:pt>
                <c:pt idx="1889">
                  <c:v>7.5560000000000002E-2</c:v>
                </c:pt>
                <c:pt idx="1890">
                  <c:v>7.5600000000000001E-2</c:v>
                </c:pt>
                <c:pt idx="1891">
                  <c:v>7.5640000000000013E-2</c:v>
                </c:pt>
                <c:pt idx="1892">
                  <c:v>7.5680000000000011E-2</c:v>
                </c:pt>
                <c:pt idx="1893">
                  <c:v>7.5720000000000023E-2</c:v>
                </c:pt>
                <c:pt idx="1894">
                  <c:v>7.5760000000000133E-2</c:v>
                </c:pt>
                <c:pt idx="1895">
                  <c:v>7.580000000000002E-2</c:v>
                </c:pt>
                <c:pt idx="1896">
                  <c:v>7.5840000000000019E-2</c:v>
                </c:pt>
                <c:pt idx="1897">
                  <c:v>7.5880000000000003E-2</c:v>
                </c:pt>
                <c:pt idx="1898">
                  <c:v>7.5920000000000001E-2</c:v>
                </c:pt>
                <c:pt idx="1899">
                  <c:v>7.5960000000000014E-2</c:v>
                </c:pt>
                <c:pt idx="1900">
                  <c:v>7.6000000000000012E-2</c:v>
                </c:pt>
                <c:pt idx="1901">
                  <c:v>7.604000000000001E-2</c:v>
                </c:pt>
                <c:pt idx="1902">
                  <c:v>7.6080000000000009E-2</c:v>
                </c:pt>
                <c:pt idx="1903">
                  <c:v>7.6120000000000007E-2</c:v>
                </c:pt>
                <c:pt idx="1904">
                  <c:v>7.6160000000000019E-2</c:v>
                </c:pt>
                <c:pt idx="1905">
                  <c:v>7.6200000000000004E-2</c:v>
                </c:pt>
                <c:pt idx="1906">
                  <c:v>7.6240000000000002E-2</c:v>
                </c:pt>
                <c:pt idx="1907">
                  <c:v>7.6280000000000001E-2</c:v>
                </c:pt>
                <c:pt idx="1908">
                  <c:v>7.6320000000000013E-2</c:v>
                </c:pt>
                <c:pt idx="1909">
                  <c:v>7.6360000000000039E-2</c:v>
                </c:pt>
                <c:pt idx="1910">
                  <c:v>7.640000000000001E-2</c:v>
                </c:pt>
                <c:pt idx="1911">
                  <c:v>7.6440000000000008E-2</c:v>
                </c:pt>
                <c:pt idx="1912">
                  <c:v>7.648000000000002E-2</c:v>
                </c:pt>
                <c:pt idx="1913">
                  <c:v>7.6520000000000005E-2</c:v>
                </c:pt>
                <c:pt idx="1914">
                  <c:v>7.6560000000000003E-2</c:v>
                </c:pt>
                <c:pt idx="1915">
                  <c:v>7.6600000000000001E-2</c:v>
                </c:pt>
                <c:pt idx="1916">
                  <c:v>7.664E-2</c:v>
                </c:pt>
                <c:pt idx="1917">
                  <c:v>7.6680000000000012E-2</c:v>
                </c:pt>
                <c:pt idx="1918">
                  <c:v>7.672000000000001E-2</c:v>
                </c:pt>
                <c:pt idx="1919">
                  <c:v>7.6760000000000023E-2</c:v>
                </c:pt>
                <c:pt idx="1920">
                  <c:v>7.6800000000000021E-2</c:v>
                </c:pt>
                <c:pt idx="1921">
                  <c:v>7.6840000000000006E-2</c:v>
                </c:pt>
                <c:pt idx="1922">
                  <c:v>7.6880000000000004E-2</c:v>
                </c:pt>
                <c:pt idx="1923">
                  <c:v>7.6920000000000002E-2</c:v>
                </c:pt>
                <c:pt idx="1924">
                  <c:v>7.6960000000000001E-2</c:v>
                </c:pt>
                <c:pt idx="1925">
                  <c:v>7.7000000000000013E-2</c:v>
                </c:pt>
                <c:pt idx="1926">
                  <c:v>7.7040000000000011E-2</c:v>
                </c:pt>
                <c:pt idx="1927">
                  <c:v>7.7080000000000023E-2</c:v>
                </c:pt>
                <c:pt idx="1928">
                  <c:v>7.7120000000000008E-2</c:v>
                </c:pt>
                <c:pt idx="1929">
                  <c:v>7.7160000000000034E-2</c:v>
                </c:pt>
                <c:pt idx="1930">
                  <c:v>7.7200000000000019E-2</c:v>
                </c:pt>
                <c:pt idx="1931">
                  <c:v>7.7240000000000003E-2</c:v>
                </c:pt>
                <c:pt idx="1932">
                  <c:v>7.7280000000000001E-2</c:v>
                </c:pt>
                <c:pt idx="1933">
                  <c:v>7.7320000000000014E-2</c:v>
                </c:pt>
                <c:pt idx="1934">
                  <c:v>7.7360000000000345E-2</c:v>
                </c:pt>
                <c:pt idx="1935">
                  <c:v>7.7400000000000024E-2</c:v>
                </c:pt>
                <c:pt idx="1936">
                  <c:v>7.7440000000000009E-2</c:v>
                </c:pt>
                <c:pt idx="1937">
                  <c:v>7.7480000000000104E-2</c:v>
                </c:pt>
                <c:pt idx="1938">
                  <c:v>7.7520000000000019E-2</c:v>
                </c:pt>
                <c:pt idx="1939">
                  <c:v>7.7560000000000032E-2</c:v>
                </c:pt>
                <c:pt idx="1940">
                  <c:v>7.7600000000000002E-2</c:v>
                </c:pt>
                <c:pt idx="1941">
                  <c:v>7.7640000000000001E-2</c:v>
                </c:pt>
                <c:pt idx="1942">
                  <c:v>7.7680000000000013E-2</c:v>
                </c:pt>
                <c:pt idx="1943">
                  <c:v>7.7720000000000122E-2</c:v>
                </c:pt>
                <c:pt idx="1944">
                  <c:v>7.7760000000000343E-2</c:v>
                </c:pt>
                <c:pt idx="1945">
                  <c:v>7.7800000000000133E-2</c:v>
                </c:pt>
                <c:pt idx="1946">
                  <c:v>7.784000000000002E-2</c:v>
                </c:pt>
                <c:pt idx="1947">
                  <c:v>7.7880000000000033E-2</c:v>
                </c:pt>
                <c:pt idx="1948">
                  <c:v>7.7920000000000003E-2</c:v>
                </c:pt>
                <c:pt idx="1949">
                  <c:v>7.7960000000000113E-2</c:v>
                </c:pt>
                <c:pt idx="1950">
                  <c:v>7.8000000000000014E-2</c:v>
                </c:pt>
                <c:pt idx="1951">
                  <c:v>7.8040000000000012E-2</c:v>
                </c:pt>
                <c:pt idx="1952">
                  <c:v>7.8080000000000011E-2</c:v>
                </c:pt>
                <c:pt idx="1953">
                  <c:v>7.8120000000000009E-2</c:v>
                </c:pt>
                <c:pt idx="1954">
                  <c:v>7.8160000000000021E-2</c:v>
                </c:pt>
                <c:pt idx="1955">
                  <c:v>7.8200000000000006E-2</c:v>
                </c:pt>
                <c:pt idx="1956">
                  <c:v>7.8240000000000004E-2</c:v>
                </c:pt>
                <c:pt idx="1957">
                  <c:v>7.8280000000000002E-2</c:v>
                </c:pt>
                <c:pt idx="1958">
                  <c:v>7.8320000000000001E-2</c:v>
                </c:pt>
                <c:pt idx="1959">
                  <c:v>7.8360000000000124E-2</c:v>
                </c:pt>
                <c:pt idx="1960">
                  <c:v>7.8400000000000011E-2</c:v>
                </c:pt>
                <c:pt idx="1961">
                  <c:v>7.844000000000001E-2</c:v>
                </c:pt>
                <c:pt idx="1962">
                  <c:v>7.8480000000000022E-2</c:v>
                </c:pt>
                <c:pt idx="1963">
                  <c:v>7.8520000000000006E-2</c:v>
                </c:pt>
                <c:pt idx="1964">
                  <c:v>7.8560000000000019E-2</c:v>
                </c:pt>
                <c:pt idx="1965">
                  <c:v>7.8600000000000003E-2</c:v>
                </c:pt>
                <c:pt idx="1966">
                  <c:v>7.8640000000000002E-2</c:v>
                </c:pt>
                <c:pt idx="1967">
                  <c:v>7.868E-2</c:v>
                </c:pt>
                <c:pt idx="1968">
                  <c:v>7.8720000000000012E-2</c:v>
                </c:pt>
                <c:pt idx="1969">
                  <c:v>7.8760000000000024E-2</c:v>
                </c:pt>
                <c:pt idx="1970">
                  <c:v>7.8800000000000023E-2</c:v>
                </c:pt>
                <c:pt idx="1971">
                  <c:v>7.8840000000000007E-2</c:v>
                </c:pt>
                <c:pt idx="1972">
                  <c:v>7.888000000000002E-2</c:v>
                </c:pt>
                <c:pt idx="1973">
                  <c:v>7.8920000000000004E-2</c:v>
                </c:pt>
                <c:pt idx="1974">
                  <c:v>7.8960000000000002E-2</c:v>
                </c:pt>
                <c:pt idx="1975">
                  <c:v>7.9000000000000292E-2</c:v>
                </c:pt>
                <c:pt idx="1976">
                  <c:v>7.9040000000000013E-2</c:v>
                </c:pt>
                <c:pt idx="1977">
                  <c:v>7.9080000000000122E-2</c:v>
                </c:pt>
                <c:pt idx="1978">
                  <c:v>7.9120000000000024E-2</c:v>
                </c:pt>
                <c:pt idx="1979">
                  <c:v>7.9160000000000133E-2</c:v>
                </c:pt>
                <c:pt idx="1980">
                  <c:v>7.920000000000002E-2</c:v>
                </c:pt>
                <c:pt idx="1981">
                  <c:v>7.9240000000000019E-2</c:v>
                </c:pt>
                <c:pt idx="1982">
                  <c:v>7.9280000000000003E-2</c:v>
                </c:pt>
                <c:pt idx="1983">
                  <c:v>7.9320000000000113E-2</c:v>
                </c:pt>
                <c:pt idx="1984">
                  <c:v>7.9360000000000375E-2</c:v>
                </c:pt>
                <c:pt idx="1985">
                  <c:v>7.9400000000000123E-2</c:v>
                </c:pt>
                <c:pt idx="1986">
                  <c:v>7.9440000000000011E-2</c:v>
                </c:pt>
                <c:pt idx="1987">
                  <c:v>7.9480000000000134E-2</c:v>
                </c:pt>
                <c:pt idx="1988">
                  <c:v>7.9520000000000021E-2</c:v>
                </c:pt>
                <c:pt idx="1989">
                  <c:v>7.9560000000000033E-2</c:v>
                </c:pt>
                <c:pt idx="1990">
                  <c:v>7.9600000000000004E-2</c:v>
                </c:pt>
                <c:pt idx="1991">
                  <c:v>7.9640000000000002E-2</c:v>
                </c:pt>
                <c:pt idx="1992">
                  <c:v>7.9680000000000029E-2</c:v>
                </c:pt>
                <c:pt idx="1993">
                  <c:v>7.9720000000000124E-2</c:v>
                </c:pt>
                <c:pt idx="1994">
                  <c:v>7.9760000000000372E-2</c:v>
                </c:pt>
                <c:pt idx="1995">
                  <c:v>7.9800000000000315E-2</c:v>
                </c:pt>
                <c:pt idx="1996">
                  <c:v>7.9840000000000022E-2</c:v>
                </c:pt>
                <c:pt idx="1997">
                  <c:v>7.9880000000000034E-2</c:v>
                </c:pt>
                <c:pt idx="1998">
                  <c:v>7.9920000000000033E-2</c:v>
                </c:pt>
                <c:pt idx="1999">
                  <c:v>7.9960000000000114E-2</c:v>
                </c:pt>
                <c:pt idx="2000">
                  <c:v>8.0000000000000043E-2</c:v>
                </c:pt>
                <c:pt idx="2001">
                  <c:v>8.004E-2</c:v>
                </c:pt>
                <c:pt idx="2002">
                  <c:v>8.0080000000000012E-2</c:v>
                </c:pt>
                <c:pt idx="2003">
                  <c:v>8.0120000000000025E-2</c:v>
                </c:pt>
                <c:pt idx="2004">
                  <c:v>8.0160000000000023E-2</c:v>
                </c:pt>
                <c:pt idx="2005">
                  <c:v>8.0200000000000007E-2</c:v>
                </c:pt>
                <c:pt idx="2006">
                  <c:v>8.0240000000000006E-2</c:v>
                </c:pt>
                <c:pt idx="2007">
                  <c:v>8.0280000000000018E-2</c:v>
                </c:pt>
                <c:pt idx="2008">
                  <c:v>8.0320000000000003E-2</c:v>
                </c:pt>
                <c:pt idx="2009">
                  <c:v>8.0360000000000001E-2</c:v>
                </c:pt>
                <c:pt idx="2010">
                  <c:v>8.0400000000000013E-2</c:v>
                </c:pt>
                <c:pt idx="2011">
                  <c:v>8.0440000000000011E-2</c:v>
                </c:pt>
                <c:pt idx="2012">
                  <c:v>8.048000000000001E-2</c:v>
                </c:pt>
                <c:pt idx="2013">
                  <c:v>8.0520000000000522E-2</c:v>
                </c:pt>
                <c:pt idx="2014">
                  <c:v>8.0560000000000048E-2</c:v>
                </c:pt>
                <c:pt idx="2015">
                  <c:v>8.0600000000000047E-2</c:v>
                </c:pt>
                <c:pt idx="2016">
                  <c:v>8.0640000000000003E-2</c:v>
                </c:pt>
                <c:pt idx="2017">
                  <c:v>8.0680000000000002E-2</c:v>
                </c:pt>
                <c:pt idx="2018">
                  <c:v>8.0720000000000208E-2</c:v>
                </c:pt>
                <c:pt idx="2019">
                  <c:v>8.0760000000000026E-2</c:v>
                </c:pt>
                <c:pt idx="2020">
                  <c:v>8.0800000000000025E-2</c:v>
                </c:pt>
                <c:pt idx="2021">
                  <c:v>8.0840000000000023E-2</c:v>
                </c:pt>
                <c:pt idx="2022">
                  <c:v>8.0880000000000007E-2</c:v>
                </c:pt>
                <c:pt idx="2023">
                  <c:v>8.0920000000000047E-2</c:v>
                </c:pt>
                <c:pt idx="2024">
                  <c:v>8.0960000000000004E-2</c:v>
                </c:pt>
                <c:pt idx="2025">
                  <c:v>8.1000000000000003E-2</c:v>
                </c:pt>
                <c:pt idx="2026">
                  <c:v>8.1040000000000001E-2</c:v>
                </c:pt>
                <c:pt idx="2027">
                  <c:v>8.1080000000000013E-2</c:v>
                </c:pt>
                <c:pt idx="2028">
                  <c:v>8.1120000000000025E-2</c:v>
                </c:pt>
                <c:pt idx="2029">
                  <c:v>8.1160000000000024E-2</c:v>
                </c:pt>
                <c:pt idx="2030">
                  <c:v>8.1200000000000022E-2</c:v>
                </c:pt>
                <c:pt idx="2031">
                  <c:v>8.1240000000000021E-2</c:v>
                </c:pt>
                <c:pt idx="2032">
                  <c:v>8.1279999999999991E-2</c:v>
                </c:pt>
                <c:pt idx="2033">
                  <c:v>8.1320000000000003E-2</c:v>
                </c:pt>
                <c:pt idx="2034">
                  <c:v>8.1360000000000002E-2</c:v>
                </c:pt>
                <c:pt idx="2035">
                  <c:v>8.14E-2</c:v>
                </c:pt>
                <c:pt idx="2036">
                  <c:v>8.1440000000000012E-2</c:v>
                </c:pt>
                <c:pt idx="2037">
                  <c:v>8.1480000000000011E-2</c:v>
                </c:pt>
                <c:pt idx="2038">
                  <c:v>8.1520000000000245E-2</c:v>
                </c:pt>
                <c:pt idx="2039">
                  <c:v>8.1560000000000063E-2</c:v>
                </c:pt>
                <c:pt idx="2040">
                  <c:v>8.1600000000000006E-2</c:v>
                </c:pt>
                <c:pt idx="2041">
                  <c:v>8.1640000000000004E-2</c:v>
                </c:pt>
                <c:pt idx="2042">
                  <c:v>8.1680000000000003E-2</c:v>
                </c:pt>
                <c:pt idx="2043">
                  <c:v>8.1720000000000098E-2</c:v>
                </c:pt>
                <c:pt idx="2044">
                  <c:v>8.1760000000000027E-2</c:v>
                </c:pt>
                <c:pt idx="2045">
                  <c:v>8.1800000000000025E-2</c:v>
                </c:pt>
                <c:pt idx="2046">
                  <c:v>8.1840000000000024E-2</c:v>
                </c:pt>
                <c:pt idx="2047">
                  <c:v>8.1879999999999994E-2</c:v>
                </c:pt>
                <c:pt idx="2048">
                  <c:v>8.1920000000000007E-2</c:v>
                </c:pt>
                <c:pt idx="2049">
                  <c:v>8.1960000000000005E-2</c:v>
                </c:pt>
                <c:pt idx="2050">
                  <c:v>8.2000000000000003E-2</c:v>
                </c:pt>
                <c:pt idx="2051">
                  <c:v>8.2040000000000002E-2</c:v>
                </c:pt>
                <c:pt idx="2052">
                  <c:v>8.2080000000000014E-2</c:v>
                </c:pt>
                <c:pt idx="2053">
                  <c:v>8.2120000000000026E-2</c:v>
                </c:pt>
                <c:pt idx="2054">
                  <c:v>8.2160000000000025E-2</c:v>
                </c:pt>
                <c:pt idx="2055">
                  <c:v>8.2200000000000009E-2</c:v>
                </c:pt>
                <c:pt idx="2056">
                  <c:v>8.2239999999999994E-2</c:v>
                </c:pt>
                <c:pt idx="2057">
                  <c:v>8.2279999999999992E-2</c:v>
                </c:pt>
                <c:pt idx="2058">
                  <c:v>8.2320000000000004E-2</c:v>
                </c:pt>
                <c:pt idx="2059">
                  <c:v>8.2360000000000003E-2</c:v>
                </c:pt>
                <c:pt idx="2060">
                  <c:v>8.2400000000000015E-2</c:v>
                </c:pt>
                <c:pt idx="2061">
                  <c:v>8.2440000000000013E-2</c:v>
                </c:pt>
                <c:pt idx="2062">
                  <c:v>8.2479999999999998E-2</c:v>
                </c:pt>
                <c:pt idx="2063">
                  <c:v>8.2520000000000066E-2</c:v>
                </c:pt>
                <c:pt idx="2064">
                  <c:v>8.2560000000000008E-2</c:v>
                </c:pt>
                <c:pt idx="2065">
                  <c:v>8.2600000000000007E-2</c:v>
                </c:pt>
                <c:pt idx="2066">
                  <c:v>8.2640000000000005E-2</c:v>
                </c:pt>
                <c:pt idx="2067">
                  <c:v>8.2680000000000003E-2</c:v>
                </c:pt>
                <c:pt idx="2068">
                  <c:v>8.2720000000000043E-2</c:v>
                </c:pt>
                <c:pt idx="2069">
                  <c:v>8.2760000000000028E-2</c:v>
                </c:pt>
                <c:pt idx="2070">
                  <c:v>8.2800000000000026E-2</c:v>
                </c:pt>
                <c:pt idx="2071">
                  <c:v>8.2840000000000011E-2</c:v>
                </c:pt>
                <c:pt idx="2072">
                  <c:v>8.2880000000000009E-2</c:v>
                </c:pt>
                <c:pt idx="2073">
                  <c:v>8.2920000000000008E-2</c:v>
                </c:pt>
                <c:pt idx="2074">
                  <c:v>8.2960000000000006E-2</c:v>
                </c:pt>
                <c:pt idx="2075">
                  <c:v>8.3000000000000046E-2</c:v>
                </c:pt>
                <c:pt idx="2076">
                  <c:v>8.3040000000000044E-2</c:v>
                </c:pt>
                <c:pt idx="2077">
                  <c:v>8.3080000000000001E-2</c:v>
                </c:pt>
                <c:pt idx="2078">
                  <c:v>8.3120000000000263E-2</c:v>
                </c:pt>
                <c:pt idx="2079">
                  <c:v>8.3160000000000067E-2</c:v>
                </c:pt>
                <c:pt idx="2080">
                  <c:v>8.3200000000000024E-2</c:v>
                </c:pt>
                <c:pt idx="2081">
                  <c:v>8.3240000000000008E-2</c:v>
                </c:pt>
                <c:pt idx="2082">
                  <c:v>8.3280000000000007E-2</c:v>
                </c:pt>
                <c:pt idx="2083">
                  <c:v>8.3320000000000047E-2</c:v>
                </c:pt>
                <c:pt idx="2084">
                  <c:v>8.3360000000000045E-2</c:v>
                </c:pt>
                <c:pt idx="2085">
                  <c:v>8.3400000000000002E-2</c:v>
                </c:pt>
                <c:pt idx="2086">
                  <c:v>8.344E-2</c:v>
                </c:pt>
                <c:pt idx="2087">
                  <c:v>8.3480000000000013E-2</c:v>
                </c:pt>
                <c:pt idx="2088">
                  <c:v>8.3520000000000719E-2</c:v>
                </c:pt>
                <c:pt idx="2089">
                  <c:v>8.3560000000000564E-2</c:v>
                </c:pt>
                <c:pt idx="2090">
                  <c:v>8.3600000000000452E-2</c:v>
                </c:pt>
                <c:pt idx="2091">
                  <c:v>8.3640000000000048E-2</c:v>
                </c:pt>
                <c:pt idx="2092">
                  <c:v>8.3680000000000046E-2</c:v>
                </c:pt>
                <c:pt idx="2093">
                  <c:v>8.3720000000000599E-2</c:v>
                </c:pt>
                <c:pt idx="2094">
                  <c:v>8.3760000000000265E-2</c:v>
                </c:pt>
                <c:pt idx="2095">
                  <c:v>8.3800000000000208E-2</c:v>
                </c:pt>
                <c:pt idx="2096">
                  <c:v>8.3840000000000026E-2</c:v>
                </c:pt>
                <c:pt idx="2097">
                  <c:v>8.3880000000000024E-2</c:v>
                </c:pt>
                <c:pt idx="2098">
                  <c:v>8.3920000000000411E-2</c:v>
                </c:pt>
                <c:pt idx="2099">
                  <c:v>8.3960000000000048E-2</c:v>
                </c:pt>
                <c:pt idx="2100">
                  <c:v>8.4000000000000047E-2</c:v>
                </c:pt>
                <c:pt idx="2101">
                  <c:v>8.4040000000000004E-2</c:v>
                </c:pt>
                <c:pt idx="2102">
                  <c:v>8.4080000000000002E-2</c:v>
                </c:pt>
                <c:pt idx="2103">
                  <c:v>8.4120000000000208E-2</c:v>
                </c:pt>
                <c:pt idx="2104">
                  <c:v>8.4160000000000026E-2</c:v>
                </c:pt>
                <c:pt idx="2105">
                  <c:v>8.4200000000000025E-2</c:v>
                </c:pt>
                <c:pt idx="2106">
                  <c:v>8.4240000000000023E-2</c:v>
                </c:pt>
                <c:pt idx="2107">
                  <c:v>8.4280000000000022E-2</c:v>
                </c:pt>
                <c:pt idx="2108">
                  <c:v>8.4320000000000048E-2</c:v>
                </c:pt>
                <c:pt idx="2109">
                  <c:v>8.4360000000000004E-2</c:v>
                </c:pt>
                <c:pt idx="2110">
                  <c:v>8.4400000000000003E-2</c:v>
                </c:pt>
                <c:pt idx="2111">
                  <c:v>8.4440000000000001E-2</c:v>
                </c:pt>
                <c:pt idx="2112">
                  <c:v>8.4480000000000013E-2</c:v>
                </c:pt>
                <c:pt idx="2113">
                  <c:v>8.452000000000065E-2</c:v>
                </c:pt>
                <c:pt idx="2114">
                  <c:v>8.4560000000000482E-2</c:v>
                </c:pt>
                <c:pt idx="2115">
                  <c:v>8.4600000000000244E-2</c:v>
                </c:pt>
                <c:pt idx="2116">
                  <c:v>8.4640000000000007E-2</c:v>
                </c:pt>
                <c:pt idx="2117">
                  <c:v>8.4680000000000005E-2</c:v>
                </c:pt>
                <c:pt idx="2118">
                  <c:v>8.4720000000000267E-2</c:v>
                </c:pt>
                <c:pt idx="2119">
                  <c:v>8.4760000000000266E-2</c:v>
                </c:pt>
                <c:pt idx="2120">
                  <c:v>8.4800000000000028E-2</c:v>
                </c:pt>
                <c:pt idx="2121">
                  <c:v>8.4840000000000027E-2</c:v>
                </c:pt>
                <c:pt idx="2122">
                  <c:v>8.4880000000000025E-2</c:v>
                </c:pt>
                <c:pt idx="2123">
                  <c:v>8.4920000000000065E-2</c:v>
                </c:pt>
                <c:pt idx="2124">
                  <c:v>8.4960000000000008E-2</c:v>
                </c:pt>
                <c:pt idx="2125">
                  <c:v>8.5000000000000006E-2</c:v>
                </c:pt>
                <c:pt idx="2126">
                  <c:v>8.5040000000000004E-2</c:v>
                </c:pt>
                <c:pt idx="2127">
                  <c:v>8.5080000000000003E-2</c:v>
                </c:pt>
                <c:pt idx="2128">
                  <c:v>8.5120000000000043E-2</c:v>
                </c:pt>
                <c:pt idx="2129">
                  <c:v>8.5160000000000027E-2</c:v>
                </c:pt>
                <c:pt idx="2130">
                  <c:v>8.5200000000000026E-2</c:v>
                </c:pt>
                <c:pt idx="2131">
                  <c:v>8.5240000000000024E-2</c:v>
                </c:pt>
                <c:pt idx="2132">
                  <c:v>8.5280000000000009E-2</c:v>
                </c:pt>
                <c:pt idx="2133">
                  <c:v>8.5320000000000007E-2</c:v>
                </c:pt>
                <c:pt idx="2134">
                  <c:v>8.5360000000000005E-2</c:v>
                </c:pt>
                <c:pt idx="2135">
                  <c:v>8.5400000000000004E-2</c:v>
                </c:pt>
                <c:pt idx="2136">
                  <c:v>8.5440000000000002E-2</c:v>
                </c:pt>
                <c:pt idx="2137">
                  <c:v>8.5480000000000014E-2</c:v>
                </c:pt>
                <c:pt idx="2138">
                  <c:v>8.552000000000054E-2</c:v>
                </c:pt>
                <c:pt idx="2139">
                  <c:v>8.5560000000000067E-2</c:v>
                </c:pt>
                <c:pt idx="2140">
                  <c:v>8.5600000000000065E-2</c:v>
                </c:pt>
                <c:pt idx="2141">
                  <c:v>8.5640000000000008E-2</c:v>
                </c:pt>
                <c:pt idx="2142">
                  <c:v>8.5680000000000006E-2</c:v>
                </c:pt>
                <c:pt idx="2143">
                  <c:v>8.5720000000000227E-2</c:v>
                </c:pt>
                <c:pt idx="2144">
                  <c:v>8.5760000000000045E-2</c:v>
                </c:pt>
                <c:pt idx="2145">
                  <c:v>8.5800000000000043E-2</c:v>
                </c:pt>
                <c:pt idx="2146">
                  <c:v>8.5840000000000027E-2</c:v>
                </c:pt>
                <c:pt idx="2147">
                  <c:v>8.5880000000000026E-2</c:v>
                </c:pt>
                <c:pt idx="2148">
                  <c:v>8.5920000000000066E-2</c:v>
                </c:pt>
                <c:pt idx="2149">
                  <c:v>8.5960000000000023E-2</c:v>
                </c:pt>
                <c:pt idx="2150">
                  <c:v>8.6000000000000007E-2</c:v>
                </c:pt>
                <c:pt idx="2151">
                  <c:v>8.6040000000000005E-2</c:v>
                </c:pt>
                <c:pt idx="2152">
                  <c:v>8.6080000000000004E-2</c:v>
                </c:pt>
                <c:pt idx="2153">
                  <c:v>8.6120000000000044E-2</c:v>
                </c:pt>
                <c:pt idx="2154">
                  <c:v>8.616E-2</c:v>
                </c:pt>
                <c:pt idx="2155">
                  <c:v>8.6200000000000013E-2</c:v>
                </c:pt>
                <c:pt idx="2156">
                  <c:v>8.6240000000000011E-2</c:v>
                </c:pt>
                <c:pt idx="2157">
                  <c:v>8.6280000000000009E-2</c:v>
                </c:pt>
                <c:pt idx="2158">
                  <c:v>8.6320000000000008E-2</c:v>
                </c:pt>
                <c:pt idx="2159">
                  <c:v>8.6360000000000006E-2</c:v>
                </c:pt>
                <c:pt idx="2160">
                  <c:v>8.6400000000000018E-2</c:v>
                </c:pt>
                <c:pt idx="2161">
                  <c:v>8.6440000000000031E-2</c:v>
                </c:pt>
                <c:pt idx="2162">
                  <c:v>8.6479999999999987E-2</c:v>
                </c:pt>
                <c:pt idx="2163">
                  <c:v>8.6520000000000263E-2</c:v>
                </c:pt>
                <c:pt idx="2164">
                  <c:v>8.6560000000000067E-2</c:v>
                </c:pt>
                <c:pt idx="2165">
                  <c:v>8.6600000000000024E-2</c:v>
                </c:pt>
                <c:pt idx="2166">
                  <c:v>8.6640000000000023E-2</c:v>
                </c:pt>
                <c:pt idx="2167">
                  <c:v>8.6680000000000007E-2</c:v>
                </c:pt>
                <c:pt idx="2168">
                  <c:v>8.6720000000000047E-2</c:v>
                </c:pt>
                <c:pt idx="2169">
                  <c:v>8.6760000000000045E-2</c:v>
                </c:pt>
                <c:pt idx="2170">
                  <c:v>8.6800000000000002E-2</c:v>
                </c:pt>
                <c:pt idx="2171">
                  <c:v>8.6840000000000001E-2</c:v>
                </c:pt>
                <c:pt idx="2172">
                  <c:v>8.6880000000000013E-2</c:v>
                </c:pt>
                <c:pt idx="2173">
                  <c:v>8.6920000000000025E-2</c:v>
                </c:pt>
                <c:pt idx="2174">
                  <c:v>8.6960000000000023E-2</c:v>
                </c:pt>
                <c:pt idx="2175">
                  <c:v>8.7000000000000008E-2</c:v>
                </c:pt>
                <c:pt idx="2176">
                  <c:v>8.704000000000002E-2</c:v>
                </c:pt>
                <c:pt idx="2177">
                  <c:v>8.7079999999999991E-2</c:v>
                </c:pt>
                <c:pt idx="2178">
                  <c:v>8.7120000000000003E-2</c:v>
                </c:pt>
                <c:pt idx="2179">
                  <c:v>8.7160000000000001E-2</c:v>
                </c:pt>
                <c:pt idx="2180">
                  <c:v>8.7200000000000014E-2</c:v>
                </c:pt>
                <c:pt idx="2181">
                  <c:v>8.7240000000000012E-2</c:v>
                </c:pt>
                <c:pt idx="2182">
                  <c:v>8.728000000000001E-2</c:v>
                </c:pt>
                <c:pt idx="2183">
                  <c:v>8.7320000000000023E-2</c:v>
                </c:pt>
                <c:pt idx="2184">
                  <c:v>8.7360000000000021E-2</c:v>
                </c:pt>
                <c:pt idx="2185">
                  <c:v>8.7399999999999992E-2</c:v>
                </c:pt>
                <c:pt idx="2186">
                  <c:v>8.743999999999999E-2</c:v>
                </c:pt>
                <c:pt idx="2187">
                  <c:v>8.7479999999999988E-2</c:v>
                </c:pt>
                <c:pt idx="2188">
                  <c:v>8.7520000000000028E-2</c:v>
                </c:pt>
                <c:pt idx="2189">
                  <c:v>8.7560000000000027E-2</c:v>
                </c:pt>
                <c:pt idx="2190">
                  <c:v>8.7600000000000025E-2</c:v>
                </c:pt>
                <c:pt idx="2191">
                  <c:v>8.7640000000000023E-2</c:v>
                </c:pt>
                <c:pt idx="2192">
                  <c:v>8.7680000000000022E-2</c:v>
                </c:pt>
                <c:pt idx="2193">
                  <c:v>8.7720000000000006E-2</c:v>
                </c:pt>
                <c:pt idx="2194">
                  <c:v>8.7760000000000005E-2</c:v>
                </c:pt>
                <c:pt idx="2195">
                  <c:v>8.7800000000000003E-2</c:v>
                </c:pt>
                <c:pt idx="2196">
                  <c:v>8.7840000000000001E-2</c:v>
                </c:pt>
                <c:pt idx="2197">
                  <c:v>8.7880000000000014E-2</c:v>
                </c:pt>
                <c:pt idx="2198">
                  <c:v>8.7920000000000026E-2</c:v>
                </c:pt>
                <c:pt idx="2199">
                  <c:v>8.7960000000000024E-2</c:v>
                </c:pt>
                <c:pt idx="2200">
                  <c:v>8.8000000000000064E-2</c:v>
                </c:pt>
                <c:pt idx="2201">
                  <c:v>8.8040000000000007E-2</c:v>
                </c:pt>
                <c:pt idx="2202">
                  <c:v>8.8080000000000006E-2</c:v>
                </c:pt>
                <c:pt idx="2203">
                  <c:v>8.8120000000000268E-2</c:v>
                </c:pt>
                <c:pt idx="2204">
                  <c:v>8.8160000000000224E-2</c:v>
                </c:pt>
                <c:pt idx="2205">
                  <c:v>8.8200000000000028E-2</c:v>
                </c:pt>
                <c:pt idx="2206">
                  <c:v>8.8240000000000027E-2</c:v>
                </c:pt>
                <c:pt idx="2207">
                  <c:v>8.8280000000000025E-2</c:v>
                </c:pt>
                <c:pt idx="2208">
                  <c:v>8.8320000000000065E-2</c:v>
                </c:pt>
                <c:pt idx="2209">
                  <c:v>8.8360000000000008E-2</c:v>
                </c:pt>
                <c:pt idx="2210">
                  <c:v>8.8400000000000006E-2</c:v>
                </c:pt>
                <c:pt idx="2211">
                  <c:v>8.8440000000000005E-2</c:v>
                </c:pt>
                <c:pt idx="2212">
                  <c:v>8.8480000000000003E-2</c:v>
                </c:pt>
                <c:pt idx="2213">
                  <c:v>8.8520000000000612E-2</c:v>
                </c:pt>
                <c:pt idx="2214">
                  <c:v>8.8560000000000555E-2</c:v>
                </c:pt>
                <c:pt idx="2215">
                  <c:v>8.8600000000000248E-2</c:v>
                </c:pt>
                <c:pt idx="2216">
                  <c:v>8.8640000000000066E-2</c:v>
                </c:pt>
                <c:pt idx="2217">
                  <c:v>8.8680000000000064E-2</c:v>
                </c:pt>
                <c:pt idx="2218">
                  <c:v>8.8720000000000548E-2</c:v>
                </c:pt>
                <c:pt idx="2219">
                  <c:v>8.8760000000000519E-2</c:v>
                </c:pt>
                <c:pt idx="2220">
                  <c:v>8.8800000000000226E-2</c:v>
                </c:pt>
                <c:pt idx="2221">
                  <c:v>8.8840000000000044E-2</c:v>
                </c:pt>
                <c:pt idx="2222">
                  <c:v>8.8880000000000028E-2</c:v>
                </c:pt>
                <c:pt idx="2223">
                  <c:v>8.892000000000054E-2</c:v>
                </c:pt>
                <c:pt idx="2224">
                  <c:v>8.8960000000000067E-2</c:v>
                </c:pt>
                <c:pt idx="2225">
                  <c:v>8.9000000000000065E-2</c:v>
                </c:pt>
                <c:pt idx="2226">
                  <c:v>8.9040000000000008E-2</c:v>
                </c:pt>
                <c:pt idx="2227">
                  <c:v>8.9080000000000006E-2</c:v>
                </c:pt>
                <c:pt idx="2228">
                  <c:v>8.9120000000000227E-2</c:v>
                </c:pt>
                <c:pt idx="2229">
                  <c:v>8.9160000000000045E-2</c:v>
                </c:pt>
                <c:pt idx="2230">
                  <c:v>8.9200000000000043E-2</c:v>
                </c:pt>
                <c:pt idx="2231">
                  <c:v>8.9240000000000028E-2</c:v>
                </c:pt>
                <c:pt idx="2232">
                  <c:v>8.9280000000000012E-2</c:v>
                </c:pt>
                <c:pt idx="2233">
                  <c:v>8.9320000000000066E-2</c:v>
                </c:pt>
                <c:pt idx="2234">
                  <c:v>8.9360000000000023E-2</c:v>
                </c:pt>
                <c:pt idx="2235">
                  <c:v>8.9400000000000007E-2</c:v>
                </c:pt>
                <c:pt idx="2236">
                  <c:v>8.9440000000000006E-2</c:v>
                </c:pt>
                <c:pt idx="2237">
                  <c:v>8.9480000000000018E-2</c:v>
                </c:pt>
                <c:pt idx="2238">
                  <c:v>8.9520000000000571E-2</c:v>
                </c:pt>
                <c:pt idx="2239">
                  <c:v>8.9560000000000473E-2</c:v>
                </c:pt>
                <c:pt idx="2240">
                  <c:v>8.9600000000000068E-2</c:v>
                </c:pt>
                <c:pt idx="2241">
                  <c:v>8.9640000000000025E-2</c:v>
                </c:pt>
                <c:pt idx="2242">
                  <c:v>8.9680000000000024E-2</c:v>
                </c:pt>
                <c:pt idx="2243">
                  <c:v>8.972000000000048E-2</c:v>
                </c:pt>
                <c:pt idx="2244">
                  <c:v>8.9760000000000048E-2</c:v>
                </c:pt>
                <c:pt idx="2245">
                  <c:v>8.9800000000000046E-2</c:v>
                </c:pt>
                <c:pt idx="2246">
                  <c:v>8.9840000000000003E-2</c:v>
                </c:pt>
                <c:pt idx="2247">
                  <c:v>8.9880000000000002E-2</c:v>
                </c:pt>
                <c:pt idx="2248">
                  <c:v>8.9920000000000208E-2</c:v>
                </c:pt>
                <c:pt idx="2249">
                  <c:v>8.9960000000000026E-2</c:v>
                </c:pt>
                <c:pt idx="2250">
                  <c:v>9.0000000000000024E-2</c:v>
                </c:pt>
                <c:pt idx="2251">
                  <c:v>9.0040000000000023E-2</c:v>
                </c:pt>
                <c:pt idx="2252">
                  <c:v>9.0080000000000007E-2</c:v>
                </c:pt>
                <c:pt idx="2253">
                  <c:v>9.0120000000000047E-2</c:v>
                </c:pt>
                <c:pt idx="2254">
                  <c:v>9.0160000000000004E-2</c:v>
                </c:pt>
                <c:pt idx="2255">
                  <c:v>9.0200000000000002E-2</c:v>
                </c:pt>
                <c:pt idx="2256">
                  <c:v>9.0240000000000001E-2</c:v>
                </c:pt>
                <c:pt idx="2257">
                  <c:v>9.0280000000000013E-2</c:v>
                </c:pt>
                <c:pt idx="2258">
                  <c:v>9.0320000000000025E-2</c:v>
                </c:pt>
                <c:pt idx="2259">
                  <c:v>9.0360000000000024E-2</c:v>
                </c:pt>
                <c:pt idx="2260">
                  <c:v>9.0400000000000008E-2</c:v>
                </c:pt>
                <c:pt idx="2261">
                  <c:v>9.044000000000002E-2</c:v>
                </c:pt>
                <c:pt idx="2262">
                  <c:v>9.0479999999999991E-2</c:v>
                </c:pt>
                <c:pt idx="2263">
                  <c:v>9.0520000000000267E-2</c:v>
                </c:pt>
                <c:pt idx="2264">
                  <c:v>9.0560000000000265E-2</c:v>
                </c:pt>
                <c:pt idx="2265">
                  <c:v>9.0600000000000028E-2</c:v>
                </c:pt>
                <c:pt idx="2266">
                  <c:v>9.0640000000000026E-2</c:v>
                </c:pt>
                <c:pt idx="2267">
                  <c:v>9.0680000000000024E-2</c:v>
                </c:pt>
                <c:pt idx="2268">
                  <c:v>9.0720000000000245E-2</c:v>
                </c:pt>
                <c:pt idx="2269">
                  <c:v>9.0760000000000063E-2</c:v>
                </c:pt>
                <c:pt idx="2270">
                  <c:v>9.0800000000000006E-2</c:v>
                </c:pt>
                <c:pt idx="2271">
                  <c:v>9.0840000000000004E-2</c:v>
                </c:pt>
                <c:pt idx="2272">
                  <c:v>9.0880000000000002E-2</c:v>
                </c:pt>
                <c:pt idx="2273">
                  <c:v>9.0920000000000098E-2</c:v>
                </c:pt>
                <c:pt idx="2274">
                  <c:v>9.0960000000000027E-2</c:v>
                </c:pt>
                <c:pt idx="2275">
                  <c:v>9.1000000000000025E-2</c:v>
                </c:pt>
                <c:pt idx="2276">
                  <c:v>9.1040000000000024E-2</c:v>
                </c:pt>
                <c:pt idx="2277">
                  <c:v>9.1080000000000022E-2</c:v>
                </c:pt>
                <c:pt idx="2278">
                  <c:v>9.1120000000000007E-2</c:v>
                </c:pt>
                <c:pt idx="2279">
                  <c:v>9.1160000000000005E-2</c:v>
                </c:pt>
                <c:pt idx="2280">
                  <c:v>9.1200000000000003E-2</c:v>
                </c:pt>
                <c:pt idx="2281">
                  <c:v>9.1240000000000002E-2</c:v>
                </c:pt>
                <c:pt idx="2282">
                  <c:v>9.1280000000000014E-2</c:v>
                </c:pt>
                <c:pt idx="2283">
                  <c:v>9.1320000000000026E-2</c:v>
                </c:pt>
                <c:pt idx="2284">
                  <c:v>9.1360000000000025E-2</c:v>
                </c:pt>
                <c:pt idx="2285">
                  <c:v>9.1400000000000009E-2</c:v>
                </c:pt>
                <c:pt idx="2286">
                  <c:v>9.1439999999999994E-2</c:v>
                </c:pt>
                <c:pt idx="2287">
                  <c:v>9.1479999999999992E-2</c:v>
                </c:pt>
                <c:pt idx="2288">
                  <c:v>9.1520000000000268E-2</c:v>
                </c:pt>
                <c:pt idx="2289">
                  <c:v>9.1560000000000225E-2</c:v>
                </c:pt>
                <c:pt idx="2290">
                  <c:v>9.1600000000000042E-2</c:v>
                </c:pt>
                <c:pt idx="2291">
                  <c:v>9.1640000000000027E-2</c:v>
                </c:pt>
                <c:pt idx="2292">
                  <c:v>9.1680000000000025E-2</c:v>
                </c:pt>
                <c:pt idx="2293">
                  <c:v>9.1720000000000065E-2</c:v>
                </c:pt>
                <c:pt idx="2294">
                  <c:v>9.1760000000000008E-2</c:v>
                </c:pt>
                <c:pt idx="2295">
                  <c:v>9.1800000000000007E-2</c:v>
                </c:pt>
                <c:pt idx="2296">
                  <c:v>9.1840000000000005E-2</c:v>
                </c:pt>
                <c:pt idx="2297">
                  <c:v>9.1880000000000003E-2</c:v>
                </c:pt>
                <c:pt idx="2298">
                  <c:v>9.1920000000000043E-2</c:v>
                </c:pt>
                <c:pt idx="2299">
                  <c:v>9.1960000000000028E-2</c:v>
                </c:pt>
                <c:pt idx="2300">
                  <c:v>9.2000000000000026E-2</c:v>
                </c:pt>
                <c:pt idx="2301">
                  <c:v>9.2040000000000011E-2</c:v>
                </c:pt>
                <c:pt idx="2302">
                  <c:v>9.2080000000000009E-2</c:v>
                </c:pt>
                <c:pt idx="2303">
                  <c:v>9.2120000000000007E-2</c:v>
                </c:pt>
                <c:pt idx="2304">
                  <c:v>9.2160000000000006E-2</c:v>
                </c:pt>
                <c:pt idx="2305">
                  <c:v>9.2200000000000004E-2</c:v>
                </c:pt>
                <c:pt idx="2306">
                  <c:v>9.224000000000003E-2</c:v>
                </c:pt>
                <c:pt idx="2307">
                  <c:v>9.2279999999999987E-2</c:v>
                </c:pt>
                <c:pt idx="2308">
                  <c:v>9.2320000000000027E-2</c:v>
                </c:pt>
                <c:pt idx="2309">
                  <c:v>9.2360000000000012E-2</c:v>
                </c:pt>
                <c:pt idx="2310">
                  <c:v>9.240000000000001E-2</c:v>
                </c:pt>
                <c:pt idx="2311">
                  <c:v>9.2439999999999994E-2</c:v>
                </c:pt>
                <c:pt idx="2312">
                  <c:v>9.2479999999999979E-2</c:v>
                </c:pt>
                <c:pt idx="2313">
                  <c:v>9.2520000000000047E-2</c:v>
                </c:pt>
                <c:pt idx="2314">
                  <c:v>9.2560000000000045E-2</c:v>
                </c:pt>
                <c:pt idx="2315">
                  <c:v>9.2600000000000002E-2</c:v>
                </c:pt>
                <c:pt idx="2316">
                  <c:v>9.2640000000000028E-2</c:v>
                </c:pt>
                <c:pt idx="2317">
                  <c:v>9.2680000000000012E-2</c:v>
                </c:pt>
                <c:pt idx="2318">
                  <c:v>9.2720000000000025E-2</c:v>
                </c:pt>
                <c:pt idx="2319">
                  <c:v>9.2760000000000023E-2</c:v>
                </c:pt>
                <c:pt idx="2320">
                  <c:v>9.2800000000000007E-2</c:v>
                </c:pt>
                <c:pt idx="2321">
                  <c:v>9.2840000000000006E-2</c:v>
                </c:pt>
                <c:pt idx="2322">
                  <c:v>9.2880000000000018E-2</c:v>
                </c:pt>
                <c:pt idx="2323">
                  <c:v>9.2920000000000003E-2</c:v>
                </c:pt>
                <c:pt idx="2324">
                  <c:v>9.2960000000000001E-2</c:v>
                </c:pt>
                <c:pt idx="2325">
                  <c:v>9.3000000000000208E-2</c:v>
                </c:pt>
                <c:pt idx="2326">
                  <c:v>9.3040000000000025E-2</c:v>
                </c:pt>
                <c:pt idx="2327">
                  <c:v>9.3080000000000024E-2</c:v>
                </c:pt>
                <c:pt idx="2328">
                  <c:v>9.312000000000048E-2</c:v>
                </c:pt>
                <c:pt idx="2329">
                  <c:v>9.3160000000000048E-2</c:v>
                </c:pt>
                <c:pt idx="2330">
                  <c:v>9.3200000000000047E-2</c:v>
                </c:pt>
                <c:pt idx="2331">
                  <c:v>9.3240000000000003E-2</c:v>
                </c:pt>
                <c:pt idx="2332">
                  <c:v>9.3280000000000002E-2</c:v>
                </c:pt>
                <c:pt idx="2333">
                  <c:v>9.3320000000000208E-2</c:v>
                </c:pt>
                <c:pt idx="2334">
                  <c:v>9.3360000000000026E-2</c:v>
                </c:pt>
                <c:pt idx="2335">
                  <c:v>9.3400000000000025E-2</c:v>
                </c:pt>
                <c:pt idx="2336">
                  <c:v>9.3440000000000023E-2</c:v>
                </c:pt>
                <c:pt idx="2337">
                  <c:v>9.3480000000000021E-2</c:v>
                </c:pt>
                <c:pt idx="2338">
                  <c:v>9.35200000000007E-2</c:v>
                </c:pt>
                <c:pt idx="2339">
                  <c:v>9.3560000000000601E-2</c:v>
                </c:pt>
                <c:pt idx="2340">
                  <c:v>9.3600000000000266E-2</c:v>
                </c:pt>
                <c:pt idx="2341">
                  <c:v>9.3640000000000265E-2</c:v>
                </c:pt>
                <c:pt idx="2342">
                  <c:v>9.3680000000000027E-2</c:v>
                </c:pt>
                <c:pt idx="2343">
                  <c:v>9.3720000000000664E-2</c:v>
                </c:pt>
                <c:pt idx="2344">
                  <c:v>9.3760000000000523E-2</c:v>
                </c:pt>
                <c:pt idx="2345">
                  <c:v>9.3800000000000244E-2</c:v>
                </c:pt>
                <c:pt idx="2346">
                  <c:v>9.3840000000000048E-2</c:v>
                </c:pt>
                <c:pt idx="2347">
                  <c:v>9.3880000000000005E-2</c:v>
                </c:pt>
                <c:pt idx="2348">
                  <c:v>9.3920000000000267E-2</c:v>
                </c:pt>
                <c:pt idx="2349">
                  <c:v>9.3960000000000266E-2</c:v>
                </c:pt>
                <c:pt idx="2350">
                  <c:v>9.4000000000000028E-2</c:v>
                </c:pt>
                <c:pt idx="2351">
                  <c:v>9.4040000000000026E-2</c:v>
                </c:pt>
                <c:pt idx="2352">
                  <c:v>9.4080000000000025E-2</c:v>
                </c:pt>
                <c:pt idx="2353">
                  <c:v>9.4120000000000245E-2</c:v>
                </c:pt>
                <c:pt idx="2354">
                  <c:v>9.4160000000000008E-2</c:v>
                </c:pt>
                <c:pt idx="2355">
                  <c:v>9.4200000000000006E-2</c:v>
                </c:pt>
                <c:pt idx="2356">
                  <c:v>9.4240000000000004E-2</c:v>
                </c:pt>
                <c:pt idx="2357">
                  <c:v>9.4280000000000003E-2</c:v>
                </c:pt>
                <c:pt idx="2358">
                  <c:v>9.4320000000000098E-2</c:v>
                </c:pt>
                <c:pt idx="2359">
                  <c:v>9.4360000000000027E-2</c:v>
                </c:pt>
                <c:pt idx="2360">
                  <c:v>9.4400000000000026E-2</c:v>
                </c:pt>
                <c:pt idx="2361">
                  <c:v>9.4440000000000024E-2</c:v>
                </c:pt>
                <c:pt idx="2362">
                  <c:v>9.4479999999999995E-2</c:v>
                </c:pt>
                <c:pt idx="2363">
                  <c:v>9.4520000000000576E-2</c:v>
                </c:pt>
                <c:pt idx="2364">
                  <c:v>9.4560000000000519E-2</c:v>
                </c:pt>
                <c:pt idx="2365">
                  <c:v>9.4600000000000226E-2</c:v>
                </c:pt>
                <c:pt idx="2366">
                  <c:v>9.4640000000000044E-2</c:v>
                </c:pt>
                <c:pt idx="2367">
                  <c:v>9.4680000000000028E-2</c:v>
                </c:pt>
                <c:pt idx="2368">
                  <c:v>9.4720000000000248E-2</c:v>
                </c:pt>
                <c:pt idx="2369">
                  <c:v>9.4760000000000066E-2</c:v>
                </c:pt>
                <c:pt idx="2370">
                  <c:v>9.4800000000000065E-2</c:v>
                </c:pt>
                <c:pt idx="2371">
                  <c:v>9.4840000000000008E-2</c:v>
                </c:pt>
                <c:pt idx="2372">
                  <c:v>9.4880000000000006E-2</c:v>
                </c:pt>
                <c:pt idx="2373">
                  <c:v>9.4920000000000226E-2</c:v>
                </c:pt>
                <c:pt idx="2374">
                  <c:v>9.4960000000000044E-2</c:v>
                </c:pt>
                <c:pt idx="2375">
                  <c:v>9.5000000000000043E-2</c:v>
                </c:pt>
                <c:pt idx="2376">
                  <c:v>9.5040000000000027E-2</c:v>
                </c:pt>
                <c:pt idx="2377">
                  <c:v>9.5080000000000026E-2</c:v>
                </c:pt>
                <c:pt idx="2378">
                  <c:v>9.5120000000000066E-2</c:v>
                </c:pt>
                <c:pt idx="2379">
                  <c:v>9.5160000000000008E-2</c:v>
                </c:pt>
                <c:pt idx="2380">
                  <c:v>9.5200000000000007E-2</c:v>
                </c:pt>
                <c:pt idx="2381">
                  <c:v>9.5240000000000005E-2</c:v>
                </c:pt>
                <c:pt idx="2382">
                  <c:v>9.5280000000000004E-2</c:v>
                </c:pt>
                <c:pt idx="2383">
                  <c:v>9.5320000000000044E-2</c:v>
                </c:pt>
                <c:pt idx="2384">
                  <c:v>9.5360000000000028E-2</c:v>
                </c:pt>
                <c:pt idx="2385">
                  <c:v>9.5400000000000026E-2</c:v>
                </c:pt>
                <c:pt idx="2386">
                  <c:v>9.5440000000000011E-2</c:v>
                </c:pt>
                <c:pt idx="2387">
                  <c:v>9.5480000000000009E-2</c:v>
                </c:pt>
                <c:pt idx="2388">
                  <c:v>9.5520000000000521E-2</c:v>
                </c:pt>
                <c:pt idx="2389">
                  <c:v>9.5560000000000228E-2</c:v>
                </c:pt>
                <c:pt idx="2390">
                  <c:v>9.5600000000000046E-2</c:v>
                </c:pt>
                <c:pt idx="2391">
                  <c:v>9.5640000000000044E-2</c:v>
                </c:pt>
                <c:pt idx="2392">
                  <c:v>9.5680000000000001E-2</c:v>
                </c:pt>
                <c:pt idx="2393">
                  <c:v>9.5720000000000263E-2</c:v>
                </c:pt>
                <c:pt idx="2394">
                  <c:v>9.5760000000000067E-2</c:v>
                </c:pt>
                <c:pt idx="2395">
                  <c:v>9.5800000000000024E-2</c:v>
                </c:pt>
                <c:pt idx="2396">
                  <c:v>9.5840000000000022E-2</c:v>
                </c:pt>
                <c:pt idx="2397">
                  <c:v>9.5880000000000007E-2</c:v>
                </c:pt>
                <c:pt idx="2398">
                  <c:v>9.5920000000000047E-2</c:v>
                </c:pt>
                <c:pt idx="2399">
                  <c:v>9.5960000000000045E-2</c:v>
                </c:pt>
                <c:pt idx="2400">
                  <c:v>9.6000000000000002E-2</c:v>
                </c:pt>
                <c:pt idx="2401">
                  <c:v>9.6040000000000014E-2</c:v>
                </c:pt>
                <c:pt idx="2402">
                  <c:v>9.6080000000000013E-2</c:v>
                </c:pt>
                <c:pt idx="2403">
                  <c:v>9.6120000000000025E-2</c:v>
                </c:pt>
                <c:pt idx="2404">
                  <c:v>9.6160000000000023E-2</c:v>
                </c:pt>
                <c:pt idx="2405">
                  <c:v>9.6200000000000008E-2</c:v>
                </c:pt>
                <c:pt idx="2406">
                  <c:v>9.624000000000002E-2</c:v>
                </c:pt>
                <c:pt idx="2407">
                  <c:v>9.6280000000000018E-2</c:v>
                </c:pt>
                <c:pt idx="2408">
                  <c:v>9.6320000000000003E-2</c:v>
                </c:pt>
                <c:pt idx="2409">
                  <c:v>9.6360000000000001E-2</c:v>
                </c:pt>
                <c:pt idx="2410">
                  <c:v>9.6400000000000013E-2</c:v>
                </c:pt>
                <c:pt idx="2411">
                  <c:v>9.6440000000000012E-2</c:v>
                </c:pt>
                <c:pt idx="2412">
                  <c:v>9.648000000000001E-2</c:v>
                </c:pt>
                <c:pt idx="2413">
                  <c:v>9.6520000000000411E-2</c:v>
                </c:pt>
                <c:pt idx="2414">
                  <c:v>9.6560000000000243E-2</c:v>
                </c:pt>
                <c:pt idx="2415">
                  <c:v>9.6600000000000005E-2</c:v>
                </c:pt>
                <c:pt idx="2416">
                  <c:v>9.6640000000000004E-2</c:v>
                </c:pt>
                <c:pt idx="2417">
                  <c:v>9.6680000000000002E-2</c:v>
                </c:pt>
                <c:pt idx="2418">
                  <c:v>9.6720000000000028E-2</c:v>
                </c:pt>
                <c:pt idx="2419">
                  <c:v>9.6760000000000027E-2</c:v>
                </c:pt>
                <c:pt idx="2420">
                  <c:v>9.6800000000000025E-2</c:v>
                </c:pt>
                <c:pt idx="2421">
                  <c:v>9.6840000000000023E-2</c:v>
                </c:pt>
                <c:pt idx="2422">
                  <c:v>9.6880000000000022E-2</c:v>
                </c:pt>
                <c:pt idx="2423">
                  <c:v>9.6920000000000006E-2</c:v>
                </c:pt>
                <c:pt idx="2424">
                  <c:v>9.6960000000000005E-2</c:v>
                </c:pt>
                <c:pt idx="2425">
                  <c:v>9.7000000000000003E-2</c:v>
                </c:pt>
                <c:pt idx="2426">
                  <c:v>9.7040000000000001E-2</c:v>
                </c:pt>
                <c:pt idx="2427">
                  <c:v>9.7080000000000014E-2</c:v>
                </c:pt>
                <c:pt idx="2428">
                  <c:v>9.7120000000000026E-2</c:v>
                </c:pt>
                <c:pt idx="2429">
                  <c:v>9.7160000000000024E-2</c:v>
                </c:pt>
                <c:pt idx="2430">
                  <c:v>9.7200000000000022E-2</c:v>
                </c:pt>
                <c:pt idx="2431">
                  <c:v>9.7239999999999993E-2</c:v>
                </c:pt>
                <c:pt idx="2432">
                  <c:v>9.7279999999999991E-2</c:v>
                </c:pt>
                <c:pt idx="2433">
                  <c:v>9.7320000000000004E-2</c:v>
                </c:pt>
                <c:pt idx="2434">
                  <c:v>9.7360000000000002E-2</c:v>
                </c:pt>
                <c:pt idx="2435">
                  <c:v>9.7400000000000014E-2</c:v>
                </c:pt>
                <c:pt idx="2436">
                  <c:v>9.7440000000000013E-2</c:v>
                </c:pt>
                <c:pt idx="2437">
                  <c:v>9.7480000000000011E-2</c:v>
                </c:pt>
                <c:pt idx="2438">
                  <c:v>9.7520000000000065E-2</c:v>
                </c:pt>
                <c:pt idx="2439">
                  <c:v>9.7560000000000008E-2</c:v>
                </c:pt>
                <c:pt idx="2440">
                  <c:v>9.7600000000000006E-2</c:v>
                </c:pt>
                <c:pt idx="2441">
                  <c:v>9.7640000000000005E-2</c:v>
                </c:pt>
                <c:pt idx="2442">
                  <c:v>9.7680000000000003E-2</c:v>
                </c:pt>
                <c:pt idx="2443">
                  <c:v>9.7720000000000043E-2</c:v>
                </c:pt>
                <c:pt idx="2444">
                  <c:v>9.7760000000000027E-2</c:v>
                </c:pt>
                <c:pt idx="2445">
                  <c:v>9.7800000000000026E-2</c:v>
                </c:pt>
                <c:pt idx="2446">
                  <c:v>9.7840000000000024E-2</c:v>
                </c:pt>
                <c:pt idx="2447">
                  <c:v>9.7880000000000009E-2</c:v>
                </c:pt>
                <c:pt idx="2448">
                  <c:v>9.7920000000000007E-2</c:v>
                </c:pt>
                <c:pt idx="2449">
                  <c:v>9.7960000000000005E-2</c:v>
                </c:pt>
                <c:pt idx="2450">
                  <c:v>9.8000000000000226E-2</c:v>
                </c:pt>
                <c:pt idx="2451">
                  <c:v>9.8040000000000044E-2</c:v>
                </c:pt>
                <c:pt idx="2452">
                  <c:v>9.8080000000000028E-2</c:v>
                </c:pt>
                <c:pt idx="2453">
                  <c:v>9.8120000000000526E-2</c:v>
                </c:pt>
                <c:pt idx="2454">
                  <c:v>9.8160000000000067E-2</c:v>
                </c:pt>
                <c:pt idx="2455">
                  <c:v>9.8200000000000065E-2</c:v>
                </c:pt>
                <c:pt idx="2456">
                  <c:v>9.8240000000000008E-2</c:v>
                </c:pt>
                <c:pt idx="2457">
                  <c:v>9.8280000000000006E-2</c:v>
                </c:pt>
                <c:pt idx="2458">
                  <c:v>9.8320000000000227E-2</c:v>
                </c:pt>
                <c:pt idx="2459">
                  <c:v>9.8360000000000045E-2</c:v>
                </c:pt>
                <c:pt idx="2460">
                  <c:v>9.8400000000000043E-2</c:v>
                </c:pt>
                <c:pt idx="2461">
                  <c:v>9.8440000000000027E-2</c:v>
                </c:pt>
                <c:pt idx="2462">
                  <c:v>9.8480000000000012E-2</c:v>
                </c:pt>
                <c:pt idx="2463">
                  <c:v>9.8520000000000718E-2</c:v>
                </c:pt>
                <c:pt idx="2464">
                  <c:v>9.8560000000000564E-2</c:v>
                </c:pt>
                <c:pt idx="2465">
                  <c:v>9.8600000000000479E-2</c:v>
                </c:pt>
                <c:pt idx="2466">
                  <c:v>9.8640000000000227E-2</c:v>
                </c:pt>
                <c:pt idx="2467">
                  <c:v>9.8680000000000045E-2</c:v>
                </c:pt>
                <c:pt idx="2468">
                  <c:v>9.8720000000000585E-2</c:v>
                </c:pt>
                <c:pt idx="2469">
                  <c:v>9.87600000000005E-2</c:v>
                </c:pt>
                <c:pt idx="2470">
                  <c:v>9.8800000000000068E-2</c:v>
                </c:pt>
                <c:pt idx="2471">
                  <c:v>9.8840000000000067E-2</c:v>
                </c:pt>
                <c:pt idx="2472">
                  <c:v>9.8880000000000023E-2</c:v>
                </c:pt>
                <c:pt idx="2473">
                  <c:v>9.8920000000000521E-2</c:v>
                </c:pt>
                <c:pt idx="2474">
                  <c:v>9.8960000000000048E-2</c:v>
                </c:pt>
                <c:pt idx="2475">
                  <c:v>9.9000000000000046E-2</c:v>
                </c:pt>
                <c:pt idx="2476">
                  <c:v>9.9040000000000045E-2</c:v>
                </c:pt>
                <c:pt idx="2477">
                  <c:v>9.9080000000000001E-2</c:v>
                </c:pt>
                <c:pt idx="2478">
                  <c:v>9.9120000000000208E-2</c:v>
                </c:pt>
                <c:pt idx="2479">
                  <c:v>9.9160000000000026E-2</c:v>
                </c:pt>
                <c:pt idx="2480">
                  <c:v>9.9200000000000024E-2</c:v>
                </c:pt>
                <c:pt idx="2481">
                  <c:v>9.9240000000000023E-2</c:v>
                </c:pt>
                <c:pt idx="2482">
                  <c:v>9.9280000000000007E-2</c:v>
                </c:pt>
                <c:pt idx="2483">
                  <c:v>9.9320000000000047E-2</c:v>
                </c:pt>
                <c:pt idx="2484">
                  <c:v>9.9360000000000004E-2</c:v>
                </c:pt>
                <c:pt idx="2485">
                  <c:v>9.9400000000000002E-2</c:v>
                </c:pt>
                <c:pt idx="2486">
                  <c:v>9.9440000000000014E-2</c:v>
                </c:pt>
                <c:pt idx="2487">
                  <c:v>9.9480000000000013E-2</c:v>
                </c:pt>
                <c:pt idx="2488">
                  <c:v>9.9520000000000691E-2</c:v>
                </c:pt>
                <c:pt idx="2489">
                  <c:v>9.9560000000000551E-2</c:v>
                </c:pt>
                <c:pt idx="2490">
                  <c:v>9.9600000000000244E-2</c:v>
                </c:pt>
                <c:pt idx="2491">
                  <c:v>9.9640000000000048E-2</c:v>
                </c:pt>
                <c:pt idx="2492">
                  <c:v>9.9680000000000005E-2</c:v>
                </c:pt>
                <c:pt idx="2493">
                  <c:v>9.9720000000000267E-2</c:v>
                </c:pt>
                <c:pt idx="2494">
                  <c:v>9.9760000000000265E-2</c:v>
                </c:pt>
                <c:pt idx="2495">
                  <c:v>9.9800000000000028E-2</c:v>
                </c:pt>
                <c:pt idx="2496">
                  <c:v>9.9840000000000026E-2</c:v>
                </c:pt>
                <c:pt idx="2497">
                  <c:v>9.9880000000000024E-2</c:v>
                </c:pt>
                <c:pt idx="2498">
                  <c:v>9.9920000000000245E-2</c:v>
                </c:pt>
                <c:pt idx="2499">
                  <c:v>9.9960000000000063E-2</c:v>
                </c:pt>
                <c:pt idx="2500">
                  <c:v>0.1</c:v>
                </c:pt>
                <c:pt idx="2501">
                  <c:v>0.10004</c:v>
                </c:pt>
                <c:pt idx="2502">
                  <c:v>0.10008</c:v>
                </c:pt>
                <c:pt idx="2503">
                  <c:v>0.10012000000000019</c:v>
                </c:pt>
                <c:pt idx="2504">
                  <c:v>0.10016000000000012</c:v>
                </c:pt>
                <c:pt idx="2505">
                  <c:v>0.10020000000000009</c:v>
                </c:pt>
                <c:pt idx="2506">
                  <c:v>0.10024000000000002</c:v>
                </c:pt>
                <c:pt idx="2507">
                  <c:v>0.10028000000000002</c:v>
                </c:pt>
                <c:pt idx="2508">
                  <c:v>0.10032000000000002</c:v>
                </c:pt>
                <c:pt idx="2509">
                  <c:v>0.10036</c:v>
                </c:pt>
                <c:pt idx="2510">
                  <c:v>0.1004</c:v>
                </c:pt>
                <c:pt idx="2511">
                  <c:v>0.10044</c:v>
                </c:pt>
                <c:pt idx="2512">
                  <c:v>0.10048000000000001</c:v>
                </c:pt>
                <c:pt idx="2513">
                  <c:v>0.10052000000000012</c:v>
                </c:pt>
                <c:pt idx="2514">
                  <c:v>0.10056000000000002</c:v>
                </c:pt>
                <c:pt idx="2515">
                  <c:v>0.10060000000000002</c:v>
                </c:pt>
                <c:pt idx="2516">
                  <c:v>0.10064000000000002</c:v>
                </c:pt>
                <c:pt idx="2517">
                  <c:v>0.10068000000000002</c:v>
                </c:pt>
                <c:pt idx="2518">
                  <c:v>0.10072000000000032</c:v>
                </c:pt>
                <c:pt idx="2519">
                  <c:v>0.10076000000000022</c:v>
                </c:pt>
                <c:pt idx="2520">
                  <c:v>0.10080000000000001</c:v>
                </c:pt>
                <c:pt idx="2521">
                  <c:v>0.10084000000000001</c:v>
                </c:pt>
                <c:pt idx="2522">
                  <c:v>0.10088000000000001</c:v>
                </c:pt>
                <c:pt idx="2523">
                  <c:v>0.10092000000000002</c:v>
                </c:pt>
                <c:pt idx="2524">
                  <c:v>0.10096000000000002</c:v>
                </c:pt>
                <c:pt idx="2525">
                  <c:v>0.10100000000000002</c:v>
                </c:pt>
                <c:pt idx="2526">
                  <c:v>0.10104</c:v>
                </c:pt>
                <c:pt idx="2527">
                  <c:v>0.10108</c:v>
                </c:pt>
                <c:pt idx="2528">
                  <c:v>0.10112000000000022</c:v>
                </c:pt>
                <c:pt idx="2529">
                  <c:v>0.10116000000000012</c:v>
                </c:pt>
                <c:pt idx="2530">
                  <c:v>0.10120000000000012</c:v>
                </c:pt>
                <c:pt idx="2531">
                  <c:v>0.10124000000000002</c:v>
                </c:pt>
                <c:pt idx="2532">
                  <c:v>0.10128000000000002</c:v>
                </c:pt>
                <c:pt idx="2533">
                  <c:v>0.10132000000000002</c:v>
                </c:pt>
                <c:pt idx="2534">
                  <c:v>0.10136000000000002</c:v>
                </c:pt>
                <c:pt idx="2535">
                  <c:v>0.1014</c:v>
                </c:pt>
                <c:pt idx="2536">
                  <c:v>0.10144</c:v>
                </c:pt>
                <c:pt idx="2537">
                  <c:v>0.10148000000000001</c:v>
                </c:pt>
                <c:pt idx="2538">
                  <c:v>0.10152000000000012</c:v>
                </c:pt>
                <c:pt idx="2539">
                  <c:v>0.10156000000000009</c:v>
                </c:pt>
                <c:pt idx="2540">
                  <c:v>0.10160000000000002</c:v>
                </c:pt>
                <c:pt idx="2541">
                  <c:v>0.10164000000000002</c:v>
                </c:pt>
                <c:pt idx="2542">
                  <c:v>0.10168000000000002</c:v>
                </c:pt>
                <c:pt idx="2543">
                  <c:v>0.10172000000000032</c:v>
                </c:pt>
                <c:pt idx="2544">
                  <c:v>0.10176000000000029</c:v>
                </c:pt>
                <c:pt idx="2545">
                  <c:v>0.1018</c:v>
                </c:pt>
                <c:pt idx="2546">
                  <c:v>0.10184000000000001</c:v>
                </c:pt>
                <c:pt idx="2547">
                  <c:v>0.10188000000000001</c:v>
                </c:pt>
                <c:pt idx="2548">
                  <c:v>0.10192000000000002</c:v>
                </c:pt>
                <c:pt idx="2549">
                  <c:v>0.10196000000000002</c:v>
                </c:pt>
                <c:pt idx="2550">
                  <c:v>0.10200000000000002</c:v>
                </c:pt>
                <c:pt idx="2551">
                  <c:v>0.10204000000000002</c:v>
                </c:pt>
                <c:pt idx="2552">
                  <c:v>0.10208</c:v>
                </c:pt>
                <c:pt idx="2553">
                  <c:v>0.10212000000000022</c:v>
                </c:pt>
                <c:pt idx="2554">
                  <c:v>0.10216000000000022</c:v>
                </c:pt>
                <c:pt idx="2555">
                  <c:v>0.10220000000000012</c:v>
                </c:pt>
                <c:pt idx="2556">
                  <c:v>0.10224000000000009</c:v>
                </c:pt>
                <c:pt idx="2557">
                  <c:v>0.10228000000000002</c:v>
                </c:pt>
                <c:pt idx="2558">
                  <c:v>0.10232000000000002</c:v>
                </c:pt>
                <c:pt idx="2559">
                  <c:v>0.10236000000000002</c:v>
                </c:pt>
                <c:pt idx="2560">
                  <c:v>0.1024</c:v>
                </c:pt>
                <c:pt idx="2561">
                  <c:v>0.10244</c:v>
                </c:pt>
                <c:pt idx="2562">
                  <c:v>0.10248</c:v>
                </c:pt>
                <c:pt idx="2563">
                  <c:v>0.10252000000000012</c:v>
                </c:pt>
                <c:pt idx="2564">
                  <c:v>0.10256000000000012</c:v>
                </c:pt>
                <c:pt idx="2565">
                  <c:v>0.10260000000000002</c:v>
                </c:pt>
                <c:pt idx="2566">
                  <c:v>0.10264000000000002</c:v>
                </c:pt>
                <c:pt idx="2567">
                  <c:v>0.10268000000000002</c:v>
                </c:pt>
                <c:pt idx="2568">
                  <c:v>0.10272000000000037</c:v>
                </c:pt>
                <c:pt idx="2569">
                  <c:v>0.10276000000000032</c:v>
                </c:pt>
                <c:pt idx="2570">
                  <c:v>0.1028</c:v>
                </c:pt>
                <c:pt idx="2571">
                  <c:v>0.10284000000000001</c:v>
                </c:pt>
                <c:pt idx="2572">
                  <c:v>0.10288000000000001</c:v>
                </c:pt>
                <c:pt idx="2573">
                  <c:v>0.10292000000000009</c:v>
                </c:pt>
                <c:pt idx="2574">
                  <c:v>0.10296000000000002</c:v>
                </c:pt>
                <c:pt idx="2575">
                  <c:v>0.10300000000000002</c:v>
                </c:pt>
                <c:pt idx="2576">
                  <c:v>0.10304000000000002</c:v>
                </c:pt>
                <c:pt idx="2577">
                  <c:v>0.10308</c:v>
                </c:pt>
                <c:pt idx="2578">
                  <c:v>0.10312000000000029</c:v>
                </c:pt>
                <c:pt idx="2579">
                  <c:v>0.10316000000000022</c:v>
                </c:pt>
                <c:pt idx="2580">
                  <c:v>0.10320000000000012</c:v>
                </c:pt>
                <c:pt idx="2581">
                  <c:v>0.10324000000000012</c:v>
                </c:pt>
                <c:pt idx="2582">
                  <c:v>0.10328000000000002</c:v>
                </c:pt>
                <c:pt idx="2583">
                  <c:v>0.10332000000000002</c:v>
                </c:pt>
                <c:pt idx="2584">
                  <c:v>0.10336000000000002</c:v>
                </c:pt>
                <c:pt idx="2585">
                  <c:v>0.10340000000000002</c:v>
                </c:pt>
                <c:pt idx="2586">
                  <c:v>0.10344</c:v>
                </c:pt>
                <c:pt idx="2587">
                  <c:v>0.10348</c:v>
                </c:pt>
                <c:pt idx="2588">
                  <c:v>0.10352000000000022</c:v>
                </c:pt>
                <c:pt idx="2589">
                  <c:v>0.10356000000000012</c:v>
                </c:pt>
                <c:pt idx="2590">
                  <c:v>0.10360000000000009</c:v>
                </c:pt>
                <c:pt idx="2591">
                  <c:v>0.10364000000000002</c:v>
                </c:pt>
                <c:pt idx="2592">
                  <c:v>0.10368000000000002</c:v>
                </c:pt>
                <c:pt idx="2593">
                  <c:v>0.10372000000000041</c:v>
                </c:pt>
                <c:pt idx="2594">
                  <c:v>0.10376000000000034</c:v>
                </c:pt>
                <c:pt idx="2595">
                  <c:v>0.1038</c:v>
                </c:pt>
                <c:pt idx="2596">
                  <c:v>0.10384</c:v>
                </c:pt>
                <c:pt idx="2597">
                  <c:v>0.10388000000000001</c:v>
                </c:pt>
                <c:pt idx="2598">
                  <c:v>0.10392000000000012</c:v>
                </c:pt>
                <c:pt idx="2599">
                  <c:v>0.10396000000000002</c:v>
                </c:pt>
                <c:pt idx="2600">
                  <c:v>0.10400000000000002</c:v>
                </c:pt>
                <c:pt idx="2601">
                  <c:v>0.10404000000000002</c:v>
                </c:pt>
                <c:pt idx="2602">
                  <c:v>0.10408000000000002</c:v>
                </c:pt>
                <c:pt idx="2603">
                  <c:v>0.10412000000000032</c:v>
                </c:pt>
                <c:pt idx="2604">
                  <c:v>0.10416000000000022</c:v>
                </c:pt>
                <c:pt idx="2605">
                  <c:v>0.10420000000000022</c:v>
                </c:pt>
                <c:pt idx="2606">
                  <c:v>0.10424000000000012</c:v>
                </c:pt>
                <c:pt idx="2607">
                  <c:v>0.10428000000000009</c:v>
                </c:pt>
                <c:pt idx="2608">
                  <c:v>0.10432000000000002</c:v>
                </c:pt>
                <c:pt idx="2609">
                  <c:v>0.10436000000000002</c:v>
                </c:pt>
                <c:pt idx="2610">
                  <c:v>0.10440000000000002</c:v>
                </c:pt>
                <c:pt idx="2611">
                  <c:v>0.10444000000000002</c:v>
                </c:pt>
                <c:pt idx="2612">
                  <c:v>0.10448</c:v>
                </c:pt>
                <c:pt idx="2613">
                  <c:v>0.10452000000000022</c:v>
                </c:pt>
                <c:pt idx="2614">
                  <c:v>0.10456000000000019</c:v>
                </c:pt>
                <c:pt idx="2615">
                  <c:v>0.10460000000000012</c:v>
                </c:pt>
                <c:pt idx="2616">
                  <c:v>0.10464000000000002</c:v>
                </c:pt>
                <c:pt idx="2617">
                  <c:v>0.10468000000000002</c:v>
                </c:pt>
                <c:pt idx="2618">
                  <c:v>0.10472000000000041</c:v>
                </c:pt>
                <c:pt idx="2619">
                  <c:v>0.10476000000000038</c:v>
                </c:pt>
                <c:pt idx="2620">
                  <c:v>0.1048</c:v>
                </c:pt>
                <c:pt idx="2621">
                  <c:v>0.10484</c:v>
                </c:pt>
                <c:pt idx="2622">
                  <c:v>0.10488000000000001</c:v>
                </c:pt>
                <c:pt idx="2623">
                  <c:v>0.10492000000000012</c:v>
                </c:pt>
                <c:pt idx="2624">
                  <c:v>0.10496000000000009</c:v>
                </c:pt>
                <c:pt idx="2625">
                  <c:v>0.10500000000000002</c:v>
                </c:pt>
                <c:pt idx="2626">
                  <c:v>0.10504000000000002</c:v>
                </c:pt>
                <c:pt idx="2627">
                  <c:v>0.10508000000000002</c:v>
                </c:pt>
                <c:pt idx="2628">
                  <c:v>0.10512000000000034</c:v>
                </c:pt>
                <c:pt idx="2629">
                  <c:v>0.10516000000000029</c:v>
                </c:pt>
                <c:pt idx="2630">
                  <c:v>0.10520000000000022</c:v>
                </c:pt>
                <c:pt idx="2631">
                  <c:v>0.10524000000000019</c:v>
                </c:pt>
                <c:pt idx="2632">
                  <c:v>0.10528000000000012</c:v>
                </c:pt>
                <c:pt idx="2633">
                  <c:v>0.10532000000000002</c:v>
                </c:pt>
                <c:pt idx="2634">
                  <c:v>0.10536000000000002</c:v>
                </c:pt>
                <c:pt idx="2635">
                  <c:v>0.10540000000000002</c:v>
                </c:pt>
                <c:pt idx="2636">
                  <c:v>0.10544000000000002</c:v>
                </c:pt>
                <c:pt idx="2637">
                  <c:v>0.10548</c:v>
                </c:pt>
                <c:pt idx="2638">
                  <c:v>0.10552000000000022</c:v>
                </c:pt>
                <c:pt idx="2639">
                  <c:v>0.10556000000000022</c:v>
                </c:pt>
                <c:pt idx="2640">
                  <c:v>0.10560000000000012</c:v>
                </c:pt>
                <c:pt idx="2641">
                  <c:v>0.10564000000000009</c:v>
                </c:pt>
                <c:pt idx="2642">
                  <c:v>0.10568000000000002</c:v>
                </c:pt>
                <c:pt idx="2643">
                  <c:v>0.10572000000000044</c:v>
                </c:pt>
                <c:pt idx="2644">
                  <c:v>0.10576000000000041</c:v>
                </c:pt>
                <c:pt idx="2645">
                  <c:v>0.10580000000000002</c:v>
                </c:pt>
                <c:pt idx="2646">
                  <c:v>0.10584</c:v>
                </c:pt>
                <c:pt idx="2647">
                  <c:v>0.10588</c:v>
                </c:pt>
                <c:pt idx="2648">
                  <c:v>0.10592000000000019</c:v>
                </c:pt>
                <c:pt idx="2649">
                  <c:v>0.10596000000000012</c:v>
                </c:pt>
                <c:pt idx="2650">
                  <c:v>0.10600000000000002</c:v>
                </c:pt>
                <c:pt idx="2651">
                  <c:v>0.10604000000000002</c:v>
                </c:pt>
                <c:pt idx="2652">
                  <c:v>0.10608000000000002</c:v>
                </c:pt>
                <c:pt idx="2653">
                  <c:v>0.10612000000000038</c:v>
                </c:pt>
                <c:pt idx="2654">
                  <c:v>0.10616000000000032</c:v>
                </c:pt>
                <c:pt idx="2655">
                  <c:v>0.10620000000000022</c:v>
                </c:pt>
                <c:pt idx="2656">
                  <c:v>0.10624000000000022</c:v>
                </c:pt>
                <c:pt idx="2657">
                  <c:v>0.10628000000000012</c:v>
                </c:pt>
                <c:pt idx="2658">
                  <c:v>0.10632000000000009</c:v>
                </c:pt>
                <c:pt idx="2659">
                  <c:v>0.10636000000000002</c:v>
                </c:pt>
                <c:pt idx="2660">
                  <c:v>0.10640000000000002</c:v>
                </c:pt>
                <c:pt idx="2661">
                  <c:v>0.10644000000000002</c:v>
                </c:pt>
                <c:pt idx="2662">
                  <c:v>0.10648000000000002</c:v>
                </c:pt>
                <c:pt idx="2663">
                  <c:v>0.10652000000000032</c:v>
                </c:pt>
                <c:pt idx="2664">
                  <c:v>0.10656000000000022</c:v>
                </c:pt>
                <c:pt idx="2665">
                  <c:v>0.10660000000000019</c:v>
                </c:pt>
                <c:pt idx="2666">
                  <c:v>0.10664000000000012</c:v>
                </c:pt>
                <c:pt idx="2667">
                  <c:v>0.10668000000000002</c:v>
                </c:pt>
                <c:pt idx="2668">
                  <c:v>0.1067200000000005</c:v>
                </c:pt>
                <c:pt idx="2669">
                  <c:v>0.10676000000000041</c:v>
                </c:pt>
                <c:pt idx="2670">
                  <c:v>0.10680000000000002</c:v>
                </c:pt>
                <c:pt idx="2671">
                  <c:v>0.10684</c:v>
                </c:pt>
                <c:pt idx="2672">
                  <c:v>0.10688</c:v>
                </c:pt>
                <c:pt idx="2673">
                  <c:v>0.10692000000000022</c:v>
                </c:pt>
                <c:pt idx="2674">
                  <c:v>0.10696000000000012</c:v>
                </c:pt>
                <c:pt idx="2675">
                  <c:v>0.10700000000000012</c:v>
                </c:pt>
                <c:pt idx="2676">
                  <c:v>0.10704000000000002</c:v>
                </c:pt>
                <c:pt idx="2677">
                  <c:v>0.10708000000000002</c:v>
                </c:pt>
                <c:pt idx="2678">
                  <c:v>0.10712000000000041</c:v>
                </c:pt>
                <c:pt idx="2679">
                  <c:v>0.10716000000000034</c:v>
                </c:pt>
                <c:pt idx="2680">
                  <c:v>0.10720000000000032</c:v>
                </c:pt>
                <c:pt idx="2681">
                  <c:v>0.10724000000000022</c:v>
                </c:pt>
                <c:pt idx="2682">
                  <c:v>0.10728000000000019</c:v>
                </c:pt>
                <c:pt idx="2683">
                  <c:v>0.10732000000000012</c:v>
                </c:pt>
                <c:pt idx="2684">
                  <c:v>0.10736000000000002</c:v>
                </c:pt>
                <c:pt idx="2685">
                  <c:v>0.10740000000000002</c:v>
                </c:pt>
                <c:pt idx="2686">
                  <c:v>0.10744000000000002</c:v>
                </c:pt>
                <c:pt idx="2687">
                  <c:v>0.10748000000000002</c:v>
                </c:pt>
                <c:pt idx="2688">
                  <c:v>0.10752000000000032</c:v>
                </c:pt>
                <c:pt idx="2689">
                  <c:v>0.10756000000000022</c:v>
                </c:pt>
                <c:pt idx="2690">
                  <c:v>0.10760000000000022</c:v>
                </c:pt>
                <c:pt idx="2691">
                  <c:v>0.10764000000000012</c:v>
                </c:pt>
                <c:pt idx="2692">
                  <c:v>0.10768000000000012</c:v>
                </c:pt>
                <c:pt idx="2693">
                  <c:v>0.1077200000000005</c:v>
                </c:pt>
                <c:pt idx="2694">
                  <c:v>0.10776000000000047</c:v>
                </c:pt>
                <c:pt idx="2695">
                  <c:v>0.10780000000000002</c:v>
                </c:pt>
                <c:pt idx="2696">
                  <c:v>0.10784000000000002</c:v>
                </c:pt>
                <c:pt idx="2697">
                  <c:v>0.10788</c:v>
                </c:pt>
                <c:pt idx="2698">
                  <c:v>0.10792000000000022</c:v>
                </c:pt>
                <c:pt idx="2699">
                  <c:v>0.10796000000000019</c:v>
                </c:pt>
                <c:pt idx="2700">
                  <c:v>0.10800000000000012</c:v>
                </c:pt>
                <c:pt idx="2701">
                  <c:v>0.10804000000000002</c:v>
                </c:pt>
                <c:pt idx="2702">
                  <c:v>0.10808000000000002</c:v>
                </c:pt>
                <c:pt idx="2703">
                  <c:v>0.10812000000000041</c:v>
                </c:pt>
                <c:pt idx="2704">
                  <c:v>0.10816000000000038</c:v>
                </c:pt>
                <c:pt idx="2705">
                  <c:v>0.10820000000000032</c:v>
                </c:pt>
                <c:pt idx="2706">
                  <c:v>0.10824000000000022</c:v>
                </c:pt>
                <c:pt idx="2707">
                  <c:v>0.10828000000000022</c:v>
                </c:pt>
                <c:pt idx="2708">
                  <c:v>0.10832000000000012</c:v>
                </c:pt>
                <c:pt idx="2709">
                  <c:v>0.10836000000000012</c:v>
                </c:pt>
                <c:pt idx="2710">
                  <c:v>0.10840000000000002</c:v>
                </c:pt>
                <c:pt idx="2711">
                  <c:v>0.10844000000000002</c:v>
                </c:pt>
                <c:pt idx="2712">
                  <c:v>0.10848000000000002</c:v>
                </c:pt>
                <c:pt idx="2713">
                  <c:v>0.10852000000000034</c:v>
                </c:pt>
                <c:pt idx="2714">
                  <c:v>0.10856000000000032</c:v>
                </c:pt>
                <c:pt idx="2715">
                  <c:v>0.10860000000000022</c:v>
                </c:pt>
                <c:pt idx="2716">
                  <c:v>0.10864000000000019</c:v>
                </c:pt>
                <c:pt idx="2717">
                  <c:v>0.10868000000000012</c:v>
                </c:pt>
                <c:pt idx="2718">
                  <c:v>0.10872000000000052</c:v>
                </c:pt>
                <c:pt idx="2719">
                  <c:v>0.1087600000000005</c:v>
                </c:pt>
                <c:pt idx="2720">
                  <c:v>0.10880000000000002</c:v>
                </c:pt>
                <c:pt idx="2721">
                  <c:v>0.10884000000000002</c:v>
                </c:pt>
                <c:pt idx="2722">
                  <c:v>0.10888</c:v>
                </c:pt>
                <c:pt idx="2723">
                  <c:v>0.10892000000000022</c:v>
                </c:pt>
                <c:pt idx="2724">
                  <c:v>0.10896000000000022</c:v>
                </c:pt>
                <c:pt idx="2725">
                  <c:v>0.10900000000000012</c:v>
                </c:pt>
                <c:pt idx="2726">
                  <c:v>0.10904000000000012</c:v>
                </c:pt>
                <c:pt idx="2727">
                  <c:v>0.10908000000000002</c:v>
                </c:pt>
                <c:pt idx="2728">
                  <c:v>0.10912000000000047</c:v>
                </c:pt>
                <c:pt idx="2729">
                  <c:v>0.10916000000000041</c:v>
                </c:pt>
                <c:pt idx="2730">
                  <c:v>0.10920000000000034</c:v>
                </c:pt>
                <c:pt idx="2731">
                  <c:v>0.10924000000000032</c:v>
                </c:pt>
                <c:pt idx="2732">
                  <c:v>0.10928000000000022</c:v>
                </c:pt>
                <c:pt idx="2733">
                  <c:v>0.10932000000000019</c:v>
                </c:pt>
                <c:pt idx="2734">
                  <c:v>0.10936000000000012</c:v>
                </c:pt>
                <c:pt idx="2735">
                  <c:v>0.10940000000000009</c:v>
                </c:pt>
                <c:pt idx="2736">
                  <c:v>0.10944000000000002</c:v>
                </c:pt>
                <c:pt idx="2737">
                  <c:v>0.10948000000000002</c:v>
                </c:pt>
                <c:pt idx="2738">
                  <c:v>0.10952000000000041</c:v>
                </c:pt>
                <c:pt idx="2739">
                  <c:v>0.10956000000000032</c:v>
                </c:pt>
                <c:pt idx="2740">
                  <c:v>0.10960000000000029</c:v>
                </c:pt>
                <c:pt idx="2741">
                  <c:v>0.10964000000000022</c:v>
                </c:pt>
                <c:pt idx="2742">
                  <c:v>0.10968000000000012</c:v>
                </c:pt>
                <c:pt idx="2743">
                  <c:v>0.10972000000000055</c:v>
                </c:pt>
                <c:pt idx="2744">
                  <c:v>0.1097600000000005</c:v>
                </c:pt>
                <c:pt idx="2745">
                  <c:v>0.10980000000000002</c:v>
                </c:pt>
                <c:pt idx="2746">
                  <c:v>0.10984000000000002</c:v>
                </c:pt>
                <c:pt idx="2747">
                  <c:v>0.10988000000000002</c:v>
                </c:pt>
                <c:pt idx="2748">
                  <c:v>0.10992000000000032</c:v>
                </c:pt>
                <c:pt idx="2749">
                  <c:v>0.10996000000000022</c:v>
                </c:pt>
                <c:pt idx="2750">
                  <c:v>0.11000000000000001</c:v>
                </c:pt>
                <c:pt idx="2751">
                  <c:v>0.11004000000000001</c:v>
                </c:pt>
                <c:pt idx="2752">
                  <c:v>0.11008000000000001</c:v>
                </c:pt>
                <c:pt idx="2753">
                  <c:v>0.11012000000000002</c:v>
                </c:pt>
                <c:pt idx="2754">
                  <c:v>0.11016000000000002</c:v>
                </c:pt>
                <c:pt idx="2755">
                  <c:v>0.11020000000000002</c:v>
                </c:pt>
                <c:pt idx="2756">
                  <c:v>0.11024</c:v>
                </c:pt>
                <c:pt idx="2757">
                  <c:v>0.11028</c:v>
                </c:pt>
                <c:pt idx="2758">
                  <c:v>0.11032000000000002</c:v>
                </c:pt>
                <c:pt idx="2759">
                  <c:v>0.11036000000000001</c:v>
                </c:pt>
                <c:pt idx="2760">
                  <c:v>0.11040000000000001</c:v>
                </c:pt>
                <c:pt idx="2761">
                  <c:v>0.11044000000000001</c:v>
                </c:pt>
                <c:pt idx="2762">
                  <c:v>0.11048000000000001</c:v>
                </c:pt>
                <c:pt idx="2763">
                  <c:v>0.11052000000000002</c:v>
                </c:pt>
                <c:pt idx="2764">
                  <c:v>0.11056000000000002</c:v>
                </c:pt>
                <c:pt idx="2765">
                  <c:v>0.1106</c:v>
                </c:pt>
                <c:pt idx="2766">
                  <c:v>0.11064</c:v>
                </c:pt>
                <c:pt idx="2767">
                  <c:v>0.11068000000000001</c:v>
                </c:pt>
                <c:pt idx="2768">
                  <c:v>0.11072000000000012</c:v>
                </c:pt>
                <c:pt idx="2769">
                  <c:v>0.11076000000000009</c:v>
                </c:pt>
                <c:pt idx="2770">
                  <c:v>0.11080000000000001</c:v>
                </c:pt>
                <c:pt idx="2771">
                  <c:v>0.11084000000000001</c:v>
                </c:pt>
                <c:pt idx="2772">
                  <c:v>0.11088000000000001</c:v>
                </c:pt>
                <c:pt idx="2773">
                  <c:v>0.11092</c:v>
                </c:pt>
                <c:pt idx="2774">
                  <c:v>0.11096</c:v>
                </c:pt>
                <c:pt idx="2775">
                  <c:v>0.11100000000000002</c:v>
                </c:pt>
                <c:pt idx="2776">
                  <c:v>0.11104000000000001</c:v>
                </c:pt>
                <c:pt idx="2777">
                  <c:v>0.11108000000000001</c:v>
                </c:pt>
                <c:pt idx="2778">
                  <c:v>0.11112000000000002</c:v>
                </c:pt>
                <c:pt idx="2779">
                  <c:v>0.11116000000000002</c:v>
                </c:pt>
                <c:pt idx="2780">
                  <c:v>0.11120000000000002</c:v>
                </c:pt>
                <c:pt idx="2781">
                  <c:v>0.11124000000000002</c:v>
                </c:pt>
                <c:pt idx="2782">
                  <c:v>0.11128</c:v>
                </c:pt>
                <c:pt idx="2783">
                  <c:v>0.11132</c:v>
                </c:pt>
                <c:pt idx="2784">
                  <c:v>0.11136000000000001</c:v>
                </c:pt>
                <c:pt idx="2785">
                  <c:v>0.11140000000000001</c:v>
                </c:pt>
                <c:pt idx="2786">
                  <c:v>0.11144000000000001</c:v>
                </c:pt>
                <c:pt idx="2787">
                  <c:v>0.11148000000000001</c:v>
                </c:pt>
                <c:pt idx="2788">
                  <c:v>0.11152000000000002</c:v>
                </c:pt>
                <c:pt idx="2789">
                  <c:v>0.11156000000000002</c:v>
                </c:pt>
                <c:pt idx="2790">
                  <c:v>0.1116</c:v>
                </c:pt>
                <c:pt idx="2791">
                  <c:v>0.11164</c:v>
                </c:pt>
                <c:pt idx="2792">
                  <c:v>0.11168000000000002</c:v>
                </c:pt>
                <c:pt idx="2793">
                  <c:v>0.11172000000000012</c:v>
                </c:pt>
                <c:pt idx="2794">
                  <c:v>0.11176000000000012</c:v>
                </c:pt>
                <c:pt idx="2795">
                  <c:v>0.11180000000000001</c:v>
                </c:pt>
                <c:pt idx="2796">
                  <c:v>0.11184000000000001</c:v>
                </c:pt>
                <c:pt idx="2797">
                  <c:v>0.11188000000000001</c:v>
                </c:pt>
                <c:pt idx="2798">
                  <c:v>0.11192000000000002</c:v>
                </c:pt>
                <c:pt idx="2799">
                  <c:v>0.11196</c:v>
                </c:pt>
                <c:pt idx="2800">
                  <c:v>0.112</c:v>
                </c:pt>
                <c:pt idx="2801">
                  <c:v>0.11204000000000001</c:v>
                </c:pt>
                <c:pt idx="2802">
                  <c:v>0.11208000000000001</c:v>
                </c:pt>
                <c:pt idx="2803">
                  <c:v>0.11212000000000009</c:v>
                </c:pt>
                <c:pt idx="2804">
                  <c:v>0.11216000000000002</c:v>
                </c:pt>
                <c:pt idx="2805">
                  <c:v>0.11220000000000002</c:v>
                </c:pt>
                <c:pt idx="2806">
                  <c:v>0.11224000000000002</c:v>
                </c:pt>
                <c:pt idx="2807">
                  <c:v>0.11228</c:v>
                </c:pt>
                <c:pt idx="2808">
                  <c:v>0.11232</c:v>
                </c:pt>
                <c:pt idx="2809">
                  <c:v>0.11236000000000002</c:v>
                </c:pt>
                <c:pt idx="2810">
                  <c:v>0.11240000000000001</c:v>
                </c:pt>
                <c:pt idx="2811">
                  <c:v>0.11244000000000001</c:v>
                </c:pt>
                <c:pt idx="2812">
                  <c:v>0.11248000000000001</c:v>
                </c:pt>
                <c:pt idx="2813">
                  <c:v>0.11252000000000002</c:v>
                </c:pt>
                <c:pt idx="2814">
                  <c:v>0.11256000000000002</c:v>
                </c:pt>
                <c:pt idx="2815">
                  <c:v>0.11260000000000002</c:v>
                </c:pt>
                <c:pt idx="2816">
                  <c:v>0.11264</c:v>
                </c:pt>
                <c:pt idx="2817">
                  <c:v>0.11268</c:v>
                </c:pt>
                <c:pt idx="2818">
                  <c:v>0.11272000000000022</c:v>
                </c:pt>
                <c:pt idx="2819">
                  <c:v>0.11276000000000012</c:v>
                </c:pt>
                <c:pt idx="2820">
                  <c:v>0.11280000000000001</c:v>
                </c:pt>
                <c:pt idx="2821">
                  <c:v>0.11284000000000001</c:v>
                </c:pt>
                <c:pt idx="2822">
                  <c:v>0.11288000000000001</c:v>
                </c:pt>
                <c:pt idx="2823">
                  <c:v>0.11292000000000002</c:v>
                </c:pt>
                <c:pt idx="2824">
                  <c:v>0.11296</c:v>
                </c:pt>
                <c:pt idx="2825">
                  <c:v>0.113</c:v>
                </c:pt>
                <c:pt idx="2826">
                  <c:v>0.11304000000000002</c:v>
                </c:pt>
                <c:pt idx="2827">
                  <c:v>0.11308000000000001</c:v>
                </c:pt>
                <c:pt idx="2828">
                  <c:v>0.11312000000000012</c:v>
                </c:pt>
                <c:pt idx="2829">
                  <c:v>0.11316000000000002</c:v>
                </c:pt>
                <c:pt idx="2830">
                  <c:v>0.11320000000000002</c:v>
                </c:pt>
                <c:pt idx="2831">
                  <c:v>0.11324000000000002</c:v>
                </c:pt>
                <c:pt idx="2832">
                  <c:v>0.11328000000000002</c:v>
                </c:pt>
                <c:pt idx="2833">
                  <c:v>0.11332</c:v>
                </c:pt>
                <c:pt idx="2834">
                  <c:v>0.11336</c:v>
                </c:pt>
                <c:pt idx="2835">
                  <c:v>0.11340000000000001</c:v>
                </c:pt>
                <c:pt idx="2836">
                  <c:v>0.11344000000000001</c:v>
                </c:pt>
                <c:pt idx="2837">
                  <c:v>0.11348000000000001</c:v>
                </c:pt>
                <c:pt idx="2838">
                  <c:v>0.11352000000000002</c:v>
                </c:pt>
                <c:pt idx="2839">
                  <c:v>0.11356000000000002</c:v>
                </c:pt>
                <c:pt idx="2840">
                  <c:v>0.11360000000000002</c:v>
                </c:pt>
                <c:pt idx="2841">
                  <c:v>0.11364</c:v>
                </c:pt>
                <c:pt idx="2842">
                  <c:v>0.11368</c:v>
                </c:pt>
                <c:pt idx="2843">
                  <c:v>0.11372000000000022</c:v>
                </c:pt>
                <c:pt idx="2844">
                  <c:v>0.11376000000000012</c:v>
                </c:pt>
                <c:pt idx="2845">
                  <c:v>0.11380000000000001</c:v>
                </c:pt>
                <c:pt idx="2846">
                  <c:v>0.11384000000000001</c:v>
                </c:pt>
                <c:pt idx="2847">
                  <c:v>0.11388000000000001</c:v>
                </c:pt>
                <c:pt idx="2848">
                  <c:v>0.11392000000000002</c:v>
                </c:pt>
                <c:pt idx="2849">
                  <c:v>0.11396000000000002</c:v>
                </c:pt>
                <c:pt idx="2850">
                  <c:v>0.114</c:v>
                </c:pt>
                <c:pt idx="2851">
                  <c:v>0.11404</c:v>
                </c:pt>
                <c:pt idx="2852">
                  <c:v>0.11408000000000001</c:v>
                </c:pt>
                <c:pt idx="2853">
                  <c:v>0.11412000000000012</c:v>
                </c:pt>
                <c:pt idx="2854">
                  <c:v>0.11416000000000009</c:v>
                </c:pt>
                <c:pt idx="2855">
                  <c:v>0.11420000000000002</c:v>
                </c:pt>
                <c:pt idx="2856">
                  <c:v>0.11424000000000002</c:v>
                </c:pt>
                <c:pt idx="2857">
                  <c:v>0.11428000000000002</c:v>
                </c:pt>
                <c:pt idx="2858">
                  <c:v>0.11432</c:v>
                </c:pt>
                <c:pt idx="2859">
                  <c:v>0.11436</c:v>
                </c:pt>
                <c:pt idx="2860">
                  <c:v>0.11440000000000002</c:v>
                </c:pt>
                <c:pt idx="2861">
                  <c:v>0.11444000000000001</c:v>
                </c:pt>
                <c:pt idx="2862">
                  <c:v>0.11448000000000001</c:v>
                </c:pt>
                <c:pt idx="2863">
                  <c:v>0.11452000000000002</c:v>
                </c:pt>
                <c:pt idx="2864">
                  <c:v>0.11456000000000002</c:v>
                </c:pt>
                <c:pt idx="2865">
                  <c:v>0.11460000000000002</c:v>
                </c:pt>
                <c:pt idx="2866">
                  <c:v>0.11464000000000002</c:v>
                </c:pt>
                <c:pt idx="2867">
                  <c:v>0.11468</c:v>
                </c:pt>
                <c:pt idx="2868">
                  <c:v>0.11472000000000022</c:v>
                </c:pt>
                <c:pt idx="2869">
                  <c:v>0.11476000000000022</c:v>
                </c:pt>
                <c:pt idx="2870">
                  <c:v>0.11480000000000001</c:v>
                </c:pt>
                <c:pt idx="2871">
                  <c:v>0.11484000000000001</c:v>
                </c:pt>
                <c:pt idx="2872">
                  <c:v>0.11488000000000001</c:v>
                </c:pt>
                <c:pt idx="2873">
                  <c:v>0.11492000000000002</c:v>
                </c:pt>
                <c:pt idx="2874">
                  <c:v>0.11496000000000002</c:v>
                </c:pt>
                <c:pt idx="2875">
                  <c:v>0.115</c:v>
                </c:pt>
                <c:pt idx="2876">
                  <c:v>0.11504</c:v>
                </c:pt>
                <c:pt idx="2877">
                  <c:v>0.11508000000000002</c:v>
                </c:pt>
                <c:pt idx="2878">
                  <c:v>0.11512000000000019</c:v>
                </c:pt>
                <c:pt idx="2879">
                  <c:v>0.11516000000000012</c:v>
                </c:pt>
                <c:pt idx="2880">
                  <c:v>0.11520000000000002</c:v>
                </c:pt>
                <c:pt idx="2881">
                  <c:v>0.11524000000000002</c:v>
                </c:pt>
                <c:pt idx="2882">
                  <c:v>0.11528000000000002</c:v>
                </c:pt>
                <c:pt idx="2883">
                  <c:v>0.11532000000000002</c:v>
                </c:pt>
                <c:pt idx="2884">
                  <c:v>0.11536</c:v>
                </c:pt>
                <c:pt idx="2885">
                  <c:v>0.1154</c:v>
                </c:pt>
                <c:pt idx="2886">
                  <c:v>0.11544000000000001</c:v>
                </c:pt>
                <c:pt idx="2887">
                  <c:v>0.11548000000000001</c:v>
                </c:pt>
                <c:pt idx="2888">
                  <c:v>0.11552000000000009</c:v>
                </c:pt>
                <c:pt idx="2889">
                  <c:v>0.11556000000000002</c:v>
                </c:pt>
                <c:pt idx="2890">
                  <c:v>0.11560000000000002</c:v>
                </c:pt>
                <c:pt idx="2891">
                  <c:v>0.11564000000000002</c:v>
                </c:pt>
                <c:pt idx="2892">
                  <c:v>0.11568000000000002</c:v>
                </c:pt>
                <c:pt idx="2893">
                  <c:v>0.11572000000000029</c:v>
                </c:pt>
                <c:pt idx="2894">
                  <c:v>0.11576000000000022</c:v>
                </c:pt>
                <c:pt idx="2895">
                  <c:v>0.11580000000000001</c:v>
                </c:pt>
                <c:pt idx="2896">
                  <c:v>0.11584000000000001</c:v>
                </c:pt>
                <c:pt idx="2897">
                  <c:v>0.11588000000000001</c:v>
                </c:pt>
                <c:pt idx="2898">
                  <c:v>0.11592000000000002</c:v>
                </c:pt>
                <c:pt idx="2899">
                  <c:v>0.11596000000000002</c:v>
                </c:pt>
                <c:pt idx="2900">
                  <c:v>0.11600000000000002</c:v>
                </c:pt>
                <c:pt idx="2901">
                  <c:v>0.11604</c:v>
                </c:pt>
                <c:pt idx="2902">
                  <c:v>0.11608</c:v>
                </c:pt>
                <c:pt idx="2903">
                  <c:v>0.11612000000000022</c:v>
                </c:pt>
                <c:pt idx="2904">
                  <c:v>0.11616000000000012</c:v>
                </c:pt>
                <c:pt idx="2905">
                  <c:v>0.11620000000000009</c:v>
                </c:pt>
                <c:pt idx="2906">
                  <c:v>0.11624000000000002</c:v>
                </c:pt>
                <c:pt idx="2907">
                  <c:v>0.11628000000000002</c:v>
                </c:pt>
                <c:pt idx="2908">
                  <c:v>0.11632000000000002</c:v>
                </c:pt>
                <c:pt idx="2909">
                  <c:v>0.11636000000000002</c:v>
                </c:pt>
                <c:pt idx="2910">
                  <c:v>0.1164</c:v>
                </c:pt>
                <c:pt idx="2911">
                  <c:v>0.11644000000000002</c:v>
                </c:pt>
                <c:pt idx="2912">
                  <c:v>0.11648000000000001</c:v>
                </c:pt>
                <c:pt idx="2913">
                  <c:v>0.11652000000000012</c:v>
                </c:pt>
                <c:pt idx="2914">
                  <c:v>0.11656000000000002</c:v>
                </c:pt>
                <c:pt idx="2915">
                  <c:v>0.11660000000000002</c:v>
                </c:pt>
                <c:pt idx="2916">
                  <c:v>0.11664000000000002</c:v>
                </c:pt>
                <c:pt idx="2917">
                  <c:v>0.11668000000000002</c:v>
                </c:pt>
                <c:pt idx="2918">
                  <c:v>0.11672000000000032</c:v>
                </c:pt>
                <c:pt idx="2919">
                  <c:v>0.11676000000000022</c:v>
                </c:pt>
                <c:pt idx="2920">
                  <c:v>0.11680000000000001</c:v>
                </c:pt>
                <c:pt idx="2921">
                  <c:v>0.11684000000000001</c:v>
                </c:pt>
                <c:pt idx="2922">
                  <c:v>0.11688000000000001</c:v>
                </c:pt>
                <c:pt idx="2923">
                  <c:v>0.11692000000000002</c:v>
                </c:pt>
                <c:pt idx="2924">
                  <c:v>0.11696000000000002</c:v>
                </c:pt>
                <c:pt idx="2925">
                  <c:v>0.11700000000000002</c:v>
                </c:pt>
                <c:pt idx="2926">
                  <c:v>0.11704000000000002</c:v>
                </c:pt>
                <c:pt idx="2927">
                  <c:v>0.11708</c:v>
                </c:pt>
                <c:pt idx="2928">
                  <c:v>0.11712000000000022</c:v>
                </c:pt>
                <c:pt idx="2929">
                  <c:v>0.11716000000000019</c:v>
                </c:pt>
                <c:pt idx="2930">
                  <c:v>0.11720000000000012</c:v>
                </c:pt>
                <c:pt idx="2931">
                  <c:v>0.11724000000000002</c:v>
                </c:pt>
                <c:pt idx="2932">
                  <c:v>0.11728000000000002</c:v>
                </c:pt>
                <c:pt idx="2933">
                  <c:v>0.11732000000000002</c:v>
                </c:pt>
                <c:pt idx="2934">
                  <c:v>0.11736000000000002</c:v>
                </c:pt>
                <c:pt idx="2935">
                  <c:v>0.1174</c:v>
                </c:pt>
                <c:pt idx="2936">
                  <c:v>0.11744</c:v>
                </c:pt>
                <c:pt idx="2937">
                  <c:v>0.11748000000000001</c:v>
                </c:pt>
                <c:pt idx="2938">
                  <c:v>0.11752000000000012</c:v>
                </c:pt>
                <c:pt idx="2939">
                  <c:v>0.11756000000000009</c:v>
                </c:pt>
                <c:pt idx="2940">
                  <c:v>0.11760000000000002</c:v>
                </c:pt>
                <c:pt idx="2941">
                  <c:v>0.11764000000000002</c:v>
                </c:pt>
                <c:pt idx="2942">
                  <c:v>0.11768000000000002</c:v>
                </c:pt>
                <c:pt idx="2943">
                  <c:v>0.11772000000000034</c:v>
                </c:pt>
                <c:pt idx="2944">
                  <c:v>0.11776000000000029</c:v>
                </c:pt>
                <c:pt idx="2945">
                  <c:v>0.11780000000000002</c:v>
                </c:pt>
                <c:pt idx="2946">
                  <c:v>0.11784000000000001</c:v>
                </c:pt>
                <c:pt idx="2947">
                  <c:v>0.11788000000000001</c:v>
                </c:pt>
                <c:pt idx="2948">
                  <c:v>0.11792000000000002</c:v>
                </c:pt>
                <c:pt idx="2949">
                  <c:v>0.11796000000000002</c:v>
                </c:pt>
                <c:pt idx="2950">
                  <c:v>0.11800000000000002</c:v>
                </c:pt>
                <c:pt idx="2951">
                  <c:v>0.11804000000000002</c:v>
                </c:pt>
                <c:pt idx="2952">
                  <c:v>0.11808</c:v>
                </c:pt>
                <c:pt idx="2953">
                  <c:v>0.11812000000000022</c:v>
                </c:pt>
                <c:pt idx="2954">
                  <c:v>0.11816000000000022</c:v>
                </c:pt>
                <c:pt idx="2955">
                  <c:v>0.11820000000000012</c:v>
                </c:pt>
                <c:pt idx="2956">
                  <c:v>0.11824000000000012</c:v>
                </c:pt>
                <c:pt idx="2957">
                  <c:v>0.11828000000000002</c:v>
                </c:pt>
                <c:pt idx="2958">
                  <c:v>0.11832000000000002</c:v>
                </c:pt>
                <c:pt idx="2959">
                  <c:v>0.11836000000000002</c:v>
                </c:pt>
                <c:pt idx="2960">
                  <c:v>0.11840000000000002</c:v>
                </c:pt>
                <c:pt idx="2961">
                  <c:v>0.11844</c:v>
                </c:pt>
                <c:pt idx="2962">
                  <c:v>0.11848000000000002</c:v>
                </c:pt>
                <c:pt idx="2963">
                  <c:v>0.11852000000000019</c:v>
                </c:pt>
                <c:pt idx="2964">
                  <c:v>0.11856000000000012</c:v>
                </c:pt>
                <c:pt idx="2965">
                  <c:v>0.11860000000000002</c:v>
                </c:pt>
                <c:pt idx="2966">
                  <c:v>0.11864000000000002</c:v>
                </c:pt>
                <c:pt idx="2967">
                  <c:v>0.11868000000000002</c:v>
                </c:pt>
                <c:pt idx="2968">
                  <c:v>0.11872000000000038</c:v>
                </c:pt>
                <c:pt idx="2969">
                  <c:v>0.11876000000000032</c:v>
                </c:pt>
                <c:pt idx="2970">
                  <c:v>0.1188</c:v>
                </c:pt>
                <c:pt idx="2971">
                  <c:v>0.11884000000000002</c:v>
                </c:pt>
                <c:pt idx="2972">
                  <c:v>0.11888000000000001</c:v>
                </c:pt>
                <c:pt idx="2973">
                  <c:v>0.11892000000000012</c:v>
                </c:pt>
                <c:pt idx="2974">
                  <c:v>0.11896000000000002</c:v>
                </c:pt>
                <c:pt idx="2975">
                  <c:v>0.11900000000000002</c:v>
                </c:pt>
                <c:pt idx="2976">
                  <c:v>0.11904000000000002</c:v>
                </c:pt>
                <c:pt idx="2977">
                  <c:v>0.11908000000000002</c:v>
                </c:pt>
                <c:pt idx="2978">
                  <c:v>0.11912000000000032</c:v>
                </c:pt>
                <c:pt idx="2979">
                  <c:v>0.11916000000000022</c:v>
                </c:pt>
                <c:pt idx="2980">
                  <c:v>0.11920000000000019</c:v>
                </c:pt>
                <c:pt idx="2981">
                  <c:v>0.11924000000000012</c:v>
                </c:pt>
                <c:pt idx="2982">
                  <c:v>0.11928000000000002</c:v>
                </c:pt>
                <c:pt idx="2983">
                  <c:v>0.11932000000000002</c:v>
                </c:pt>
                <c:pt idx="2984">
                  <c:v>0.11936000000000002</c:v>
                </c:pt>
                <c:pt idx="2985">
                  <c:v>0.11940000000000002</c:v>
                </c:pt>
                <c:pt idx="2986">
                  <c:v>0.11944</c:v>
                </c:pt>
                <c:pt idx="2987">
                  <c:v>0.11948</c:v>
                </c:pt>
                <c:pt idx="2988">
                  <c:v>0.11952000000000022</c:v>
                </c:pt>
                <c:pt idx="2989">
                  <c:v>0.11956000000000012</c:v>
                </c:pt>
                <c:pt idx="2990">
                  <c:v>0.11960000000000012</c:v>
                </c:pt>
                <c:pt idx="2991">
                  <c:v>0.11964000000000002</c:v>
                </c:pt>
                <c:pt idx="2992">
                  <c:v>0.11968000000000002</c:v>
                </c:pt>
                <c:pt idx="2993">
                  <c:v>0.11972000000000041</c:v>
                </c:pt>
                <c:pt idx="2994">
                  <c:v>0.11976000000000034</c:v>
                </c:pt>
                <c:pt idx="2995">
                  <c:v>0.1198</c:v>
                </c:pt>
                <c:pt idx="2996">
                  <c:v>0.11984000000000002</c:v>
                </c:pt>
                <c:pt idx="2997">
                  <c:v>0.11988000000000001</c:v>
                </c:pt>
                <c:pt idx="2998">
                  <c:v>0.11992000000000012</c:v>
                </c:pt>
                <c:pt idx="2999">
                  <c:v>0.11996000000000002</c:v>
                </c:pt>
                <c:pt idx="3000">
                  <c:v>0.12000000000000002</c:v>
                </c:pt>
                <c:pt idx="3001">
                  <c:v>0.12004000000000002</c:v>
                </c:pt>
                <c:pt idx="3002">
                  <c:v>0.12008000000000002</c:v>
                </c:pt>
                <c:pt idx="3003">
                  <c:v>0.12012000000000032</c:v>
                </c:pt>
                <c:pt idx="3004">
                  <c:v>0.12016000000000022</c:v>
                </c:pt>
                <c:pt idx="3005">
                  <c:v>0.12020000000000022</c:v>
                </c:pt>
                <c:pt idx="3006">
                  <c:v>0.12024000000000012</c:v>
                </c:pt>
                <c:pt idx="3007">
                  <c:v>0.12028000000000012</c:v>
                </c:pt>
                <c:pt idx="3008">
                  <c:v>0.12032000000000002</c:v>
                </c:pt>
                <c:pt idx="3009">
                  <c:v>0.12036000000000002</c:v>
                </c:pt>
                <c:pt idx="3010">
                  <c:v>0.12040000000000002</c:v>
                </c:pt>
                <c:pt idx="3011">
                  <c:v>0.12044000000000002</c:v>
                </c:pt>
                <c:pt idx="3012">
                  <c:v>0.12048</c:v>
                </c:pt>
                <c:pt idx="3013">
                  <c:v>0.12052000000000022</c:v>
                </c:pt>
                <c:pt idx="3014">
                  <c:v>0.12056000000000019</c:v>
                </c:pt>
                <c:pt idx="3015">
                  <c:v>0.12060000000000012</c:v>
                </c:pt>
                <c:pt idx="3016">
                  <c:v>0.12064000000000002</c:v>
                </c:pt>
                <c:pt idx="3017">
                  <c:v>0.12068000000000002</c:v>
                </c:pt>
                <c:pt idx="3018">
                  <c:v>0.12072000000000044</c:v>
                </c:pt>
                <c:pt idx="3019">
                  <c:v>0.12076000000000041</c:v>
                </c:pt>
                <c:pt idx="3020">
                  <c:v>0.1208</c:v>
                </c:pt>
                <c:pt idx="3021">
                  <c:v>0.12084</c:v>
                </c:pt>
                <c:pt idx="3022">
                  <c:v>0.12088000000000002</c:v>
                </c:pt>
                <c:pt idx="3023">
                  <c:v>0.12092000000000012</c:v>
                </c:pt>
                <c:pt idx="3024">
                  <c:v>0.12096000000000012</c:v>
                </c:pt>
                <c:pt idx="3025">
                  <c:v>0.12100000000000002</c:v>
                </c:pt>
                <c:pt idx="3026">
                  <c:v>0.12104000000000002</c:v>
                </c:pt>
                <c:pt idx="3027">
                  <c:v>0.12108000000000002</c:v>
                </c:pt>
                <c:pt idx="3028">
                  <c:v>0.12112000000000034</c:v>
                </c:pt>
                <c:pt idx="3029">
                  <c:v>0.12116000000000032</c:v>
                </c:pt>
                <c:pt idx="3030">
                  <c:v>0.12120000000000022</c:v>
                </c:pt>
                <c:pt idx="3031">
                  <c:v>0.12124000000000019</c:v>
                </c:pt>
                <c:pt idx="3032">
                  <c:v>0.12128000000000012</c:v>
                </c:pt>
                <c:pt idx="3033">
                  <c:v>0.12132000000000009</c:v>
                </c:pt>
                <c:pt idx="3034">
                  <c:v>0.12136000000000002</c:v>
                </c:pt>
                <c:pt idx="3035">
                  <c:v>0.12140000000000002</c:v>
                </c:pt>
                <c:pt idx="3036">
                  <c:v>0.12144000000000002</c:v>
                </c:pt>
                <c:pt idx="3037">
                  <c:v>0.12148</c:v>
                </c:pt>
                <c:pt idx="3038">
                  <c:v>0.12152000000000029</c:v>
                </c:pt>
                <c:pt idx="3039">
                  <c:v>0.12156000000000022</c:v>
                </c:pt>
                <c:pt idx="3040">
                  <c:v>0.12160000000000012</c:v>
                </c:pt>
                <c:pt idx="3041">
                  <c:v>0.12164000000000012</c:v>
                </c:pt>
                <c:pt idx="3042">
                  <c:v>0.12168000000000002</c:v>
                </c:pt>
                <c:pt idx="3043">
                  <c:v>0.12172000000000047</c:v>
                </c:pt>
                <c:pt idx="3044">
                  <c:v>0.12176000000000041</c:v>
                </c:pt>
                <c:pt idx="3045">
                  <c:v>0.12180000000000002</c:v>
                </c:pt>
                <c:pt idx="3046">
                  <c:v>0.12184</c:v>
                </c:pt>
                <c:pt idx="3047">
                  <c:v>0.12188000000000002</c:v>
                </c:pt>
                <c:pt idx="3048">
                  <c:v>0.12192000000000019</c:v>
                </c:pt>
                <c:pt idx="3049">
                  <c:v>0.12196000000000012</c:v>
                </c:pt>
                <c:pt idx="3050">
                  <c:v>0.12200000000000009</c:v>
                </c:pt>
                <c:pt idx="3051">
                  <c:v>0.12204000000000002</c:v>
                </c:pt>
                <c:pt idx="3052">
                  <c:v>0.12208000000000002</c:v>
                </c:pt>
                <c:pt idx="3053">
                  <c:v>0.12212000000000041</c:v>
                </c:pt>
                <c:pt idx="3054">
                  <c:v>0.12216000000000032</c:v>
                </c:pt>
                <c:pt idx="3055">
                  <c:v>0.12220000000000029</c:v>
                </c:pt>
                <c:pt idx="3056">
                  <c:v>0.12224000000000022</c:v>
                </c:pt>
                <c:pt idx="3057">
                  <c:v>0.12228000000000012</c:v>
                </c:pt>
                <c:pt idx="3058">
                  <c:v>0.12232000000000012</c:v>
                </c:pt>
                <c:pt idx="3059">
                  <c:v>0.12236000000000002</c:v>
                </c:pt>
                <c:pt idx="3060">
                  <c:v>0.12240000000000002</c:v>
                </c:pt>
                <c:pt idx="3061">
                  <c:v>0.12244000000000002</c:v>
                </c:pt>
                <c:pt idx="3062">
                  <c:v>0.12248000000000002</c:v>
                </c:pt>
                <c:pt idx="3063">
                  <c:v>0.12252000000000032</c:v>
                </c:pt>
                <c:pt idx="3064">
                  <c:v>0.12256000000000022</c:v>
                </c:pt>
                <c:pt idx="3065">
                  <c:v>0.12260000000000019</c:v>
                </c:pt>
                <c:pt idx="3066">
                  <c:v>0.12264000000000012</c:v>
                </c:pt>
                <c:pt idx="3067">
                  <c:v>0.12268000000000009</c:v>
                </c:pt>
                <c:pt idx="3068">
                  <c:v>0.1227200000000005</c:v>
                </c:pt>
                <c:pt idx="3069">
                  <c:v>0.12276000000000044</c:v>
                </c:pt>
                <c:pt idx="3070">
                  <c:v>0.12280000000000002</c:v>
                </c:pt>
                <c:pt idx="3071">
                  <c:v>0.12284</c:v>
                </c:pt>
                <c:pt idx="3072">
                  <c:v>0.12288000000000002</c:v>
                </c:pt>
                <c:pt idx="3073">
                  <c:v>0.12292000000000022</c:v>
                </c:pt>
                <c:pt idx="3074">
                  <c:v>0.12296000000000012</c:v>
                </c:pt>
                <c:pt idx="3075">
                  <c:v>0.12300000000000012</c:v>
                </c:pt>
                <c:pt idx="3076">
                  <c:v>0.12304000000000002</c:v>
                </c:pt>
                <c:pt idx="3077">
                  <c:v>0.12308000000000002</c:v>
                </c:pt>
                <c:pt idx="3078">
                  <c:v>0.12312000000000041</c:v>
                </c:pt>
                <c:pt idx="3079">
                  <c:v>0.12316000000000034</c:v>
                </c:pt>
                <c:pt idx="3080">
                  <c:v>0.12320000000000032</c:v>
                </c:pt>
                <c:pt idx="3081">
                  <c:v>0.12324000000000022</c:v>
                </c:pt>
                <c:pt idx="3082">
                  <c:v>0.12328000000000019</c:v>
                </c:pt>
                <c:pt idx="3083">
                  <c:v>0.12332000000000012</c:v>
                </c:pt>
                <c:pt idx="3084">
                  <c:v>0.12336000000000009</c:v>
                </c:pt>
                <c:pt idx="3085">
                  <c:v>0.12340000000000002</c:v>
                </c:pt>
                <c:pt idx="3086">
                  <c:v>0.12344000000000002</c:v>
                </c:pt>
                <c:pt idx="3087">
                  <c:v>0.12348000000000002</c:v>
                </c:pt>
                <c:pt idx="3088">
                  <c:v>0.12352000000000032</c:v>
                </c:pt>
                <c:pt idx="3089">
                  <c:v>0.12356000000000029</c:v>
                </c:pt>
                <c:pt idx="3090">
                  <c:v>0.12360000000000022</c:v>
                </c:pt>
                <c:pt idx="3091">
                  <c:v>0.12364000000000012</c:v>
                </c:pt>
                <c:pt idx="3092">
                  <c:v>0.12368000000000012</c:v>
                </c:pt>
                <c:pt idx="3093">
                  <c:v>0.1237200000000005</c:v>
                </c:pt>
                <c:pt idx="3094">
                  <c:v>0.12376000000000047</c:v>
                </c:pt>
                <c:pt idx="3095">
                  <c:v>0.12380000000000002</c:v>
                </c:pt>
                <c:pt idx="3096">
                  <c:v>0.12384000000000002</c:v>
                </c:pt>
                <c:pt idx="3097">
                  <c:v>0.12388</c:v>
                </c:pt>
                <c:pt idx="3098">
                  <c:v>0.12392000000000022</c:v>
                </c:pt>
                <c:pt idx="3099">
                  <c:v>0.12396000000000022</c:v>
                </c:pt>
                <c:pt idx="3100">
                  <c:v>0.12400000000000012</c:v>
                </c:pt>
                <c:pt idx="3101">
                  <c:v>0.12404000000000009</c:v>
                </c:pt>
                <c:pt idx="3102">
                  <c:v>0.12408000000000002</c:v>
                </c:pt>
                <c:pt idx="3103">
                  <c:v>0.12412000000000044</c:v>
                </c:pt>
                <c:pt idx="3104">
                  <c:v>0.12416000000000041</c:v>
                </c:pt>
                <c:pt idx="3105">
                  <c:v>0.12420000000000032</c:v>
                </c:pt>
                <c:pt idx="3106">
                  <c:v>0.12424000000000029</c:v>
                </c:pt>
                <c:pt idx="3107">
                  <c:v>0.12428000000000022</c:v>
                </c:pt>
                <c:pt idx="3108">
                  <c:v>0.12432000000000012</c:v>
                </c:pt>
                <c:pt idx="3109">
                  <c:v>0.12436000000000012</c:v>
                </c:pt>
                <c:pt idx="3110">
                  <c:v>0.12440000000000002</c:v>
                </c:pt>
                <c:pt idx="3111">
                  <c:v>0.12444000000000002</c:v>
                </c:pt>
                <c:pt idx="3112">
                  <c:v>0.12448000000000002</c:v>
                </c:pt>
                <c:pt idx="3113">
                  <c:v>0.12452000000000037</c:v>
                </c:pt>
                <c:pt idx="3114">
                  <c:v>0.12456000000000032</c:v>
                </c:pt>
                <c:pt idx="3115">
                  <c:v>0.12460000000000022</c:v>
                </c:pt>
                <c:pt idx="3116">
                  <c:v>0.12464000000000022</c:v>
                </c:pt>
                <c:pt idx="3117">
                  <c:v>0.12468000000000012</c:v>
                </c:pt>
                <c:pt idx="3118">
                  <c:v>0.12472000000000054</c:v>
                </c:pt>
                <c:pt idx="3119">
                  <c:v>0.1247600000000005</c:v>
                </c:pt>
                <c:pt idx="3120">
                  <c:v>0.12480000000000002</c:v>
                </c:pt>
                <c:pt idx="3121">
                  <c:v>0.12484000000000002</c:v>
                </c:pt>
                <c:pt idx="3122">
                  <c:v>0.12488</c:v>
                </c:pt>
                <c:pt idx="3123">
                  <c:v>0.12492000000000029</c:v>
                </c:pt>
                <c:pt idx="3124">
                  <c:v>0.12496000000000022</c:v>
                </c:pt>
                <c:pt idx="3125">
                  <c:v>0.125</c:v>
                </c:pt>
                <c:pt idx="3126">
                  <c:v>0.12504000000000001</c:v>
                </c:pt>
                <c:pt idx="3127">
                  <c:v>0.12508</c:v>
                </c:pt>
                <c:pt idx="3128">
                  <c:v>0.12511999999999998</c:v>
                </c:pt>
                <c:pt idx="3129">
                  <c:v>0.12516000000000002</c:v>
                </c:pt>
                <c:pt idx="3130">
                  <c:v>0.12520000000000001</c:v>
                </c:pt>
                <c:pt idx="3131">
                  <c:v>0.12524000000000021</c:v>
                </c:pt>
                <c:pt idx="3132">
                  <c:v>0.12528</c:v>
                </c:pt>
                <c:pt idx="3133">
                  <c:v>0.12531999999999999</c:v>
                </c:pt>
                <c:pt idx="3134">
                  <c:v>0.12536</c:v>
                </c:pt>
                <c:pt idx="3135">
                  <c:v>0.12540000000000001</c:v>
                </c:pt>
                <c:pt idx="3136">
                  <c:v>0.12544000000000041</c:v>
                </c:pt>
                <c:pt idx="3137">
                  <c:v>0.12548000000000001</c:v>
                </c:pt>
                <c:pt idx="3138">
                  <c:v>0.12552000000000002</c:v>
                </c:pt>
                <c:pt idx="3139">
                  <c:v>0.12556</c:v>
                </c:pt>
                <c:pt idx="3140">
                  <c:v>0.12560000000000002</c:v>
                </c:pt>
                <c:pt idx="3141">
                  <c:v>0.12564</c:v>
                </c:pt>
                <c:pt idx="3142">
                  <c:v>0.12567999999999988</c:v>
                </c:pt>
                <c:pt idx="3143">
                  <c:v>0.12572</c:v>
                </c:pt>
                <c:pt idx="3144">
                  <c:v>0.12576000000000001</c:v>
                </c:pt>
                <c:pt idx="3145">
                  <c:v>0.12580000000000002</c:v>
                </c:pt>
                <c:pt idx="3146">
                  <c:v>0.12584000000000001</c:v>
                </c:pt>
                <c:pt idx="3147">
                  <c:v>0.12588000000000002</c:v>
                </c:pt>
                <c:pt idx="3148">
                  <c:v>0.12592</c:v>
                </c:pt>
                <c:pt idx="3149">
                  <c:v>0.12596000000000004</c:v>
                </c:pt>
                <c:pt idx="3150">
                  <c:v>0.126</c:v>
                </c:pt>
                <c:pt idx="3151">
                  <c:v>0.12604000000000001</c:v>
                </c:pt>
                <c:pt idx="3152">
                  <c:v>0.12608</c:v>
                </c:pt>
                <c:pt idx="3153">
                  <c:v>0.12611999999999998</c:v>
                </c:pt>
                <c:pt idx="3154">
                  <c:v>0.12616000000000002</c:v>
                </c:pt>
                <c:pt idx="3155">
                  <c:v>0.12620000000000001</c:v>
                </c:pt>
                <c:pt idx="3156">
                  <c:v>0.12624000000000021</c:v>
                </c:pt>
                <c:pt idx="3157">
                  <c:v>0.12628</c:v>
                </c:pt>
                <c:pt idx="3158">
                  <c:v>0.12632000000000002</c:v>
                </c:pt>
                <c:pt idx="3159">
                  <c:v>0.12636</c:v>
                </c:pt>
                <c:pt idx="3160">
                  <c:v>0.12640000000000001</c:v>
                </c:pt>
                <c:pt idx="3161">
                  <c:v>0.12644000000000041</c:v>
                </c:pt>
                <c:pt idx="3162">
                  <c:v>0.12648000000000001</c:v>
                </c:pt>
                <c:pt idx="3163">
                  <c:v>0.12652000000000002</c:v>
                </c:pt>
                <c:pt idx="3164">
                  <c:v>0.12656000000000001</c:v>
                </c:pt>
                <c:pt idx="3165">
                  <c:v>0.12660000000000002</c:v>
                </c:pt>
                <c:pt idx="3166">
                  <c:v>0.12664</c:v>
                </c:pt>
                <c:pt idx="3167">
                  <c:v>0.12667999999999988</c:v>
                </c:pt>
                <c:pt idx="3168">
                  <c:v>0.12672</c:v>
                </c:pt>
                <c:pt idx="3169">
                  <c:v>0.12676000000000001</c:v>
                </c:pt>
                <c:pt idx="3170">
                  <c:v>0.12680000000000002</c:v>
                </c:pt>
                <c:pt idx="3171">
                  <c:v>0.12684000000000001</c:v>
                </c:pt>
                <c:pt idx="3172">
                  <c:v>0.12688000000000002</c:v>
                </c:pt>
                <c:pt idx="3173">
                  <c:v>0.12692000000000001</c:v>
                </c:pt>
                <c:pt idx="3174">
                  <c:v>0.12696000000000021</c:v>
                </c:pt>
                <c:pt idx="3175">
                  <c:v>0.127</c:v>
                </c:pt>
                <c:pt idx="3176">
                  <c:v>0.12704000000000001</c:v>
                </c:pt>
                <c:pt idx="3177">
                  <c:v>0.12708</c:v>
                </c:pt>
                <c:pt idx="3178">
                  <c:v>0.12711999999999998</c:v>
                </c:pt>
                <c:pt idx="3179">
                  <c:v>0.12716000000000002</c:v>
                </c:pt>
                <c:pt idx="3180">
                  <c:v>0.12720000000000001</c:v>
                </c:pt>
                <c:pt idx="3181">
                  <c:v>0.12724000000000021</c:v>
                </c:pt>
                <c:pt idx="3182">
                  <c:v>0.12728</c:v>
                </c:pt>
                <c:pt idx="3183">
                  <c:v>0.12732000000000002</c:v>
                </c:pt>
                <c:pt idx="3184">
                  <c:v>0.12736</c:v>
                </c:pt>
                <c:pt idx="3185">
                  <c:v>0.12740000000000001</c:v>
                </c:pt>
                <c:pt idx="3186">
                  <c:v>0.12744000000000041</c:v>
                </c:pt>
                <c:pt idx="3187">
                  <c:v>0.12748000000000001</c:v>
                </c:pt>
                <c:pt idx="3188">
                  <c:v>0.12752000000000002</c:v>
                </c:pt>
                <c:pt idx="3189">
                  <c:v>0.12756000000000001</c:v>
                </c:pt>
                <c:pt idx="3190">
                  <c:v>0.12760000000000002</c:v>
                </c:pt>
                <c:pt idx="3191">
                  <c:v>0.12764</c:v>
                </c:pt>
                <c:pt idx="3192">
                  <c:v>0.12768000000000002</c:v>
                </c:pt>
                <c:pt idx="3193">
                  <c:v>0.12772</c:v>
                </c:pt>
                <c:pt idx="3194">
                  <c:v>0.12776000000000001</c:v>
                </c:pt>
                <c:pt idx="3195">
                  <c:v>0.1278</c:v>
                </c:pt>
                <c:pt idx="3196">
                  <c:v>0.12784000000000001</c:v>
                </c:pt>
                <c:pt idx="3197">
                  <c:v>0.12788000000000002</c:v>
                </c:pt>
                <c:pt idx="3198">
                  <c:v>0.12792000000000001</c:v>
                </c:pt>
                <c:pt idx="3199">
                  <c:v>0.12796000000000021</c:v>
                </c:pt>
                <c:pt idx="3200">
                  <c:v>0.128</c:v>
                </c:pt>
                <c:pt idx="3201">
                  <c:v>0.12804000000000001</c:v>
                </c:pt>
                <c:pt idx="3202">
                  <c:v>0.12808</c:v>
                </c:pt>
                <c:pt idx="3203">
                  <c:v>0.12811999999999998</c:v>
                </c:pt>
                <c:pt idx="3204">
                  <c:v>0.12816000000000002</c:v>
                </c:pt>
                <c:pt idx="3205">
                  <c:v>0.12820000000000001</c:v>
                </c:pt>
                <c:pt idx="3206">
                  <c:v>0.12824000000000021</c:v>
                </c:pt>
                <c:pt idx="3207">
                  <c:v>0.12828000000000001</c:v>
                </c:pt>
                <c:pt idx="3208">
                  <c:v>0.12832000000000002</c:v>
                </c:pt>
                <c:pt idx="3209">
                  <c:v>0.12836</c:v>
                </c:pt>
                <c:pt idx="3210">
                  <c:v>0.12840000000000001</c:v>
                </c:pt>
                <c:pt idx="3211">
                  <c:v>0.12844000000000041</c:v>
                </c:pt>
                <c:pt idx="3212">
                  <c:v>0.12848000000000001</c:v>
                </c:pt>
                <c:pt idx="3213">
                  <c:v>0.12852000000000002</c:v>
                </c:pt>
                <c:pt idx="3214">
                  <c:v>0.12856000000000001</c:v>
                </c:pt>
                <c:pt idx="3215">
                  <c:v>0.12860000000000002</c:v>
                </c:pt>
                <c:pt idx="3216">
                  <c:v>0.12864</c:v>
                </c:pt>
                <c:pt idx="3217">
                  <c:v>0.12868000000000002</c:v>
                </c:pt>
                <c:pt idx="3218">
                  <c:v>0.12872</c:v>
                </c:pt>
                <c:pt idx="3219">
                  <c:v>0.12876000000000001</c:v>
                </c:pt>
                <c:pt idx="3220">
                  <c:v>0.1288</c:v>
                </c:pt>
                <c:pt idx="3221">
                  <c:v>0.12884000000000001</c:v>
                </c:pt>
                <c:pt idx="3222">
                  <c:v>0.12888000000000002</c:v>
                </c:pt>
                <c:pt idx="3223">
                  <c:v>0.12892000000000001</c:v>
                </c:pt>
                <c:pt idx="3224">
                  <c:v>0.12896000000000021</c:v>
                </c:pt>
                <c:pt idx="3225">
                  <c:v>0.129</c:v>
                </c:pt>
                <c:pt idx="3226">
                  <c:v>0.12904000000000004</c:v>
                </c:pt>
                <c:pt idx="3227">
                  <c:v>0.12908</c:v>
                </c:pt>
                <c:pt idx="3228">
                  <c:v>0.12911999999999998</c:v>
                </c:pt>
                <c:pt idx="3229">
                  <c:v>0.12916</c:v>
                </c:pt>
                <c:pt idx="3230">
                  <c:v>0.12920000000000001</c:v>
                </c:pt>
                <c:pt idx="3231">
                  <c:v>0.12924000000000024</c:v>
                </c:pt>
                <c:pt idx="3232">
                  <c:v>0.12928000000000001</c:v>
                </c:pt>
                <c:pt idx="3233">
                  <c:v>0.12932000000000002</c:v>
                </c:pt>
                <c:pt idx="3234">
                  <c:v>0.12936</c:v>
                </c:pt>
                <c:pt idx="3235">
                  <c:v>0.12940000000000004</c:v>
                </c:pt>
                <c:pt idx="3236">
                  <c:v>0.12944000000000044</c:v>
                </c:pt>
                <c:pt idx="3237">
                  <c:v>0.12948000000000001</c:v>
                </c:pt>
                <c:pt idx="3238">
                  <c:v>0.12952000000000002</c:v>
                </c:pt>
                <c:pt idx="3239">
                  <c:v>0.12956000000000001</c:v>
                </c:pt>
                <c:pt idx="3240">
                  <c:v>0.12960000000000002</c:v>
                </c:pt>
                <c:pt idx="3241">
                  <c:v>0.12964000000000001</c:v>
                </c:pt>
                <c:pt idx="3242">
                  <c:v>0.12968000000000002</c:v>
                </c:pt>
                <c:pt idx="3243">
                  <c:v>0.12972</c:v>
                </c:pt>
                <c:pt idx="3244">
                  <c:v>0.12976000000000001</c:v>
                </c:pt>
                <c:pt idx="3245">
                  <c:v>0.1298</c:v>
                </c:pt>
                <c:pt idx="3246">
                  <c:v>0.12984000000000001</c:v>
                </c:pt>
                <c:pt idx="3247">
                  <c:v>0.12988000000000002</c:v>
                </c:pt>
                <c:pt idx="3248">
                  <c:v>0.12992000000000001</c:v>
                </c:pt>
                <c:pt idx="3249">
                  <c:v>0.12996000000000021</c:v>
                </c:pt>
                <c:pt idx="3250">
                  <c:v>0.13</c:v>
                </c:pt>
                <c:pt idx="3251">
                  <c:v>0.13004000000000004</c:v>
                </c:pt>
                <c:pt idx="3252">
                  <c:v>0.13008</c:v>
                </c:pt>
                <c:pt idx="3253">
                  <c:v>0.13011999999999999</c:v>
                </c:pt>
                <c:pt idx="3254">
                  <c:v>0.13016</c:v>
                </c:pt>
                <c:pt idx="3255">
                  <c:v>0.13020000000000001</c:v>
                </c:pt>
                <c:pt idx="3256">
                  <c:v>0.13024000000000024</c:v>
                </c:pt>
                <c:pt idx="3257">
                  <c:v>0.13028000000000001</c:v>
                </c:pt>
                <c:pt idx="3258">
                  <c:v>0.13032000000000002</c:v>
                </c:pt>
                <c:pt idx="3259">
                  <c:v>0.13036</c:v>
                </c:pt>
                <c:pt idx="3260">
                  <c:v>0.13040000000000004</c:v>
                </c:pt>
                <c:pt idx="3261">
                  <c:v>0.13044000000000044</c:v>
                </c:pt>
                <c:pt idx="3262">
                  <c:v>0.13048000000000001</c:v>
                </c:pt>
                <c:pt idx="3263">
                  <c:v>0.13052</c:v>
                </c:pt>
                <c:pt idx="3264">
                  <c:v>0.13056000000000001</c:v>
                </c:pt>
                <c:pt idx="3265">
                  <c:v>0.13060000000000002</c:v>
                </c:pt>
                <c:pt idx="3266">
                  <c:v>0.13064000000000001</c:v>
                </c:pt>
                <c:pt idx="3267">
                  <c:v>0.13068000000000002</c:v>
                </c:pt>
                <c:pt idx="3268">
                  <c:v>0.13072</c:v>
                </c:pt>
                <c:pt idx="3269">
                  <c:v>0.13076000000000004</c:v>
                </c:pt>
                <c:pt idx="3270">
                  <c:v>0.1308</c:v>
                </c:pt>
                <c:pt idx="3271">
                  <c:v>0.13084000000000001</c:v>
                </c:pt>
                <c:pt idx="3272">
                  <c:v>0.13088000000000002</c:v>
                </c:pt>
                <c:pt idx="3273">
                  <c:v>0.13092000000000001</c:v>
                </c:pt>
                <c:pt idx="3274">
                  <c:v>0.13096000000000024</c:v>
                </c:pt>
                <c:pt idx="3275">
                  <c:v>0.13100000000000001</c:v>
                </c:pt>
                <c:pt idx="3276">
                  <c:v>0.13104000000000021</c:v>
                </c:pt>
                <c:pt idx="3277">
                  <c:v>0.13108</c:v>
                </c:pt>
                <c:pt idx="3278">
                  <c:v>0.13111999999999999</c:v>
                </c:pt>
                <c:pt idx="3279">
                  <c:v>0.13116</c:v>
                </c:pt>
                <c:pt idx="3280">
                  <c:v>0.13120000000000001</c:v>
                </c:pt>
                <c:pt idx="3281">
                  <c:v>0.13124000000000041</c:v>
                </c:pt>
                <c:pt idx="3282">
                  <c:v>0.13128000000000001</c:v>
                </c:pt>
                <c:pt idx="3283">
                  <c:v>0.13132000000000002</c:v>
                </c:pt>
                <c:pt idx="3284">
                  <c:v>0.13136</c:v>
                </c:pt>
                <c:pt idx="3285">
                  <c:v>0.13140000000000004</c:v>
                </c:pt>
                <c:pt idx="3286">
                  <c:v>0.13144000000000061</c:v>
                </c:pt>
                <c:pt idx="3287">
                  <c:v>0.13148000000000001</c:v>
                </c:pt>
                <c:pt idx="3288">
                  <c:v>0.13152</c:v>
                </c:pt>
                <c:pt idx="3289">
                  <c:v>0.13156000000000001</c:v>
                </c:pt>
                <c:pt idx="3290">
                  <c:v>0.13160000000000002</c:v>
                </c:pt>
                <c:pt idx="3291">
                  <c:v>0.13164000000000001</c:v>
                </c:pt>
                <c:pt idx="3292">
                  <c:v>0.13168000000000002</c:v>
                </c:pt>
                <c:pt idx="3293">
                  <c:v>0.13172</c:v>
                </c:pt>
                <c:pt idx="3294">
                  <c:v>0.13176000000000004</c:v>
                </c:pt>
                <c:pt idx="3295">
                  <c:v>0.1318</c:v>
                </c:pt>
                <c:pt idx="3296">
                  <c:v>0.13184000000000001</c:v>
                </c:pt>
                <c:pt idx="3297">
                  <c:v>0.13188</c:v>
                </c:pt>
                <c:pt idx="3298">
                  <c:v>0.13192000000000001</c:v>
                </c:pt>
                <c:pt idx="3299">
                  <c:v>0.13196000000000024</c:v>
                </c:pt>
                <c:pt idx="3300">
                  <c:v>0.13200000000000001</c:v>
                </c:pt>
                <c:pt idx="3301">
                  <c:v>0.13204000000000021</c:v>
                </c:pt>
                <c:pt idx="3302">
                  <c:v>0.13208</c:v>
                </c:pt>
                <c:pt idx="3303">
                  <c:v>0.13212000000000002</c:v>
                </c:pt>
                <c:pt idx="3304">
                  <c:v>0.13216</c:v>
                </c:pt>
                <c:pt idx="3305">
                  <c:v>0.13220000000000001</c:v>
                </c:pt>
                <c:pt idx="3306">
                  <c:v>0.13224000000000041</c:v>
                </c:pt>
                <c:pt idx="3307">
                  <c:v>0.13228000000000001</c:v>
                </c:pt>
                <c:pt idx="3308">
                  <c:v>0.13232000000000002</c:v>
                </c:pt>
                <c:pt idx="3309">
                  <c:v>0.13236000000000001</c:v>
                </c:pt>
                <c:pt idx="3310">
                  <c:v>0.13240000000000021</c:v>
                </c:pt>
                <c:pt idx="3311">
                  <c:v>0.13244000000000061</c:v>
                </c:pt>
                <c:pt idx="3312">
                  <c:v>0.13248000000000001</c:v>
                </c:pt>
                <c:pt idx="3313">
                  <c:v>0.13252</c:v>
                </c:pt>
                <c:pt idx="3314">
                  <c:v>0.13256000000000001</c:v>
                </c:pt>
                <c:pt idx="3315">
                  <c:v>0.13260000000000002</c:v>
                </c:pt>
                <c:pt idx="3316">
                  <c:v>0.13264000000000001</c:v>
                </c:pt>
                <c:pt idx="3317">
                  <c:v>0.13268000000000002</c:v>
                </c:pt>
                <c:pt idx="3318">
                  <c:v>0.13272</c:v>
                </c:pt>
                <c:pt idx="3319">
                  <c:v>0.13276000000000004</c:v>
                </c:pt>
                <c:pt idx="3320">
                  <c:v>0.1328</c:v>
                </c:pt>
                <c:pt idx="3321">
                  <c:v>0.13284000000000001</c:v>
                </c:pt>
                <c:pt idx="3322">
                  <c:v>0.13288</c:v>
                </c:pt>
                <c:pt idx="3323">
                  <c:v>0.13292000000000001</c:v>
                </c:pt>
                <c:pt idx="3324">
                  <c:v>0.13296000000000024</c:v>
                </c:pt>
                <c:pt idx="3325">
                  <c:v>0.13300000000000001</c:v>
                </c:pt>
                <c:pt idx="3326">
                  <c:v>0.13304000000000021</c:v>
                </c:pt>
                <c:pt idx="3327">
                  <c:v>0.13308</c:v>
                </c:pt>
                <c:pt idx="3328">
                  <c:v>0.13312000000000002</c:v>
                </c:pt>
                <c:pt idx="3329">
                  <c:v>0.13316</c:v>
                </c:pt>
                <c:pt idx="3330">
                  <c:v>0.13320000000000001</c:v>
                </c:pt>
                <c:pt idx="3331">
                  <c:v>0.13324000000000041</c:v>
                </c:pt>
                <c:pt idx="3332">
                  <c:v>0.13328000000000001</c:v>
                </c:pt>
                <c:pt idx="3333">
                  <c:v>0.13332000000000002</c:v>
                </c:pt>
                <c:pt idx="3334">
                  <c:v>0.13336000000000001</c:v>
                </c:pt>
                <c:pt idx="3335">
                  <c:v>0.13340000000000021</c:v>
                </c:pt>
                <c:pt idx="3336">
                  <c:v>0.13344000000000061</c:v>
                </c:pt>
                <c:pt idx="3337">
                  <c:v>0.13348000000000004</c:v>
                </c:pt>
                <c:pt idx="3338">
                  <c:v>0.13352</c:v>
                </c:pt>
                <c:pt idx="3339">
                  <c:v>0.13356000000000001</c:v>
                </c:pt>
                <c:pt idx="3340">
                  <c:v>0.13360000000000002</c:v>
                </c:pt>
                <c:pt idx="3341">
                  <c:v>0.13364000000000001</c:v>
                </c:pt>
                <c:pt idx="3342">
                  <c:v>0.13368000000000002</c:v>
                </c:pt>
                <c:pt idx="3343">
                  <c:v>0.13372000000000001</c:v>
                </c:pt>
                <c:pt idx="3344">
                  <c:v>0.13376000000000021</c:v>
                </c:pt>
                <c:pt idx="3345">
                  <c:v>0.1338</c:v>
                </c:pt>
                <c:pt idx="3346">
                  <c:v>0.13384000000000001</c:v>
                </c:pt>
                <c:pt idx="3347">
                  <c:v>0.13388</c:v>
                </c:pt>
                <c:pt idx="3348">
                  <c:v>0.13392000000000001</c:v>
                </c:pt>
                <c:pt idx="3349">
                  <c:v>0.13396000000000041</c:v>
                </c:pt>
                <c:pt idx="3350">
                  <c:v>0.13400000000000001</c:v>
                </c:pt>
                <c:pt idx="3351">
                  <c:v>0.13404000000000021</c:v>
                </c:pt>
                <c:pt idx="3352">
                  <c:v>0.13408</c:v>
                </c:pt>
                <c:pt idx="3353">
                  <c:v>0.13412000000000002</c:v>
                </c:pt>
                <c:pt idx="3354">
                  <c:v>0.13416</c:v>
                </c:pt>
                <c:pt idx="3355">
                  <c:v>0.13420000000000001</c:v>
                </c:pt>
                <c:pt idx="3356">
                  <c:v>0.13424000000000041</c:v>
                </c:pt>
                <c:pt idx="3357">
                  <c:v>0.13428000000000001</c:v>
                </c:pt>
                <c:pt idx="3358">
                  <c:v>0.13432000000000002</c:v>
                </c:pt>
                <c:pt idx="3359">
                  <c:v>0.13436000000000001</c:v>
                </c:pt>
                <c:pt idx="3360">
                  <c:v>0.13440000000000021</c:v>
                </c:pt>
                <c:pt idx="3361">
                  <c:v>0.13444000000000061</c:v>
                </c:pt>
                <c:pt idx="3362">
                  <c:v>0.13448000000000004</c:v>
                </c:pt>
                <c:pt idx="3363">
                  <c:v>0.13452</c:v>
                </c:pt>
                <c:pt idx="3364">
                  <c:v>0.13456000000000001</c:v>
                </c:pt>
                <c:pt idx="3365">
                  <c:v>0.1346</c:v>
                </c:pt>
                <c:pt idx="3366">
                  <c:v>0.13464000000000001</c:v>
                </c:pt>
                <c:pt idx="3367">
                  <c:v>0.13468000000000002</c:v>
                </c:pt>
                <c:pt idx="3368">
                  <c:v>0.13472000000000001</c:v>
                </c:pt>
                <c:pt idx="3369">
                  <c:v>0.13476000000000021</c:v>
                </c:pt>
                <c:pt idx="3370">
                  <c:v>0.1348</c:v>
                </c:pt>
                <c:pt idx="3371">
                  <c:v>0.13484000000000004</c:v>
                </c:pt>
                <c:pt idx="3372">
                  <c:v>0.13488</c:v>
                </c:pt>
                <c:pt idx="3373">
                  <c:v>0.13492000000000001</c:v>
                </c:pt>
                <c:pt idx="3374">
                  <c:v>0.13496000000000041</c:v>
                </c:pt>
                <c:pt idx="3375">
                  <c:v>0.13500000000000001</c:v>
                </c:pt>
                <c:pt idx="3376">
                  <c:v>0.13504000000000024</c:v>
                </c:pt>
                <c:pt idx="3377">
                  <c:v>0.13508000000000001</c:v>
                </c:pt>
                <c:pt idx="3378">
                  <c:v>0.13512000000000002</c:v>
                </c:pt>
                <c:pt idx="3379">
                  <c:v>0.13516</c:v>
                </c:pt>
                <c:pt idx="3380">
                  <c:v>0.13520000000000001</c:v>
                </c:pt>
                <c:pt idx="3381">
                  <c:v>0.13524000000000044</c:v>
                </c:pt>
                <c:pt idx="3382">
                  <c:v>0.13528000000000001</c:v>
                </c:pt>
                <c:pt idx="3383">
                  <c:v>0.13532000000000002</c:v>
                </c:pt>
                <c:pt idx="3384">
                  <c:v>0.13536000000000001</c:v>
                </c:pt>
                <c:pt idx="3385">
                  <c:v>0.13540000000000021</c:v>
                </c:pt>
                <c:pt idx="3386">
                  <c:v>0.13544000000000073</c:v>
                </c:pt>
                <c:pt idx="3387">
                  <c:v>0.13548000000000004</c:v>
                </c:pt>
                <c:pt idx="3388">
                  <c:v>0.13552</c:v>
                </c:pt>
                <c:pt idx="3389">
                  <c:v>0.13556000000000001</c:v>
                </c:pt>
                <c:pt idx="3390">
                  <c:v>0.1356</c:v>
                </c:pt>
                <c:pt idx="3391">
                  <c:v>0.13564000000000001</c:v>
                </c:pt>
                <c:pt idx="3392">
                  <c:v>0.13568000000000002</c:v>
                </c:pt>
                <c:pt idx="3393">
                  <c:v>0.13572000000000001</c:v>
                </c:pt>
                <c:pt idx="3394">
                  <c:v>0.13576000000000021</c:v>
                </c:pt>
                <c:pt idx="3395">
                  <c:v>0.1358</c:v>
                </c:pt>
                <c:pt idx="3396">
                  <c:v>0.13584000000000004</c:v>
                </c:pt>
                <c:pt idx="3397">
                  <c:v>0.13588</c:v>
                </c:pt>
                <c:pt idx="3398">
                  <c:v>0.13592000000000001</c:v>
                </c:pt>
                <c:pt idx="3399">
                  <c:v>0.13596000000000041</c:v>
                </c:pt>
                <c:pt idx="3400">
                  <c:v>0.13600000000000001</c:v>
                </c:pt>
                <c:pt idx="3401">
                  <c:v>0.13604000000000024</c:v>
                </c:pt>
                <c:pt idx="3402">
                  <c:v>0.13608000000000001</c:v>
                </c:pt>
                <c:pt idx="3403">
                  <c:v>0.13612000000000002</c:v>
                </c:pt>
                <c:pt idx="3404">
                  <c:v>0.13616</c:v>
                </c:pt>
                <c:pt idx="3405">
                  <c:v>0.13620000000000004</c:v>
                </c:pt>
                <c:pt idx="3406">
                  <c:v>0.13624000000000044</c:v>
                </c:pt>
                <c:pt idx="3407">
                  <c:v>0.13628000000000001</c:v>
                </c:pt>
                <c:pt idx="3408">
                  <c:v>0.13632000000000002</c:v>
                </c:pt>
                <c:pt idx="3409">
                  <c:v>0.13636000000000001</c:v>
                </c:pt>
                <c:pt idx="3410">
                  <c:v>0.13640000000000024</c:v>
                </c:pt>
                <c:pt idx="3411">
                  <c:v>0.13644000000000073</c:v>
                </c:pt>
                <c:pt idx="3412">
                  <c:v>0.13648000000000021</c:v>
                </c:pt>
                <c:pt idx="3413">
                  <c:v>0.13652</c:v>
                </c:pt>
                <c:pt idx="3414">
                  <c:v>0.13656000000000001</c:v>
                </c:pt>
                <c:pt idx="3415">
                  <c:v>0.1366</c:v>
                </c:pt>
                <c:pt idx="3416">
                  <c:v>0.13664000000000001</c:v>
                </c:pt>
                <c:pt idx="3417">
                  <c:v>0.13668000000000002</c:v>
                </c:pt>
                <c:pt idx="3418">
                  <c:v>0.13672000000000001</c:v>
                </c:pt>
                <c:pt idx="3419">
                  <c:v>0.13676000000000021</c:v>
                </c:pt>
                <c:pt idx="3420">
                  <c:v>0.1368</c:v>
                </c:pt>
                <c:pt idx="3421">
                  <c:v>0.13684000000000004</c:v>
                </c:pt>
                <c:pt idx="3422">
                  <c:v>0.13688</c:v>
                </c:pt>
                <c:pt idx="3423">
                  <c:v>0.13692000000000001</c:v>
                </c:pt>
                <c:pt idx="3424">
                  <c:v>0.13696000000000041</c:v>
                </c:pt>
                <c:pt idx="3425">
                  <c:v>0.13700000000000001</c:v>
                </c:pt>
                <c:pt idx="3426">
                  <c:v>0.13704000000000024</c:v>
                </c:pt>
                <c:pt idx="3427">
                  <c:v>0.13708000000000001</c:v>
                </c:pt>
                <c:pt idx="3428">
                  <c:v>0.13712000000000002</c:v>
                </c:pt>
                <c:pt idx="3429">
                  <c:v>0.13716</c:v>
                </c:pt>
                <c:pt idx="3430">
                  <c:v>0.13720000000000004</c:v>
                </c:pt>
                <c:pt idx="3431">
                  <c:v>0.13724000000000044</c:v>
                </c:pt>
                <c:pt idx="3432">
                  <c:v>0.13728000000000001</c:v>
                </c:pt>
                <c:pt idx="3433">
                  <c:v>0.13732</c:v>
                </c:pt>
                <c:pt idx="3434">
                  <c:v>0.13736000000000001</c:v>
                </c:pt>
                <c:pt idx="3435">
                  <c:v>0.13740000000000024</c:v>
                </c:pt>
                <c:pt idx="3436">
                  <c:v>0.13744000000000073</c:v>
                </c:pt>
                <c:pt idx="3437">
                  <c:v>0.13748000000000021</c:v>
                </c:pt>
                <c:pt idx="3438">
                  <c:v>0.13752</c:v>
                </c:pt>
                <c:pt idx="3439">
                  <c:v>0.13756000000000004</c:v>
                </c:pt>
                <c:pt idx="3440">
                  <c:v>0.1376</c:v>
                </c:pt>
                <c:pt idx="3441">
                  <c:v>0.13764000000000001</c:v>
                </c:pt>
                <c:pt idx="3442">
                  <c:v>0.13768000000000002</c:v>
                </c:pt>
                <c:pt idx="3443">
                  <c:v>0.13772000000000001</c:v>
                </c:pt>
                <c:pt idx="3444">
                  <c:v>0.13776000000000024</c:v>
                </c:pt>
                <c:pt idx="3445">
                  <c:v>0.13780000000000001</c:v>
                </c:pt>
                <c:pt idx="3446">
                  <c:v>0.13784000000000021</c:v>
                </c:pt>
                <c:pt idx="3447">
                  <c:v>0.13788</c:v>
                </c:pt>
                <c:pt idx="3448">
                  <c:v>0.13792000000000001</c:v>
                </c:pt>
                <c:pt idx="3449">
                  <c:v>0.13796000000000044</c:v>
                </c:pt>
                <c:pt idx="3450">
                  <c:v>0.13800000000000001</c:v>
                </c:pt>
                <c:pt idx="3451">
                  <c:v>0.13804000000000041</c:v>
                </c:pt>
                <c:pt idx="3452">
                  <c:v>0.13808000000000001</c:v>
                </c:pt>
                <c:pt idx="3453">
                  <c:v>0.13812000000000002</c:v>
                </c:pt>
                <c:pt idx="3454">
                  <c:v>0.13816000000000001</c:v>
                </c:pt>
                <c:pt idx="3455">
                  <c:v>0.13820000000000021</c:v>
                </c:pt>
                <c:pt idx="3456">
                  <c:v>0.13824000000000061</c:v>
                </c:pt>
                <c:pt idx="3457">
                  <c:v>0.13828000000000001</c:v>
                </c:pt>
                <c:pt idx="3458">
                  <c:v>0.13832</c:v>
                </c:pt>
                <c:pt idx="3459">
                  <c:v>0.13836000000000001</c:v>
                </c:pt>
                <c:pt idx="3460">
                  <c:v>0.13840000000000041</c:v>
                </c:pt>
                <c:pt idx="3461">
                  <c:v>0.13844000000000073</c:v>
                </c:pt>
                <c:pt idx="3462">
                  <c:v>0.13848000000000021</c:v>
                </c:pt>
                <c:pt idx="3463">
                  <c:v>0.13852</c:v>
                </c:pt>
                <c:pt idx="3464">
                  <c:v>0.13856000000000004</c:v>
                </c:pt>
                <c:pt idx="3465">
                  <c:v>0.1386</c:v>
                </c:pt>
                <c:pt idx="3466">
                  <c:v>0.13864000000000001</c:v>
                </c:pt>
                <c:pt idx="3467">
                  <c:v>0.13868</c:v>
                </c:pt>
                <c:pt idx="3468">
                  <c:v>0.13872000000000001</c:v>
                </c:pt>
                <c:pt idx="3469">
                  <c:v>0.13876000000000024</c:v>
                </c:pt>
                <c:pt idx="3470">
                  <c:v>0.13880000000000001</c:v>
                </c:pt>
                <c:pt idx="3471">
                  <c:v>0.13884000000000021</c:v>
                </c:pt>
                <c:pt idx="3472">
                  <c:v>0.13888</c:v>
                </c:pt>
                <c:pt idx="3473">
                  <c:v>0.13892000000000004</c:v>
                </c:pt>
                <c:pt idx="3474">
                  <c:v>0.13896000000000044</c:v>
                </c:pt>
                <c:pt idx="3475">
                  <c:v>0.13900000000000001</c:v>
                </c:pt>
                <c:pt idx="3476">
                  <c:v>0.13904000000000041</c:v>
                </c:pt>
                <c:pt idx="3477">
                  <c:v>0.13908000000000001</c:v>
                </c:pt>
                <c:pt idx="3478">
                  <c:v>0.13912000000000002</c:v>
                </c:pt>
                <c:pt idx="3479">
                  <c:v>0.13916000000000001</c:v>
                </c:pt>
                <c:pt idx="3480">
                  <c:v>0.13920000000000021</c:v>
                </c:pt>
                <c:pt idx="3481">
                  <c:v>0.13924000000000061</c:v>
                </c:pt>
                <c:pt idx="3482">
                  <c:v>0.13928000000000001</c:v>
                </c:pt>
                <c:pt idx="3483">
                  <c:v>0.13932</c:v>
                </c:pt>
                <c:pt idx="3484">
                  <c:v>0.13936000000000001</c:v>
                </c:pt>
                <c:pt idx="3485">
                  <c:v>0.13940000000000041</c:v>
                </c:pt>
                <c:pt idx="3486">
                  <c:v>0.13944000000000073</c:v>
                </c:pt>
                <c:pt idx="3487">
                  <c:v>0.13948000000000021</c:v>
                </c:pt>
                <c:pt idx="3488">
                  <c:v>0.13952000000000001</c:v>
                </c:pt>
                <c:pt idx="3489">
                  <c:v>0.13956000000000021</c:v>
                </c:pt>
                <c:pt idx="3490">
                  <c:v>0.1396</c:v>
                </c:pt>
                <c:pt idx="3491">
                  <c:v>0.13964000000000001</c:v>
                </c:pt>
                <c:pt idx="3492">
                  <c:v>0.13968</c:v>
                </c:pt>
                <c:pt idx="3493">
                  <c:v>0.13972000000000001</c:v>
                </c:pt>
                <c:pt idx="3494">
                  <c:v>0.13976000000000041</c:v>
                </c:pt>
                <c:pt idx="3495">
                  <c:v>0.13980000000000001</c:v>
                </c:pt>
                <c:pt idx="3496">
                  <c:v>0.13984000000000021</c:v>
                </c:pt>
                <c:pt idx="3497">
                  <c:v>0.13988</c:v>
                </c:pt>
                <c:pt idx="3498">
                  <c:v>0.13992000000000004</c:v>
                </c:pt>
                <c:pt idx="3499">
                  <c:v>0.13996000000000061</c:v>
                </c:pt>
                <c:pt idx="3500">
                  <c:v>0.14000000000000001</c:v>
                </c:pt>
                <c:pt idx="3501">
                  <c:v>0.14004000000000041</c:v>
                </c:pt>
                <c:pt idx="3502">
                  <c:v>0.14008000000000001</c:v>
                </c:pt>
                <c:pt idx="3503">
                  <c:v>0.14012000000000002</c:v>
                </c:pt>
                <c:pt idx="3504">
                  <c:v>0.14016000000000001</c:v>
                </c:pt>
                <c:pt idx="3505">
                  <c:v>0.14020000000000021</c:v>
                </c:pt>
                <c:pt idx="3506">
                  <c:v>0.14024000000000061</c:v>
                </c:pt>
                <c:pt idx="3507">
                  <c:v>0.14028000000000004</c:v>
                </c:pt>
                <c:pt idx="3508">
                  <c:v>0.14032</c:v>
                </c:pt>
                <c:pt idx="3509">
                  <c:v>0.14036000000000001</c:v>
                </c:pt>
                <c:pt idx="3510">
                  <c:v>0.14040000000000041</c:v>
                </c:pt>
                <c:pt idx="3511">
                  <c:v>0.14044000000000073</c:v>
                </c:pt>
                <c:pt idx="3512">
                  <c:v>0.14048000000000024</c:v>
                </c:pt>
                <c:pt idx="3513">
                  <c:v>0.14052000000000001</c:v>
                </c:pt>
                <c:pt idx="3514">
                  <c:v>0.14056000000000021</c:v>
                </c:pt>
                <c:pt idx="3515">
                  <c:v>0.1406</c:v>
                </c:pt>
                <c:pt idx="3516">
                  <c:v>0.14064000000000004</c:v>
                </c:pt>
                <c:pt idx="3517">
                  <c:v>0.14068</c:v>
                </c:pt>
                <c:pt idx="3518">
                  <c:v>0.14072000000000001</c:v>
                </c:pt>
                <c:pt idx="3519">
                  <c:v>0.14076000000000041</c:v>
                </c:pt>
                <c:pt idx="3520">
                  <c:v>0.14080000000000001</c:v>
                </c:pt>
                <c:pt idx="3521">
                  <c:v>0.14084000000000024</c:v>
                </c:pt>
                <c:pt idx="3522">
                  <c:v>0.14088000000000001</c:v>
                </c:pt>
                <c:pt idx="3523">
                  <c:v>0.14092000000000021</c:v>
                </c:pt>
                <c:pt idx="3524">
                  <c:v>0.14096000000000061</c:v>
                </c:pt>
                <c:pt idx="3525">
                  <c:v>0.14100000000000001</c:v>
                </c:pt>
                <c:pt idx="3526">
                  <c:v>0.14104000000000044</c:v>
                </c:pt>
                <c:pt idx="3527">
                  <c:v>0.14108000000000001</c:v>
                </c:pt>
                <c:pt idx="3528">
                  <c:v>0.14112000000000002</c:v>
                </c:pt>
                <c:pt idx="3529">
                  <c:v>0.14116000000000001</c:v>
                </c:pt>
                <c:pt idx="3530">
                  <c:v>0.14120000000000021</c:v>
                </c:pt>
                <c:pt idx="3531">
                  <c:v>0.14124000000000073</c:v>
                </c:pt>
                <c:pt idx="3532">
                  <c:v>0.14128000000000004</c:v>
                </c:pt>
                <c:pt idx="3533">
                  <c:v>0.14132</c:v>
                </c:pt>
                <c:pt idx="3534">
                  <c:v>0.14136000000000001</c:v>
                </c:pt>
                <c:pt idx="3535">
                  <c:v>0.14140000000000041</c:v>
                </c:pt>
                <c:pt idx="3536">
                  <c:v>0.14144000000000082</c:v>
                </c:pt>
                <c:pt idx="3537">
                  <c:v>0.14148000000000024</c:v>
                </c:pt>
                <c:pt idx="3538">
                  <c:v>0.14152000000000001</c:v>
                </c:pt>
                <c:pt idx="3539">
                  <c:v>0.14156000000000021</c:v>
                </c:pt>
                <c:pt idx="3540">
                  <c:v>0.1416</c:v>
                </c:pt>
                <c:pt idx="3541">
                  <c:v>0.14164000000000004</c:v>
                </c:pt>
                <c:pt idx="3542">
                  <c:v>0.14168</c:v>
                </c:pt>
                <c:pt idx="3543">
                  <c:v>0.14172000000000001</c:v>
                </c:pt>
                <c:pt idx="3544">
                  <c:v>0.14176000000000041</c:v>
                </c:pt>
                <c:pt idx="3545">
                  <c:v>0.14180000000000001</c:v>
                </c:pt>
                <c:pt idx="3546">
                  <c:v>0.14184000000000024</c:v>
                </c:pt>
                <c:pt idx="3547">
                  <c:v>0.14188000000000001</c:v>
                </c:pt>
                <c:pt idx="3548">
                  <c:v>0.14192000000000021</c:v>
                </c:pt>
                <c:pt idx="3549">
                  <c:v>0.14196000000000061</c:v>
                </c:pt>
                <c:pt idx="3550">
                  <c:v>0.14200000000000004</c:v>
                </c:pt>
                <c:pt idx="3551">
                  <c:v>0.14204000000000044</c:v>
                </c:pt>
                <c:pt idx="3552">
                  <c:v>0.14208000000000001</c:v>
                </c:pt>
                <c:pt idx="3553">
                  <c:v>0.14212000000000002</c:v>
                </c:pt>
                <c:pt idx="3554">
                  <c:v>0.14216000000000001</c:v>
                </c:pt>
                <c:pt idx="3555">
                  <c:v>0.14220000000000024</c:v>
                </c:pt>
                <c:pt idx="3556">
                  <c:v>0.14224000000000073</c:v>
                </c:pt>
                <c:pt idx="3557">
                  <c:v>0.14228000000000021</c:v>
                </c:pt>
                <c:pt idx="3558">
                  <c:v>0.14232</c:v>
                </c:pt>
                <c:pt idx="3559">
                  <c:v>0.14236000000000001</c:v>
                </c:pt>
                <c:pt idx="3560">
                  <c:v>0.14240000000000044</c:v>
                </c:pt>
                <c:pt idx="3561">
                  <c:v>0.14244000000000082</c:v>
                </c:pt>
                <c:pt idx="3562">
                  <c:v>0.14248000000000041</c:v>
                </c:pt>
                <c:pt idx="3563">
                  <c:v>0.14252000000000001</c:v>
                </c:pt>
                <c:pt idx="3564">
                  <c:v>0.14256000000000021</c:v>
                </c:pt>
                <c:pt idx="3565">
                  <c:v>0.1426</c:v>
                </c:pt>
                <c:pt idx="3566">
                  <c:v>0.14264000000000004</c:v>
                </c:pt>
                <c:pt idx="3567">
                  <c:v>0.14268</c:v>
                </c:pt>
                <c:pt idx="3568">
                  <c:v>0.14272000000000001</c:v>
                </c:pt>
                <c:pt idx="3569">
                  <c:v>0.14276000000000041</c:v>
                </c:pt>
                <c:pt idx="3570">
                  <c:v>0.14280000000000001</c:v>
                </c:pt>
                <c:pt idx="3571">
                  <c:v>0.14284000000000024</c:v>
                </c:pt>
                <c:pt idx="3572">
                  <c:v>0.14288000000000001</c:v>
                </c:pt>
                <c:pt idx="3573">
                  <c:v>0.14292000000000021</c:v>
                </c:pt>
                <c:pt idx="3574">
                  <c:v>0.14296000000000061</c:v>
                </c:pt>
                <c:pt idx="3575">
                  <c:v>0.14300000000000004</c:v>
                </c:pt>
                <c:pt idx="3576">
                  <c:v>0.14304000000000044</c:v>
                </c:pt>
                <c:pt idx="3577">
                  <c:v>0.14308000000000001</c:v>
                </c:pt>
                <c:pt idx="3578">
                  <c:v>0.14312000000000002</c:v>
                </c:pt>
                <c:pt idx="3579">
                  <c:v>0.14316000000000001</c:v>
                </c:pt>
                <c:pt idx="3580">
                  <c:v>0.14320000000000024</c:v>
                </c:pt>
                <c:pt idx="3581">
                  <c:v>0.14324000000000073</c:v>
                </c:pt>
                <c:pt idx="3582">
                  <c:v>0.14328000000000021</c:v>
                </c:pt>
                <c:pt idx="3583">
                  <c:v>0.14332</c:v>
                </c:pt>
                <c:pt idx="3584">
                  <c:v>0.14336000000000004</c:v>
                </c:pt>
                <c:pt idx="3585">
                  <c:v>0.14340000000000044</c:v>
                </c:pt>
                <c:pt idx="3586">
                  <c:v>0.14344000000000082</c:v>
                </c:pt>
                <c:pt idx="3587">
                  <c:v>0.14348000000000041</c:v>
                </c:pt>
                <c:pt idx="3588">
                  <c:v>0.14352000000000001</c:v>
                </c:pt>
                <c:pt idx="3589">
                  <c:v>0.14356000000000024</c:v>
                </c:pt>
                <c:pt idx="3590">
                  <c:v>0.14360000000000001</c:v>
                </c:pt>
                <c:pt idx="3591">
                  <c:v>0.14364000000000021</c:v>
                </c:pt>
                <c:pt idx="3592">
                  <c:v>0.14368</c:v>
                </c:pt>
                <c:pt idx="3593">
                  <c:v>0.14372000000000001</c:v>
                </c:pt>
                <c:pt idx="3594">
                  <c:v>0.14376000000000044</c:v>
                </c:pt>
                <c:pt idx="3595">
                  <c:v>0.14380000000000001</c:v>
                </c:pt>
                <c:pt idx="3596">
                  <c:v>0.14384000000000041</c:v>
                </c:pt>
                <c:pt idx="3597">
                  <c:v>0.14388000000000001</c:v>
                </c:pt>
                <c:pt idx="3598">
                  <c:v>0.14392000000000021</c:v>
                </c:pt>
                <c:pt idx="3599">
                  <c:v>0.14396000000000073</c:v>
                </c:pt>
                <c:pt idx="3600">
                  <c:v>0.14400000000000004</c:v>
                </c:pt>
                <c:pt idx="3601">
                  <c:v>0.14404000000000061</c:v>
                </c:pt>
                <c:pt idx="3602">
                  <c:v>0.14408000000000001</c:v>
                </c:pt>
                <c:pt idx="3603">
                  <c:v>0.14412</c:v>
                </c:pt>
                <c:pt idx="3604">
                  <c:v>0.14416000000000001</c:v>
                </c:pt>
                <c:pt idx="3605">
                  <c:v>0.14420000000000024</c:v>
                </c:pt>
                <c:pt idx="3606">
                  <c:v>0.14424000000000073</c:v>
                </c:pt>
                <c:pt idx="3607">
                  <c:v>0.14428000000000021</c:v>
                </c:pt>
                <c:pt idx="3608">
                  <c:v>0.14432</c:v>
                </c:pt>
                <c:pt idx="3609">
                  <c:v>0.14436000000000004</c:v>
                </c:pt>
                <c:pt idx="3610">
                  <c:v>0.14440000000000044</c:v>
                </c:pt>
                <c:pt idx="3611">
                  <c:v>0.14444000000000082</c:v>
                </c:pt>
                <c:pt idx="3612">
                  <c:v>0.14448000000000041</c:v>
                </c:pt>
                <c:pt idx="3613">
                  <c:v>0.14452000000000001</c:v>
                </c:pt>
                <c:pt idx="3614">
                  <c:v>0.14456000000000024</c:v>
                </c:pt>
                <c:pt idx="3615">
                  <c:v>0.14460000000000001</c:v>
                </c:pt>
                <c:pt idx="3616">
                  <c:v>0.14464000000000021</c:v>
                </c:pt>
                <c:pt idx="3617">
                  <c:v>0.14468</c:v>
                </c:pt>
                <c:pt idx="3618">
                  <c:v>0.14472000000000004</c:v>
                </c:pt>
                <c:pt idx="3619">
                  <c:v>0.14476000000000044</c:v>
                </c:pt>
                <c:pt idx="3620">
                  <c:v>0.14480000000000001</c:v>
                </c:pt>
                <c:pt idx="3621">
                  <c:v>0.14484000000000041</c:v>
                </c:pt>
                <c:pt idx="3622">
                  <c:v>0.14488000000000001</c:v>
                </c:pt>
                <c:pt idx="3623">
                  <c:v>0.14492000000000024</c:v>
                </c:pt>
                <c:pt idx="3624">
                  <c:v>0.14496000000000073</c:v>
                </c:pt>
                <c:pt idx="3625">
                  <c:v>0.14500000000000021</c:v>
                </c:pt>
                <c:pt idx="3626">
                  <c:v>0.14504000000000061</c:v>
                </c:pt>
                <c:pt idx="3627">
                  <c:v>0.14508000000000001</c:v>
                </c:pt>
                <c:pt idx="3628">
                  <c:v>0.14512</c:v>
                </c:pt>
                <c:pt idx="3629">
                  <c:v>0.14516000000000001</c:v>
                </c:pt>
                <c:pt idx="3630">
                  <c:v>0.14520000000000041</c:v>
                </c:pt>
                <c:pt idx="3631">
                  <c:v>0.14524000000000073</c:v>
                </c:pt>
                <c:pt idx="3632">
                  <c:v>0.14528000000000021</c:v>
                </c:pt>
                <c:pt idx="3633">
                  <c:v>0.14532</c:v>
                </c:pt>
                <c:pt idx="3634">
                  <c:v>0.14536000000000004</c:v>
                </c:pt>
                <c:pt idx="3635">
                  <c:v>0.14540000000000061</c:v>
                </c:pt>
                <c:pt idx="3636">
                  <c:v>0.14544000000000082</c:v>
                </c:pt>
                <c:pt idx="3637">
                  <c:v>0.14548000000000041</c:v>
                </c:pt>
                <c:pt idx="3638">
                  <c:v>0.14552000000000001</c:v>
                </c:pt>
                <c:pt idx="3639">
                  <c:v>0.14556000000000024</c:v>
                </c:pt>
                <c:pt idx="3640">
                  <c:v>0.14560000000000001</c:v>
                </c:pt>
                <c:pt idx="3641">
                  <c:v>0.14564000000000021</c:v>
                </c:pt>
                <c:pt idx="3642">
                  <c:v>0.14568</c:v>
                </c:pt>
                <c:pt idx="3643">
                  <c:v>0.14572000000000004</c:v>
                </c:pt>
                <c:pt idx="3644">
                  <c:v>0.14576000000000044</c:v>
                </c:pt>
                <c:pt idx="3645">
                  <c:v>0.14580000000000001</c:v>
                </c:pt>
                <c:pt idx="3646">
                  <c:v>0.14584000000000041</c:v>
                </c:pt>
                <c:pt idx="3647">
                  <c:v>0.14588000000000001</c:v>
                </c:pt>
                <c:pt idx="3648">
                  <c:v>0.14592000000000024</c:v>
                </c:pt>
                <c:pt idx="3649">
                  <c:v>0.14596000000000073</c:v>
                </c:pt>
                <c:pt idx="3650">
                  <c:v>0.14600000000000021</c:v>
                </c:pt>
                <c:pt idx="3651">
                  <c:v>0.14604000000000061</c:v>
                </c:pt>
                <c:pt idx="3652">
                  <c:v>0.14608000000000004</c:v>
                </c:pt>
                <c:pt idx="3653">
                  <c:v>0.14612</c:v>
                </c:pt>
                <c:pt idx="3654">
                  <c:v>0.14616000000000001</c:v>
                </c:pt>
                <c:pt idx="3655">
                  <c:v>0.14620000000000041</c:v>
                </c:pt>
                <c:pt idx="3656">
                  <c:v>0.14624000000000073</c:v>
                </c:pt>
                <c:pt idx="3657">
                  <c:v>0.14628000000000024</c:v>
                </c:pt>
                <c:pt idx="3658">
                  <c:v>0.14632000000000001</c:v>
                </c:pt>
                <c:pt idx="3659">
                  <c:v>0.14636000000000021</c:v>
                </c:pt>
                <c:pt idx="3660">
                  <c:v>0.14640000000000061</c:v>
                </c:pt>
                <c:pt idx="3661">
                  <c:v>0.14644000000000082</c:v>
                </c:pt>
                <c:pt idx="3662">
                  <c:v>0.14648000000000044</c:v>
                </c:pt>
                <c:pt idx="3663">
                  <c:v>0.14652000000000001</c:v>
                </c:pt>
                <c:pt idx="3664">
                  <c:v>0.14656000000000041</c:v>
                </c:pt>
                <c:pt idx="3665">
                  <c:v>0.14660000000000001</c:v>
                </c:pt>
                <c:pt idx="3666">
                  <c:v>0.14664000000000021</c:v>
                </c:pt>
                <c:pt idx="3667">
                  <c:v>0.14668</c:v>
                </c:pt>
                <c:pt idx="3668">
                  <c:v>0.14672000000000004</c:v>
                </c:pt>
                <c:pt idx="3669">
                  <c:v>0.14676000000000061</c:v>
                </c:pt>
                <c:pt idx="3670">
                  <c:v>0.14680000000000001</c:v>
                </c:pt>
                <c:pt idx="3671">
                  <c:v>0.14684000000000041</c:v>
                </c:pt>
                <c:pt idx="3672">
                  <c:v>0.14688000000000001</c:v>
                </c:pt>
                <c:pt idx="3673">
                  <c:v>0.14692000000000024</c:v>
                </c:pt>
                <c:pt idx="3674">
                  <c:v>0.14696000000000073</c:v>
                </c:pt>
                <c:pt idx="3675">
                  <c:v>0.14700000000000021</c:v>
                </c:pt>
                <c:pt idx="3676">
                  <c:v>0.14704000000000064</c:v>
                </c:pt>
                <c:pt idx="3677">
                  <c:v>0.14708000000000004</c:v>
                </c:pt>
                <c:pt idx="3678">
                  <c:v>0.14712</c:v>
                </c:pt>
                <c:pt idx="3679">
                  <c:v>0.14716000000000001</c:v>
                </c:pt>
                <c:pt idx="3680">
                  <c:v>0.14720000000000041</c:v>
                </c:pt>
                <c:pt idx="3681">
                  <c:v>0.14724000000000079</c:v>
                </c:pt>
                <c:pt idx="3682">
                  <c:v>0.14728000000000024</c:v>
                </c:pt>
                <c:pt idx="3683">
                  <c:v>0.14732000000000001</c:v>
                </c:pt>
                <c:pt idx="3684">
                  <c:v>0.14736000000000021</c:v>
                </c:pt>
                <c:pt idx="3685">
                  <c:v>0.14740000000000061</c:v>
                </c:pt>
                <c:pt idx="3686">
                  <c:v>0.14744000000000096</c:v>
                </c:pt>
                <c:pt idx="3687">
                  <c:v>0.14748000000000044</c:v>
                </c:pt>
                <c:pt idx="3688">
                  <c:v>0.14752000000000001</c:v>
                </c:pt>
                <c:pt idx="3689">
                  <c:v>0.14756000000000041</c:v>
                </c:pt>
                <c:pt idx="3690">
                  <c:v>0.14760000000000001</c:v>
                </c:pt>
                <c:pt idx="3691">
                  <c:v>0.14764000000000024</c:v>
                </c:pt>
                <c:pt idx="3692">
                  <c:v>0.14768000000000001</c:v>
                </c:pt>
                <c:pt idx="3693">
                  <c:v>0.14772000000000021</c:v>
                </c:pt>
                <c:pt idx="3694">
                  <c:v>0.14776000000000061</c:v>
                </c:pt>
                <c:pt idx="3695">
                  <c:v>0.14780000000000001</c:v>
                </c:pt>
                <c:pt idx="3696">
                  <c:v>0.14784000000000044</c:v>
                </c:pt>
                <c:pt idx="3697">
                  <c:v>0.14788000000000001</c:v>
                </c:pt>
                <c:pt idx="3698">
                  <c:v>0.14792000000000041</c:v>
                </c:pt>
                <c:pt idx="3699">
                  <c:v>0.14796000000000073</c:v>
                </c:pt>
                <c:pt idx="3700">
                  <c:v>0.14800000000000021</c:v>
                </c:pt>
                <c:pt idx="3701">
                  <c:v>0.14804000000000073</c:v>
                </c:pt>
                <c:pt idx="3702">
                  <c:v>0.14808000000000004</c:v>
                </c:pt>
                <c:pt idx="3703">
                  <c:v>0.14812</c:v>
                </c:pt>
                <c:pt idx="3704">
                  <c:v>0.14816000000000001</c:v>
                </c:pt>
                <c:pt idx="3705">
                  <c:v>0.14820000000000041</c:v>
                </c:pt>
                <c:pt idx="3706">
                  <c:v>0.14824000000000082</c:v>
                </c:pt>
                <c:pt idx="3707">
                  <c:v>0.14828000000000024</c:v>
                </c:pt>
                <c:pt idx="3708">
                  <c:v>0.14832000000000001</c:v>
                </c:pt>
                <c:pt idx="3709">
                  <c:v>0.14836000000000021</c:v>
                </c:pt>
                <c:pt idx="3710">
                  <c:v>0.14840000000000064</c:v>
                </c:pt>
                <c:pt idx="3711">
                  <c:v>0.14844000000000099</c:v>
                </c:pt>
                <c:pt idx="3712">
                  <c:v>0.14848000000000044</c:v>
                </c:pt>
                <c:pt idx="3713">
                  <c:v>0.14852000000000001</c:v>
                </c:pt>
                <c:pt idx="3714">
                  <c:v>0.14856000000000041</c:v>
                </c:pt>
                <c:pt idx="3715">
                  <c:v>0.14860000000000001</c:v>
                </c:pt>
                <c:pt idx="3716">
                  <c:v>0.14864000000000024</c:v>
                </c:pt>
                <c:pt idx="3717">
                  <c:v>0.14868000000000001</c:v>
                </c:pt>
                <c:pt idx="3718">
                  <c:v>0.14872000000000021</c:v>
                </c:pt>
                <c:pt idx="3719">
                  <c:v>0.14876000000000061</c:v>
                </c:pt>
                <c:pt idx="3720">
                  <c:v>0.14880000000000004</c:v>
                </c:pt>
                <c:pt idx="3721">
                  <c:v>0.14884000000000044</c:v>
                </c:pt>
                <c:pt idx="3722">
                  <c:v>0.14888000000000001</c:v>
                </c:pt>
                <c:pt idx="3723">
                  <c:v>0.14892000000000041</c:v>
                </c:pt>
                <c:pt idx="3724">
                  <c:v>0.14896000000000073</c:v>
                </c:pt>
                <c:pt idx="3725">
                  <c:v>0.14900000000000024</c:v>
                </c:pt>
                <c:pt idx="3726">
                  <c:v>0.14904000000000073</c:v>
                </c:pt>
                <c:pt idx="3727">
                  <c:v>0.14908000000000021</c:v>
                </c:pt>
                <c:pt idx="3728">
                  <c:v>0.14912</c:v>
                </c:pt>
                <c:pt idx="3729">
                  <c:v>0.14916000000000001</c:v>
                </c:pt>
                <c:pt idx="3730">
                  <c:v>0.14920000000000044</c:v>
                </c:pt>
                <c:pt idx="3731">
                  <c:v>0.14924000000000082</c:v>
                </c:pt>
                <c:pt idx="3732">
                  <c:v>0.14928000000000041</c:v>
                </c:pt>
                <c:pt idx="3733">
                  <c:v>0.14932000000000001</c:v>
                </c:pt>
                <c:pt idx="3734">
                  <c:v>0.14936000000000021</c:v>
                </c:pt>
                <c:pt idx="3735">
                  <c:v>0.14940000000000073</c:v>
                </c:pt>
                <c:pt idx="3736">
                  <c:v>0.14944000000000099</c:v>
                </c:pt>
                <c:pt idx="3737">
                  <c:v>0.14948000000000061</c:v>
                </c:pt>
                <c:pt idx="3738">
                  <c:v>0.14952000000000001</c:v>
                </c:pt>
                <c:pt idx="3739">
                  <c:v>0.14956000000000041</c:v>
                </c:pt>
                <c:pt idx="3740">
                  <c:v>0.14960000000000001</c:v>
                </c:pt>
                <c:pt idx="3741">
                  <c:v>0.14964000000000041</c:v>
                </c:pt>
                <c:pt idx="3742">
                  <c:v>0.14968000000000001</c:v>
                </c:pt>
                <c:pt idx="3743">
                  <c:v>0.14972000000000021</c:v>
                </c:pt>
                <c:pt idx="3744">
                  <c:v>0.14976000000000067</c:v>
                </c:pt>
                <c:pt idx="3745">
                  <c:v>0.14980000000000004</c:v>
                </c:pt>
                <c:pt idx="3746">
                  <c:v>0.14984000000000061</c:v>
                </c:pt>
                <c:pt idx="3747">
                  <c:v>0.14988000000000001</c:v>
                </c:pt>
                <c:pt idx="3748">
                  <c:v>0.14992000000000041</c:v>
                </c:pt>
                <c:pt idx="3749">
                  <c:v>0.14996000000000081</c:v>
                </c:pt>
                <c:pt idx="3750">
                  <c:v>0.15000000000000024</c:v>
                </c:pt>
                <c:pt idx="3751">
                  <c:v>0.15004000000000073</c:v>
                </c:pt>
                <c:pt idx="3752">
                  <c:v>0.15008000000000021</c:v>
                </c:pt>
                <c:pt idx="3753">
                  <c:v>0.15012</c:v>
                </c:pt>
                <c:pt idx="3754">
                  <c:v>0.15016000000000004</c:v>
                </c:pt>
                <c:pt idx="3755">
                  <c:v>0.15020000000000044</c:v>
                </c:pt>
                <c:pt idx="3756">
                  <c:v>0.15024000000000082</c:v>
                </c:pt>
                <c:pt idx="3757">
                  <c:v>0.15028000000000041</c:v>
                </c:pt>
                <c:pt idx="3758">
                  <c:v>0.15032000000000001</c:v>
                </c:pt>
                <c:pt idx="3759">
                  <c:v>0.15036000000000024</c:v>
                </c:pt>
                <c:pt idx="3760">
                  <c:v>0.15040000000000073</c:v>
                </c:pt>
                <c:pt idx="3761">
                  <c:v>0.15044000000000099</c:v>
                </c:pt>
                <c:pt idx="3762">
                  <c:v>0.15048000000000061</c:v>
                </c:pt>
                <c:pt idx="3763">
                  <c:v>0.15052000000000001</c:v>
                </c:pt>
                <c:pt idx="3764">
                  <c:v>0.15056000000000044</c:v>
                </c:pt>
                <c:pt idx="3765">
                  <c:v>0.15060000000000001</c:v>
                </c:pt>
                <c:pt idx="3766">
                  <c:v>0.15064000000000041</c:v>
                </c:pt>
                <c:pt idx="3767">
                  <c:v>0.15068000000000001</c:v>
                </c:pt>
                <c:pt idx="3768">
                  <c:v>0.15072000000000021</c:v>
                </c:pt>
                <c:pt idx="3769">
                  <c:v>0.15076000000000073</c:v>
                </c:pt>
                <c:pt idx="3770">
                  <c:v>0.15080000000000021</c:v>
                </c:pt>
                <c:pt idx="3771">
                  <c:v>0.15084000000000061</c:v>
                </c:pt>
                <c:pt idx="3772">
                  <c:v>0.15088000000000001</c:v>
                </c:pt>
                <c:pt idx="3773">
                  <c:v>0.15092000000000041</c:v>
                </c:pt>
                <c:pt idx="3774">
                  <c:v>0.15096000000000082</c:v>
                </c:pt>
                <c:pt idx="3775">
                  <c:v>0.15100000000000041</c:v>
                </c:pt>
                <c:pt idx="3776">
                  <c:v>0.15104000000000073</c:v>
                </c:pt>
                <c:pt idx="3777">
                  <c:v>0.15108000000000021</c:v>
                </c:pt>
                <c:pt idx="3778">
                  <c:v>0.15112</c:v>
                </c:pt>
                <c:pt idx="3779">
                  <c:v>0.15116000000000004</c:v>
                </c:pt>
                <c:pt idx="3780">
                  <c:v>0.15120000000000061</c:v>
                </c:pt>
                <c:pt idx="3781">
                  <c:v>0.15124000000000082</c:v>
                </c:pt>
                <c:pt idx="3782">
                  <c:v>0.15128000000000041</c:v>
                </c:pt>
                <c:pt idx="3783">
                  <c:v>0.15132000000000001</c:v>
                </c:pt>
                <c:pt idx="3784">
                  <c:v>0.15136000000000024</c:v>
                </c:pt>
                <c:pt idx="3785">
                  <c:v>0.15140000000000073</c:v>
                </c:pt>
                <c:pt idx="3786">
                  <c:v>0.15144000000000099</c:v>
                </c:pt>
                <c:pt idx="3787">
                  <c:v>0.15148000000000061</c:v>
                </c:pt>
                <c:pt idx="3788">
                  <c:v>0.15152000000000004</c:v>
                </c:pt>
                <c:pt idx="3789">
                  <c:v>0.15156000000000044</c:v>
                </c:pt>
                <c:pt idx="3790">
                  <c:v>0.15160000000000001</c:v>
                </c:pt>
                <c:pt idx="3791">
                  <c:v>0.15164000000000041</c:v>
                </c:pt>
                <c:pt idx="3792">
                  <c:v>0.15168000000000001</c:v>
                </c:pt>
                <c:pt idx="3793">
                  <c:v>0.15172000000000024</c:v>
                </c:pt>
                <c:pt idx="3794">
                  <c:v>0.15176000000000073</c:v>
                </c:pt>
                <c:pt idx="3795">
                  <c:v>0.15180000000000021</c:v>
                </c:pt>
                <c:pt idx="3796">
                  <c:v>0.15184000000000061</c:v>
                </c:pt>
                <c:pt idx="3797">
                  <c:v>0.15188000000000001</c:v>
                </c:pt>
                <c:pt idx="3798">
                  <c:v>0.15192000000000044</c:v>
                </c:pt>
                <c:pt idx="3799">
                  <c:v>0.15196000000000082</c:v>
                </c:pt>
                <c:pt idx="3800">
                  <c:v>0.15200000000000041</c:v>
                </c:pt>
                <c:pt idx="3801">
                  <c:v>0.15204000000000073</c:v>
                </c:pt>
                <c:pt idx="3802">
                  <c:v>0.15208000000000024</c:v>
                </c:pt>
                <c:pt idx="3803">
                  <c:v>0.15212000000000001</c:v>
                </c:pt>
                <c:pt idx="3804">
                  <c:v>0.15216000000000021</c:v>
                </c:pt>
                <c:pt idx="3805">
                  <c:v>0.15220000000000061</c:v>
                </c:pt>
                <c:pt idx="3806">
                  <c:v>0.15224000000000082</c:v>
                </c:pt>
                <c:pt idx="3807">
                  <c:v>0.15228000000000044</c:v>
                </c:pt>
                <c:pt idx="3808">
                  <c:v>0.15232000000000001</c:v>
                </c:pt>
                <c:pt idx="3809">
                  <c:v>0.15236000000000041</c:v>
                </c:pt>
                <c:pt idx="3810">
                  <c:v>0.15240000000000073</c:v>
                </c:pt>
                <c:pt idx="3811">
                  <c:v>0.15244000000000099</c:v>
                </c:pt>
                <c:pt idx="3812">
                  <c:v>0.15248000000000073</c:v>
                </c:pt>
                <c:pt idx="3813">
                  <c:v>0.15252000000000004</c:v>
                </c:pt>
                <c:pt idx="3814">
                  <c:v>0.15256000000000061</c:v>
                </c:pt>
                <c:pt idx="3815">
                  <c:v>0.15260000000000001</c:v>
                </c:pt>
                <c:pt idx="3816">
                  <c:v>0.15264000000000041</c:v>
                </c:pt>
                <c:pt idx="3817">
                  <c:v>0.15268000000000001</c:v>
                </c:pt>
                <c:pt idx="3818">
                  <c:v>0.15272000000000024</c:v>
                </c:pt>
                <c:pt idx="3819">
                  <c:v>0.15276000000000073</c:v>
                </c:pt>
                <c:pt idx="3820">
                  <c:v>0.15280000000000021</c:v>
                </c:pt>
                <c:pt idx="3821">
                  <c:v>0.15284000000000061</c:v>
                </c:pt>
                <c:pt idx="3822">
                  <c:v>0.15288000000000004</c:v>
                </c:pt>
                <c:pt idx="3823">
                  <c:v>0.15292000000000044</c:v>
                </c:pt>
                <c:pt idx="3824">
                  <c:v>0.15296000000000082</c:v>
                </c:pt>
                <c:pt idx="3825">
                  <c:v>0.15300000000000041</c:v>
                </c:pt>
                <c:pt idx="3826">
                  <c:v>0.15304000000000073</c:v>
                </c:pt>
                <c:pt idx="3827">
                  <c:v>0.15308000000000024</c:v>
                </c:pt>
                <c:pt idx="3828">
                  <c:v>0.15312000000000001</c:v>
                </c:pt>
                <c:pt idx="3829">
                  <c:v>0.15316000000000021</c:v>
                </c:pt>
                <c:pt idx="3830">
                  <c:v>0.15320000000000061</c:v>
                </c:pt>
                <c:pt idx="3831">
                  <c:v>0.15324000000000088</c:v>
                </c:pt>
                <c:pt idx="3832">
                  <c:v>0.15328000000000044</c:v>
                </c:pt>
                <c:pt idx="3833">
                  <c:v>0.15332000000000001</c:v>
                </c:pt>
                <c:pt idx="3834">
                  <c:v>0.15336000000000041</c:v>
                </c:pt>
                <c:pt idx="3835">
                  <c:v>0.15340000000000073</c:v>
                </c:pt>
                <c:pt idx="3836">
                  <c:v>0.15344000000000099</c:v>
                </c:pt>
                <c:pt idx="3837">
                  <c:v>0.15348000000000073</c:v>
                </c:pt>
                <c:pt idx="3838">
                  <c:v>0.15352000000000021</c:v>
                </c:pt>
                <c:pt idx="3839">
                  <c:v>0.15356000000000061</c:v>
                </c:pt>
                <c:pt idx="3840">
                  <c:v>0.15360000000000001</c:v>
                </c:pt>
                <c:pt idx="3841">
                  <c:v>0.15364000000000044</c:v>
                </c:pt>
                <c:pt idx="3842">
                  <c:v>0.15368000000000001</c:v>
                </c:pt>
                <c:pt idx="3843">
                  <c:v>0.15372000000000041</c:v>
                </c:pt>
                <c:pt idx="3844">
                  <c:v>0.15376000000000073</c:v>
                </c:pt>
                <c:pt idx="3845">
                  <c:v>0.15380000000000021</c:v>
                </c:pt>
                <c:pt idx="3846">
                  <c:v>0.15384000000000073</c:v>
                </c:pt>
                <c:pt idx="3847">
                  <c:v>0.15388000000000004</c:v>
                </c:pt>
                <c:pt idx="3848">
                  <c:v>0.15392000000000061</c:v>
                </c:pt>
                <c:pt idx="3849">
                  <c:v>0.15396000000000082</c:v>
                </c:pt>
                <c:pt idx="3850">
                  <c:v>0.15400000000000041</c:v>
                </c:pt>
                <c:pt idx="3851">
                  <c:v>0.15404000000000082</c:v>
                </c:pt>
                <c:pt idx="3852">
                  <c:v>0.15408000000000024</c:v>
                </c:pt>
                <c:pt idx="3853">
                  <c:v>0.15412000000000001</c:v>
                </c:pt>
                <c:pt idx="3854">
                  <c:v>0.15416000000000021</c:v>
                </c:pt>
                <c:pt idx="3855">
                  <c:v>0.15420000000000061</c:v>
                </c:pt>
                <c:pt idx="3856">
                  <c:v>0.15424000000000099</c:v>
                </c:pt>
                <c:pt idx="3857">
                  <c:v>0.15428000000000044</c:v>
                </c:pt>
                <c:pt idx="3858">
                  <c:v>0.15432000000000001</c:v>
                </c:pt>
                <c:pt idx="3859">
                  <c:v>0.15436000000000041</c:v>
                </c:pt>
                <c:pt idx="3860">
                  <c:v>0.15440000000000073</c:v>
                </c:pt>
                <c:pt idx="3861">
                  <c:v>0.15444000000000108</c:v>
                </c:pt>
                <c:pt idx="3862">
                  <c:v>0.15448000000000073</c:v>
                </c:pt>
                <c:pt idx="3863">
                  <c:v>0.15452000000000021</c:v>
                </c:pt>
                <c:pt idx="3864">
                  <c:v>0.15456000000000061</c:v>
                </c:pt>
                <c:pt idx="3865">
                  <c:v>0.15460000000000004</c:v>
                </c:pt>
                <c:pt idx="3866">
                  <c:v>0.15464000000000044</c:v>
                </c:pt>
                <c:pt idx="3867">
                  <c:v>0.15468000000000001</c:v>
                </c:pt>
                <c:pt idx="3868">
                  <c:v>0.15472000000000041</c:v>
                </c:pt>
                <c:pt idx="3869">
                  <c:v>0.15476000000000073</c:v>
                </c:pt>
                <c:pt idx="3870">
                  <c:v>0.15480000000000024</c:v>
                </c:pt>
                <c:pt idx="3871">
                  <c:v>0.15484000000000073</c:v>
                </c:pt>
                <c:pt idx="3872">
                  <c:v>0.15488000000000021</c:v>
                </c:pt>
                <c:pt idx="3873">
                  <c:v>0.15492000000000061</c:v>
                </c:pt>
                <c:pt idx="3874">
                  <c:v>0.15496000000000082</c:v>
                </c:pt>
                <c:pt idx="3875">
                  <c:v>0.15500000000000044</c:v>
                </c:pt>
                <c:pt idx="3876">
                  <c:v>0.15504000000000082</c:v>
                </c:pt>
                <c:pt idx="3877">
                  <c:v>0.15508000000000041</c:v>
                </c:pt>
                <c:pt idx="3878">
                  <c:v>0.15512000000000001</c:v>
                </c:pt>
                <c:pt idx="3879">
                  <c:v>0.15516000000000021</c:v>
                </c:pt>
                <c:pt idx="3880">
                  <c:v>0.15520000000000073</c:v>
                </c:pt>
                <c:pt idx="3881">
                  <c:v>0.15524000000000099</c:v>
                </c:pt>
                <c:pt idx="3882">
                  <c:v>0.15528000000000061</c:v>
                </c:pt>
                <c:pt idx="3883">
                  <c:v>0.15532000000000001</c:v>
                </c:pt>
                <c:pt idx="3884">
                  <c:v>0.15536000000000041</c:v>
                </c:pt>
                <c:pt idx="3885">
                  <c:v>0.15540000000000082</c:v>
                </c:pt>
                <c:pt idx="3886">
                  <c:v>0.15544000000000108</c:v>
                </c:pt>
                <c:pt idx="3887">
                  <c:v>0.15548000000000073</c:v>
                </c:pt>
                <c:pt idx="3888">
                  <c:v>0.15552000000000021</c:v>
                </c:pt>
                <c:pt idx="3889">
                  <c:v>0.15556000000000061</c:v>
                </c:pt>
                <c:pt idx="3890">
                  <c:v>0.15560000000000004</c:v>
                </c:pt>
                <c:pt idx="3891">
                  <c:v>0.15564000000000044</c:v>
                </c:pt>
                <c:pt idx="3892">
                  <c:v>0.15568000000000001</c:v>
                </c:pt>
                <c:pt idx="3893">
                  <c:v>0.15572000000000041</c:v>
                </c:pt>
                <c:pt idx="3894">
                  <c:v>0.15576000000000076</c:v>
                </c:pt>
                <c:pt idx="3895">
                  <c:v>0.15580000000000024</c:v>
                </c:pt>
                <c:pt idx="3896">
                  <c:v>0.15584000000000073</c:v>
                </c:pt>
                <c:pt idx="3897">
                  <c:v>0.15588000000000021</c:v>
                </c:pt>
                <c:pt idx="3898">
                  <c:v>0.15592000000000061</c:v>
                </c:pt>
                <c:pt idx="3899">
                  <c:v>0.15596000000000093</c:v>
                </c:pt>
                <c:pt idx="3900">
                  <c:v>0.15600000000000044</c:v>
                </c:pt>
                <c:pt idx="3901">
                  <c:v>0.15604000000000082</c:v>
                </c:pt>
                <c:pt idx="3902">
                  <c:v>0.15608000000000041</c:v>
                </c:pt>
                <c:pt idx="3903">
                  <c:v>0.15612000000000001</c:v>
                </c:pt>
                <c:pt idx="3904">
                  <c:v>0.15616000000000024</c:v>
                </c:pt>
                <c:pt idx="3905">
                  <c:v>0.15620000000000073</c:v>
                </c:pt>
                <c:pt idx="3906">
                  <c:v>0.15624000000000099</c:v>
                </c:pt>
                <c:pt idx="3907">
                  <c:v>0.15628000000000061</c:v>
                </c:pt>
                <c:pt idx="3908">
                  <c:v>0.15632000000000001</c:v>
                </c:pt>
                <c:pt idx="3909">
                  <c:v>0.15636000000000044</c:v>
                </c:pt>
                <c:pt idx="3910">
                  <c:v>0.15640000000000082</c:v>
                </c:pt>
                <c:pt idx="3911">
                  <c:v>0.15644000000000108</c:v>
                </c:pt>
                <c:pt idx="3912">
                  <c:v>0.15648000000000073</c:v>
                </c:pt>
                <c:pt idx="3913">
                  <c:v>0.15652000000000021</c:v>
                </c:pt>
                <c:pt idx="3914">
                  <c:v>0.15656000000000073</c:v>
                </c:pt>
                <c:pt idx="3915">
                  <c:v>0.15660000000000004</c:v>
                </c:pt>
                <c:pt idx="3916">
                  <c:v>0.15664000000000061</c:v>
                </c:pt>
                <c:pt idx="3917">
                  <c:v>0.15668000000000001</c:v>
                </c:pt>
                <c:pt idx="3918">
                  <c:v>0.15672000000000041</c:v>
                </c:pt>
                <c:pt idx="3919">
                  <c:v>0.15676000000000082</c:v>
                </c:pt>
                <c:pt idx="3920">
                  <c:v>0.15680000000000024</c:v>
                </c:pt>
                <c:pt idx="3921">
                  <c:v>0.15684000000000073</c:v>
                </c:pt>
                <c:pt idx="3922">
                  <c:v>0.15688000000000021</c:v>
                </c:pt>
                <c:pt idx="3923">
                  <c:v>0.15692000000000061</c:v>
                </c:pt>
                <c:pt idx="3924">
                  <c:v>0.15696000000000099</c:v>
                </c:pt>
                <c:pt idx="3925">
                  <c:v>0.15700000000000044</c:v>
                </c:pt>
                <c:pt idx="3926">
                  <c:v>0.15704000000000082</c:v>
                </c:pt>
                <c:pt idx="3927">
                  <c:v>0.15708000000000041</c:v>
                </c:pt>
                <c:pt idx="3928">
                  <c:v>0.15712000000000001</c:v>
                </c:pt>
                <c:pt idx="3929">
                  <c:v>0.15716000000000024</c:v>
                </c:pt>
                <c:pt idx="3930">
                  <c:v>0.15720000000000073</c:v>
                </c:pt>
                <c:pt idx="3931">
                  <c:v>0.15724000000000099</c:v>
                </c:pt>
                <c:pt idx="3932">
                  <c:v>0.15728000000000061</c:v>
                </c:pt>
                <c:pt idx="3933">
                  <c:v>0.15732000000000004</c:v>
                </c:pt>
                <c:pt idx="3934">
                  <c:v>0.15736000000000044</c:v>
                </c:pt>
                <c:pt idx="3935">
                  <c:v>0.15740000000000082</c:v>
                </c:pt>
                <c:pt idx="3936">
                  <c:v>0.15744000000000108</c:v>
                </c:pt>
                <c:pt idx="3937">
                  <c:v>0.15748000000000073</c:v>
                </c:pt>
                <c:pt idx="3938">
                  <c:v>0.15752000000000024</c:v>
                </c:pt>
                <c:pt idx="3939">
                  <c:v>0.15756000000000073</c:v>
                </c:pt>
                <c:pt idx="3940">
                  <c:v>0.15760000000000021</c:v>
                </c:pt>
                <c:pt idx="3941">
                  <c:v>0.15764000000000061</c:v>
                </c:pt>
                <c:pt idx="3942">
                  <c:v>0.15768000000000001</c:v>
                </c:pt>
                <c:pt idx="3943">
                  <c:v>0.15772000000000044</c:v>
                </c:pt>
                <c:pt idx="3944">
                  <c:v>0.15776000000000082</c:v>
                </c:pt>
                <c:pt idx="3945">
                  <c:v>0.15780000000000041</c:v>
                </c:pt>
                <c:pt idx="3946">
                  <c:v>0.15784000000000073</c:v>
                </c:pt>
                <c:pt idx="3947">
                  <c:v>0.15788000000000021</c:v>
                </c:pt>
                <c:pt idx="3948">
                  <c:v>0.15792000000000073</c:v>
                </c:pt>
                <c:pt idx="3949">
                  <c:v>0.15796000000000099</c:v>
                </c:pt>
                <c:pt idx="3950">
                  <c:v>0.15800000000000061</c:v>
                </c:pt>
                <c:pt idx="3951">
                  <c:v>0.15804000000000082</c:v>
                </c:pt>
                <c:pt idx="3952">
                  <c:v>0.15808000000000041</c:v>
                </c:pt>
                <c:pt idx="3953">
                  <c:v>0.15812000000000001</c:v>
                </c:pt>
                <c:pt idx="3954">
                  <c:v>0.15816000000000024</c:v>
                </c:pt>
                <c:pt idx="3955">
                  <c:v>0.15820000000000073</c:v>
                </c:pt>
                <c:pt idx="3956">
                  <c:v>0.15824000000000099</c:v>
                </c:pt>
                <c:pt idx="3957">
                  <c:v>0.15828000000000064</c:v>
                </c:pt>
                <c:pt idx="3958">
                  <c:v>0.15832000000000004</c:v>
                </c:pt>
                <c:pt idx="3959">
                  <c:v>0.15836000000000044</c:v>
                </c:pt>
                <c:pt idx="3960">
                  <c:v>0.15840000000000082</c:v>
                </c:pt>
                <c:pt idx="3961">
                  <c:v>0.15844000000000108</c:v>
                </c:pt>
                <c:pt idx="3962">
                  <c:v>0.15848000000000079</c:v>
                </c:pt>
                <c:pt idx="3963">
                  <c:v>0.15852000000000024</c:v>
                </c:pt>
                <c:pt idx="3964">
                  <c:v>0.15856000000000073</c:v>
                </c:pt>
                <c:pt idx="3965">
                  <c:v>0.15860000000000021</c:v>
                </c:pt>
                <c:pt idx="3966">
                  <c:v>0.15864000000000061</c:v>
                </c:pt>
                <c:pt idx="3967">
                  <c:v>0.15868000000000004</c:v>
                </c:pt>
                <c:pt idx="3968">
                  <c:v>0.15872000000000044</c:v>
                </c:pt>
                <c:pt idx="3969">
                  <c:v>0.15876000000000082</c:v>
                </c:pt>
                <c:pt idx="3970">
                  <c:v>0.15880000000000041</c:v>
                </c:pt>
                <c:pt idx="3971">
                  <c:v>0.15884000000000073</c:v>
                </c:pt>
                <c:pt idx="3972">
                  <c:v>0.15888000000000024</c:v>
                </c:pt>
                <c:pt idx="3973">
                  <c:v>0.15892000000000073</c:v>
                </c:pt>
                <c:pt idx="3974">
                  <c:v>0.15896000000000099</c:v>
                </c:pt>
                <c:pt idx="3975">
                  <c:v>0.15900000000000061</c:v>
                </c:pt>
                <c:pt idx="3976">
                  <c:v>0.15904000000000082</c:v>
                </c:pt>
                <c:pt idx="3977">
                  <c:v>0.15908000000000044</c:v>
                </c:pt>
                <c:pt idx="3978">
                  <c:v>0.15912000000000001</c:v>
                </c:pt>
                <c:pt idx="3979">
                  <c:v>0.15916000000000041</c:v>
                </c:pt>
                <c:pt idx="3980">
                  <c:v>0.15920000000000073</c:v>
                </c:pt>
                <c:pt idx="3981">
                  <c:v>0.15924000000000099</c:v>
                </c:pt>
                <c:pt idx="3982">
                  <c:v>0.15928000000000073</c:v>
                </c:pt>
                <c:pt idx="3983">
                  <c:v>0.15932000000000004</c:v>
                </c:pt>
                <c:pt idx="3984">
                  <c:v>0.15936000000000061</c:v>
                </c:pt>
                <c:pt idx="3985">
                  <c:v>0.15940000000000082</c:v>
                </c:pt>
                <c:pt idx="3986">
                  <c:v>0.15944000000000108</c:v>
                </c:pt>
                <c:pt idx="3987">
                  <c:v>0.15948000000000082</c:v>
                </c:pt>
                <c:pt idx="3988">
                  <c:v>0.15952000000000024</c:v>
                </c:pt>
                <c:pt idx="3989">
                  <c:v>0.15956000000000073</c:v>
                </c:pt>
                <c:pt idx="3990">
                  <c:v>0.15960000000000021</c:v>
                </c:pt>
                <c:pt idx="3991">
                  <c:v>0.15964000000000064</c:v>
                </c:pt>
                <c:pt idx="3992">
                  <c:v>0.15968000000000004</c:v>
                </c:pt>
                <c:pt idx="3993">
                  <c:v>0.15972000000000044</c:v>
                </c:pt>
                <c:pt idx="3994">
                  <c:v>0.15976000000000082</c:v>
                </c:pt>
                <c:pt idx="3995">
                  <c:v>0.15980000000000041</c:v>
                </c:pt>
                <c:pt idx="3996">
                  <c:v>0.15984000000000079</c:v>
                </c:pt>
                <c:pt idx="3997">
                  <c:v>0.15988000000000024</c:v>
                </c:pt>
                <c:pt idx="3998">
                  <c:v>0.15992000000000073</c:v>
                </c:pt>
                <c:pt idx="3999">
                  <c:v>0.15996000000000099</c:v>
                </c:pt>
                <c:pt idx="4000">
                  <c:v>0.16</c:v>
                </c:pt>
                <c:pt idx="4001">
                  <c:v>0.16004000000000004</c:v>
                </c:pt>
                <c:pt idx="4002">
                  <c:v>0.16008</c:v>
                </c:pt>
                <c:pt idx="4003">
                  <c:v>0.16011999999999998</c:v>
                </c:pt>
                <c:pt idx="4004">
                  <c:v>0.16016000000000002</c:v>
                </c:pt>
                <c:pt idx="4005">
                  <c:v>0.16020000000000001</c:v>
                </c:pt>
                <c:pt idx="4006">
                  <c:v>0.16024000000000024</c:v>
                </c:pt>
                <c:pt idx="4007">
                  <c:v>0.16028000000000001</c:v>
                </c:pt>
                <c:pt idx="4008">
                  <c:v>0.16032000000000002</c:v>
                </c:pt>
                <c:pt idx="4009">
                  <c:v>0.16036</c:v>
                </c:pt>
                <c:pt idx="4010">
                  <c:v>0.16040000000000001</c:v>
                </c:pt>
                <c:pt idx="4011">
                  <c:v>0.16044000000000044</c:v>
                </c:pt>
                <c:pt idx="4012">
                  <c:v>0.16048000000000001</c:v>
                </c:pt>
                <c:pt idx="4013">
                  <c:v>0.16052000000000002</c:v>
                </c:pt>
                <c:pt idx="4014">
                  <c:v>0.16056000000000001</c:v>
                </c:pt>
                <c:pt idx="4015">
                  <c:v>0.16060000000000002</c:v>
                </c:pt>
                <c:pt idx="4016">
                  <c:v>0.16064000000000001</c:v>
                </c:pt>
                <c:pt idx="4017">
                  <c:v>0.16068000000000002</c:v>
                </c:pt>
                <c:pt idx="4018">
                  <c:v>0.16072</c:v>
                </c:pt>
                <c:pt idx="4019">
                  <c:v>0.16076000000000001</c:v>
                </c:pt>
                <c:pt idx="4020">
                  <c:v>0.16080000000000003</c:v>
                </c:pt>
                <c:pt idx="4021">
                  <c:v>0.16084000000000001</c:v>
                </c:pt>
                <c:pt idx="4022">
                  <c:v>0.16088000000000002</c:v>
                </c:pt>
                <c:pt idx="4023">
                  <c:v>0.16092000000000001</c:v>
                </c:pt>
                <c:pt idx="4024">
                  <c:v>0.16096000000000021</c:v>
                </c:pt>
                <c:pt idx="4025">
                  <c:v>0.161</c:v>
                </c:pt>
                <c:pt idx="4026">
                  <c:v>0.16104000000000004</c:v>
                </c:pt>
                <c:pt idx="4027">
                  <c:v>0.16108</c:v>
                </c:pt>
                <c:pt idx="4028">
                  <c:v>0.16111999999999999</c:v>
                </c:pt>
                <c:pt idx="4029">
                  <c:v>0.16116000000000003</c:v>
                </c:pt>
                <c:pt idx="4030">
                  <c:v>0.16120000000000001</c:v>
                </c:pt>
                <c:pt idx="4031">
                  <c:v>0.16124000000000024</c:v>
                </c:pt>
                <c:pt idx="4032">
                  <c:v>0.16128000000000001</c:v>
                </c:pt>
                <c:pt idx="4033">
                  <c:v>0.16132000000000002</c:v>
                </c:pt>
                <c:pt idx="4034">
                  <c:v>0.16136</c:v>
                </c:pt>
                <c:pt idx="4035">
                  <c:v>0.16140000000000004</c:v>
                </c:pt>
                <c:pt idx="4036">
                  <c:v>0.16144000000000044</c:v>
                </c:pt>
                <c:pt idx="4037">
                  <c:v>0.16148000000000001</c:v>
                </c:pt>
                <c:pt idx="4038">
                  <c:v>0.16152000000000002</c:v>
                </c:pt>
                <c:pt idx="4039">
                  <c:v>0.16156000000000001</c:v>
                </c:pt>
                <c:pt idx="4040">
                  <c:v>0.16160000000000002</c:v>
                </c:pt>
                <c:pt idx="4041">
                  <c:v>0.16164000000000001</c:v>
                </c:pt>
                <c:pt idx="4042">
                  <c:v>0.16168000000000002</c:v>
                </c:pt>
                <c:pt idx="4043">
                  <c:v>0.16172</c:v>
                </c:pt>
                <c:pt idx="4044">
                  <c:v>0.16176000000000001</c:v>
                </c:pt>
                <c:pt idx="4045">
                  <c:v>0.1618</c:v>
                </c:pt>
                <c:pt idx="4046">
                  <c:v>0.16184000000000001</c:v>
                </c:pt>
                <c:pt idx="4047">
                  <c:v>0.16188000000000002</c:v>
                </c:pt>
                <c:pt idx="4048">
                  <c:v>0.16192000000000001</c:v>
                </c:pt>
                <c:pt idx="4049">
                  <c:v>0.16196000000000021</c:v>
                </c:pt>
                <c:pt idx="4050">
                  <c:v>0.16200000000000001</c:v>
                </c:pt>
                <c:pt idx="4051">
                  <c:v>0.16204000000000021</c:v>
                </c:pt>
                <c:pt idx="4052">
                  <c:v>0.16208</c:v>
                </c:pt>
                <c:pt idx="4053">
                  <c:v>0.16211999999999999</c:v>
                </c:pt>
                <c:pt idx="4054">
                  <c:v>0.16216000000000003</c:v>
                </c:pt>
                <c:pt idx="4055">
                  <c:v>0.16220000000000001</c:v>
                </c:pt>
                <c:pt idx="4056">
                  <c:v>0.16224000000000041</c:v>
                </c:pt>
                <c:pt idx="4057">
                  <c:v>0.16228000000000001</c:v>
                </c:pt>
                <c:pt idx="4058">
                  <c:v>0.16232000000000002</c:v>
                </c:pt>
                <c:pt idx="4059">
                  <c:v>0.16236</c:v>
                </c:pt>
                <c:pt idx="4060">
                  <c:v>0.16240000000000004</c:v>
                </c:pt>
                <c:pt idx="4061">
                  <c:v>0.16244000000000061</c:v>
                </c:pt>
                <c:pt idx="4062">
                  <c:v>0.16248000000000001</c:v>
                </c:pt>
                <c:pt idx="4063">
                  <c:v>0.16252000000000003</c:v>
                </c:pt>
                <c:pt idx="4064">
                  <c:v>0.16256000000000001</c:v>
                </c:pt>
                <c:pt idx="4065">
                  <c:v>0.16260000000000002</c:v>
                </c:pt>
                <c:pt idx="4066">
                  <c:v>0.16264000000000001</c:v>
                </c:pt>
                <c:pt idx="4067">
                  <c:v>0.16268000000000002</c:v>
                </c:pt>
                <c:pt idx="4068">
                  <c:v>0.16272</c:v>
                </c:pt>
                <c:pt idx="4069">
                  <c:v>0.16276000000000004</c:v>
                </c:pt>
                <c:pt idx="4070">
                  <c:v>0.1628</c:v>
                </c:pt>
                <c:pt idx="4071">
                  <c:v>0.16284000000000001</c:v>
                </c:pt>
                <c:pt idx="4072">
                  <c:v>0.16288000000000002</c:v>
                </c:pt>
                <c:pt idx="4073">
                  <c:v>0.16292000000000001</c:v>
                </c:pt>
                <c:pt idx="4074">
                  <c:v>0.16296000000000024</c:v>
                </c:pt>
                <c:pt idx="4075">
                  <c:v>0.16300000000000001</c:v>
                </c:pt>
                <c:pt idx="4076">
                  <c:v>0.16304000000000021</c:v>
                </c:pt>
                <c:pt idx="4077">
                  <c:v>0.16308</c:v>
                </c:pt>
                <c:pt idx="4078">
                  <c:v>0.16311999999999999</c:v>
                </c:pt>
                <c:pt idx="4079">
                  <c:v>0.16316000000000003</c:v>
                </c:pt>
                <c:pt idx="4080">
                  <c:v>0.16320000000000001</c:v>
                </c:pt>
                <c:pt idx="4081">
                  <c:v>0.16324000000000041</c:v>
                </c:pt>
                <c:pt idx="4082">
                  <c:v>0.16328000000000001</c:v>
                </c:pt>
                <c:pt idx="4083">
                  <c:v>0.16332000000000002</c:v>
                </c:pt>
                <c:pt idx="4084">
                  <c:v>0.16336000000000001</c:v>
                </c:pt>
                <c:pt idx="4085">
                  <c:v>0.16340000000000021</c:v>
                </c:pt>
                <c:pt idx="4086">
                  <c:v>0.16344000000000061</c:v>
                </c:pt>
                <c:pt idx="4087">
                  <c:v>0.16348000000000001</c:v>
                </c:pt>
                <c:pt idx="4088">
                  <c:v>0.16352000000000003</c:v>
                </c:pt>
                <c:pt idx="4089">
                  <c:v>0.16356000000000001</c:v>
                </c:pt>
                <c:pt idx="4090">
                  <c:v>0.16360000000000002</c:v>
                </c:pt>
                <c:pt idx="4091">
                  <c:v>0.16364000000000001</c:v>
                </c:pt>
                <c:pt idx="4092">
                  <c:v>0.16368000000000002</c:v>
                </c:pt>
                <c:pt idx="4093">
                  <c:v>0.16372</c:v>
                </c:pt>
                <c:pt idx="4094">
                  <c:v>0.16376000000000004</c:v>
                </c:pt>
                <c:pt idx="4095">
                  <c:v>0.1638</c:v>
                </c:pt>
                <c:pt idx="4096">
                  <c:v>0.16384000000000001</c:v>
                </c:pt>
                <c:pt idx="4097">
                  <c:v>0.16388000000000003</c:v>
                </c:pt>
                <c:pt idx="4098">
                  <c:v>0.16392000000000001</c:v>
                </c:pt>
                <c:pt idx="4099">
                  <c:v>0.16396000000000024</c:v>
                </c:pt>
                <c:pt idx="4100">
                  <c:v>0.16400000000000001</c:v>
                </c:pt>
                <c:pt idx="4101">
                  <c:v>0.16404000000000021</c:v>
                </c:pt>
                <c:pt idx="4102">
                  <c:v>0.16408</c:v>
                </c:pt>
                <c:pt idx="4103">
                  <c:v>0.16412000000000002</c:v>
                </c:pt>
                <c:pt idx="4104">
                  <c:v>0.16416</c:v>
                </c:pt>
                <c:pt idx="4105">
                  <c:v>0.16420000000000001</c:v>
                </c:pt>
                <c:pt idx="4106">
                  <c:v>0.16424000000000041</c:v>
                </c:pt>
                <c:pt idx="4107">
                  <c:v>0.16428000000000001</c:v>
                </c:pt>
                <c:pt idx="4108">
                  <c:v>0.16432000000000002</c:v>
                </c:pt>
                <c:pt idx="4109">
                  <c:v>0.16436000000000001</c:v>
                </c:pt>
                <c:pt idx="4110">
                  <c:v>0.16440000000000021</c:v>
                </c:pt>
                <c:pt idx="4111">
                  <c:v>0.16444000000000061</c:v>
                </c:pt>
                <c:pt idx="4112">
                  <c:v>0.16448000000000004</c:v>
                </c:pt>
                <c:pt idx="4113">
                  <c:v>0.16452</c:v>
                </c:pt>
                <c:pt idx="4114">
                  <c:v>0.16456000000000001</c:v>
                </c:pt>
                <c:pt idx="4115">
                  <c:v>0.16460000000000002</c:v>
                </c:pt>
                <c:pt idx="4116">
                  <c:v>0.16464000000000001</c:v>
                </c:pt>
                <c:pt idx="4117">
                  <c:v>0.16468000000000002</c:v>
                </c:pt>
                <c:pt idx="4118">
                  <c:v>0.16472000000000001</c:v>
                </c:pt>
                <c:pt idx="4119">
                  <c:v>0.16476000000000021</c:v>
                </c:pt>
                <c:pt idx="4120">
                  <c:v>0.1648</c:v>
                </c:pt>
                <c:pt idx="4121">
                  <c:v>0.16484000000000001</c:v>
                </c:pt>
                <c:pt idx="4122">
                  <c:v>0.16488000000000003</c:v>
                </c:pt>
                <c:pt idx="4123">
                  <c:v>0.16492000000000001</c:v>
                </c:pt>
                <c:pt idx="4124">
                  <c:v>0.16496000000000041</c:v>
                </c:pt>
                <c:pt idx="4125">
                  <c:v>0.16500000000000001</c:v>
                </c:pt>
                <c:pt idx="4126">
                  <c:v>0.16504000000000021</c:v>
                </c:pt>
                <c:pt idx="4127">
                  <c:v>0.16508</c:v>
                </c:pt>
                <c:pt idx="4128">
                  <c:v>0.16512000000000002</c:v>
                </c:pt>
                <c:pt idx="4129">
                  <c:v>0.16516</c:v>
                </c:pt>
                <c:pt idx="4130">
                  <c:v>0.16520000000000001</c:v>
                </c:pt>
                <c:pt idx="4131">
                  <c:v>0.16524000000000041</c:v>
                </c:pt>
                <c:pt idx="4132">
                  <c:v>0.16528000000000001</c:v>
                </c:pt>
                <c:pt idx="4133">
                  <c:v>0.16532000000000002</c:v>
                </c:pt>
                <c:pt idx="4134">
                  <c:v>0.16536000000000001</c:v>
                </c:pt>
                <c:pt idx="4135">
                  <c:v>0.16540000000000021</c:v>
                </c:pt>
                <c:pt idx="4136">
                  <c:v>0.16544000000000061</c:v>
                </c:pt>
                <c:pt idx="4137">
                  <c:v>0.16548000000000004</c:v>
                </c:pt>
                <c:pt idx="4138">
                  <c:v>0.16552</c:v>
                </c:pt>
                <c:pt idx="4139">
                  <c:v>0.16556000000000001</c:v>
                </c:pt>
                <c:pt idx="4140">
                  <c:v>0.16560000000000002</c:v>
                </c:pt>
                <c:pt idx="4141">
                  <c:v>0.16564000000000001</c:v>
                </c:pt>
                <c:pt idx="4142">
                  <c:v>0.16568000000000002</c:v>
                </c:pt>
                <c:pt idx="4143">
                  <c:v>0.16572000000000001</c:v>
                </c:pt>
                <c:pt idx="4144">
                  <c:v>0.16576000000000021</c:v>
                </c:pt>
                <c:pt idx="4145">
                  <c:v>0.1658</c:v>
                </c:pt>
                <c:pt idx="4146">
                  <c:v>0.16584000000000004</c:v>
                </c:pt>
                <c:pt idx="4147">
                  <c:v>0.16588000000000003</c:v>
                </c:pt>
                <c:pt idx="4148">
                  <c:v>0.16592000000000001</c:v>
                </c:pt>
                <c:pt idx="4149">
                  <c:v>0.16596000000000041</c:v>
                </c:pt>
                <c:pt idx="4150">
                  <c:v>0.16600000000000001</c:v>
                </c:pt>
                <c:pt idx="4151">
                  <c:v>0.16604000000000024</c:v>
                </c:pt>
                <c:pt idx="4152">
                  <c:v>0.16608000000000001</c:v>
                </c:pt>
                <c:pt idx="4153">
                  <c:v>0.16612000000000002</c:v>
                </c:pt>
                <c:pt idx="4154">
                  <c:v>0.16616</c:v>
                </c:pt>
                <c:pt idx="4155">
                  <c:v>0.16620000000000001</c:v>
                </c:pt>
                <c:pt idx="4156">
                  <c:v>0.16624000000000044</c:v>
                </c:pt>
                <c:pt idx="4157">
                  <c:v>0.16628000000000001</c:v>
                </c:pt>
                <c:pt idx="4158">
                  <c:v>0.16632000000000002</c:v>
                </c:pt>
                <c:pt idx="4159">
                  <c:v>0.16636000000000001</c:v>
                </c:pt>
                <c:pt idx="4160">
                  <c:v>0.16640000000000021</c:v>
                </c:pt>
                <c:pt idx="4161">
                  <c:v>0.16644000000000073</c:v>
                </c:pt>
                <c:pt idx="4162">
                  <c:v>0.16648000000000004</c:v>
                </c:pt>
                <c:pt idx="4163">
                  <c:v>0.16652</c:v>
                </c:pt>
                <c:pt idx="4164">
                  <c:v>0.16656000000000001</c:v>
                </c:pt>
                <c:pt idx="4165">
                  <c:v>0.16660000000000003</c:v>
                </c:pt>
                <c:pt idx="4166">
                  <c:v>0.16664000000000001</c:v>
                </c:pt>
                <c:pt idx="4167">
                  <c:v>0.16668000000000002</c:v>
                </c:pt>
                <c:pt idx="4168">
                  <c:v>0.16672000000000001</c:v>
                </c:pt>
                <c:pt idx="4169">
                  <c:v>0.16676000000000021</c:v>
                </c:pt>
                <c:pt idx="4170">
                  <c:v>0.1668</c:v>
                </c:pt>
                <c:pt idx="4171">
                  <c:v>0.16684000000000004</c:v>
                </c:pt>
                <c:pt idx="4172">
                  <c:v>0.16688</c:v>
                </c:pt>
                <c:pt idx="4173">
                  <c:v>0.16692000000000001</c:v>
                </c:pt>
                <c:pt idx="4174">
                  <c:v>0.16696000000000041</c:v>
                </c:pt>
                <c:pt idx="4175">
                  <c:v>0.16700000000000001</c:v>
                </c:pt>
                <c:pt idx="4176">
                  <c:v>0.16704000000000024</c:v>
                </c:pt>
                <c:pt idx="4177">
                  <c:v>0.16708000000000001</c:v>
                </c:pt>
                <c:pt idx="4178">
                  <c:v>0.16712000000000002</c:v>
                </c:pt>
                <c:pt idx="4179">
                  <c:v>0.16716</c:v>
                </c:pt>
                <c:pt idx="4180">
                  <c:v>0.16720000000000004</c:v>
                </c:pt>
                <c:pt idx="4181">
                  <c:v>0.16724000000000044</c:v>
                </c:pt>
                <c:pt idx="4182">
                  <c:v>0.16728000000000001</c:v>
                </c:pt>
                <c:pt idx="4183">
                  <c:v>0.16732000000000002</c:v>
                </c:pt>
                <c:pt idx="4184">
                  <c:v>0.16736000000000001</c:v>
                </c:pt>
                <c:pt idx="4185">
                  <c:v>0.16740000000000024</c:v>
                </c:pt>
                <c:pt idx="4186">
                  <c:v>0.16744000000000073</c:v>
                </c:pt>
                <c:pt idx="4187">
                  <c:v>0.16748000000000021</c:v>
                </c:pt>
                <c:pt idx="4188">
                  <c:v>0.16752</c:v>
                </c:pt>
                <c:pt idx="4189">
                  <c:v>0.16756000000000001</c:v>
                </c:pt>
                <c:pt idx="4190">
                  <c:v>0.16760000000000003</c:v>
                </c:pt>
                <c:pt idx="4191">
                  <c:v>0.16764000000000001</c:v>
                </c:pt>
                <c:pt idx="4192">
                  <c:v>0.16768000000000002</c:v>
                </c:pt>
                <c:pt idx="4193">
                  <c:v>0.16772000000000001</c:v>
                </c:pt>
                <c:pt idx="4194">
                  <c:v>0.16776000000000021</c:v>
                </c:pt>
                <c:pt idx="4195">
                  <c:v>0.1678</c:v>
                </c:pt>
                <c:pt idx="4196">
                  <c:v>0.16784000000000004</c:v>
                </c:pt>
                <c:pt idx="4197">
                  <c:v>0.16788</c:v>
                </c:pt>
                <c:pt idx="4198">
                  <c:v>0.16792000000000001</c:v>
                </c:pt>
                <c:pt idx="4199">
                  <c:v>0.16796000000000041</c:v>
                </c:pt>
                <c:pt idx="4200">
                  <c:v>0.16800000000000001</c:v>
                </c:pt>
                <c:pt idx="4201">
                  <c:v>0.16804000000000024</c:v>
                </c:pt>
                <c:pt idx="4202">
                  <c:v>0.16808000000000001</c:v>
                </c:pt>
                <c:pt idx="4203">
                  <c:v>0.16812000000000002</c:v>
                </c:pt>
                <c:pt idx="4204">
                  <c:v>0.16816</c:v>
                </c:pt>
                <c:pt idx="4205">
                  <c:v>0.16820000000000004</c:v>
                </c:pt>
                <c:pt idx="4206">
                  <c:v>0.16824000000000044</c:v>
                </c:pt>
                <c:pt idx="4207">
                  <c:v>0.16828000000000001</c:v>
                </c:pt>
                <c:pt idx="4208">
                  <c:v>0.16832000000000003</c:v>
                </c:pt>
                <c:pt idx="4209">
                  <c:v>0.16836000000000001</c:v>
                </c:pt>
                <c:pt idx="4210">
                  <c:v>0.16840000000000024</c:v>
                </c:pt>
                <c:pt idx="4211">
                  <c:v>0.16844000000000073</c:v>
                </c:pt>
                <c:pt idx="4212">
                  <c:v>0.16848000000000021</c:v>
                </c:pt>
                <c:pt idx="4213">
                  <c:v>0.16852</c:v>
                </c:pt>
                <c:pt idx="4214">
                  <c:v>0.16856000000000004</c:v>
                </c:pt>
                <c:pt idx="4215">
                  <c:v>0.16860000000000003</c:v>
                </c:pt>
                <c:pt idx="4216">
                  <c:v>0.16864000000000001</c:v>
                </c:pt>
                <c:pt idx="4217">
                  <c:v>0.16868000000000002</c:v>
                </c:pt>
                <c:pt idx="4218">
                  <c:v>0.16872000000000001</c:v>
                </c:pt>
                <c:pt idx="4219">
                  <c:v>0.16876000000000024</c:v>
                </c:pt>
                <c:pt idx="4220">
                  <c:v>0.16880000000000001</c:v>
                </c:pt>
                <c:pt idx="4221">
                  <c:v>0.16884000000000021</c:v>
                </c:pt>
                <c:pt idx="4222">
                  <c:v>0.16888</c:v>
                </c:pt>
                <c:pt idx="4223">
                  <c:v>0.16892000000000001</c:v>
                </c:pt>
                <c:pt idx="4224">
                  <c:v>0.16896000000000044</c:v>
                </c:pt>
                <c:pt idx="4225">
                  <c:v>0.16900000000000001</c:v>
                </c:pt>
                <c:pt idx="4226">
                  <c:v>0.16904000000000041</c:v>
                </c:pt>
                <c:pt idx="4227">
                  <c:v>0.16908000000000001</c:v>
                </c:pt>
                <c:pt idx="4228">
                  <c:v>0.16912000000000002</c:v>
                </c:pt>
                <c:pt idx="4229">
                  <c:v>0.16916</c:v>
                </c:pt>
                <c:pt idx="4230">
                  <c:v>0.16920000000000004</c:v>
                </c:pt>
                <c:pt idx="4231">
                  <c:v>0.16924000000000061</c:v>
                </c:pt>
                <c:pt idx="4232">
                  <c:v>0.16928000000000001</c:v>
                </c:pt>
                <c:pt idx="4233">
                  <c:v>0.16932000000000003</c:v>
                </c:pt>
                <c:pt idx="4234">
                  <c:v>0.16936000000000001</c:v>
                </c:pt>
                <c:pt idx="4235">
                  <c:v>0.16940000000000024</c:v>
                </c:pt>
                <c:pt idx="4236">
                  <c:v>0.16944000000000073</c:v>
                </c:pt>
                <c:pt idx="4237">
                  <c:v>0.16948000000000021</c:v>
                </c:pt>
                <c:pt idx="4238">
                  <c:v>0.16952</c:v>
                </c:pt>
                <c:pt idx="4239">
                  <c:v>0.16956000000000004</c:v>
                </c:pt>
                <c:pt idx="4240">
                  <c:v>0.1696</c:v>
                </c:pt>
                <c:pt idx="4241">
                  <c:v>0.16964000000000001</c:v>
                </c:pt>
                <c:pt idx="4242">
                  <c:v>0.16968000000000003</c:v>
                </c:pt>
                <c:pt idx="4243">
                  <c:v>0.16972000000000001</c:v>
                </c:pt>
                <c:pt idx="4244">
                  <c:v>0.16976000000000024</c:v>
                </c:pt>
                <c:pt idx="4245">
                  <c:v>0.16980000000000001</c:v>
                </c:pt>
                <c:pt idx="4246">
                  <c:v>0.16984000000000021</c:v>
                </c:pt>
                <c:pt idx="4247">
                  <c:v>0.16988</c:v>
                </c:pt>
                <c:pt idx="4248">
                  <c:v>0.16992000000000004</c:v>
                </c:pt>
                <c:pt idx="4249">
                  <c:v>0.16996000000000044</c:v>
                </c:pt>
                <c:pt idx="4250">
                  <c:v>0.17</c:v>
                </c:pt>
                <c:pt idx="4251">
                  <c:v>0.17004000000000041</c:v>
                </c:pt>
                <c:pt idx="4252">
                  <c:v>0.17008000000000001</c:v>
                </c:pt>
                <c:pt idx="4253">
                  <c:v>0.17012000000000002</c:v>
                </c:pt>
                <c:pt idx="4254">
                  <c:v>0.17016000000000001</c:v>
                </c:pt>
                <c:pt idx="4255">
                  <c:v>0.17020000000000021</c:v>
                </c:pt>
                <c:pt idx="4256">
                  <c:v>0.17024000000000061</c:v>
                </c:pt>
                <c:pt idx="4257">
                  <c:v>0.17028000000000001</c:v>
                </c:pt>
                <c:pt idx="4258">
                  <c:v>0.17032000000000003</c:v>
                </c:pt>
                <c:pt idx="4259">
                  <c:v>0.17036000000000001</c:v>
                </c:pt>
                <c:pt idx="4260">
                  <c:v>0.17040000000000041</c:v>
                </c:pt>
                <c:pt idx="4261">
                  <c:v>0.17044000000000073</c:v>
                </c:pt>
                <c:pt idx="4262">
                  <c:v>0.17048000000000021</c:v>
                </c:pt>
                <c:pt idx="4263">
                  <c:v>0.17052</c:v>
                </c:pt>
                <c:pt idx="4264">
                  <c:v>0.17056000000000004</c:v>
                </c:pt>
                <c:pt idx="4265">
                  <c:v>0.1706</c:v>
                </c:pt>
                <c:pt idx="4266">
                  <c:v>0.17064000000000001</c:v>
                </c:pt>
                <c:pt idx="4267">
                  <c:v>0.17068000000000003</c:v>
                </c:pt>
                <c:pt idx="4268">
                  <c:v>0.17072000000000001</c:v>
                </c:pt>
                <c:pt idx="4269">
                  <c:v>0.17076000000000024</c:v>
                </c:pt>
                <c:pt idx="4270">
                  <c:v>0.17080000000000001</c:v>
                </c:pt>
                <c:pt idx="4271">
                  <c:v>0.17084000000000021</c:v>
                </c:pt>
                <c:pt idx="4272">
                  <c:v>0.17088</c:v>
                </c:pt>
                <c:pt idx="4273">
                  <c:v>0.17092000000000004</c:v>
                </c:pt>
                <c:pt idx="4274">
                  <c:v>0.17096000000000044</c:v>
                </c:pt>
                <c:pt idx="4275">
                  <c:v>0.17100000000000001</c:v>
                </c:pt>
                <c:pt idx="4276">
                  <c:v>0.17104000000000041</c:v>
                </c:pt>
                <c:pt idx="4277">
                  <c:v>0.17108000000000001</c:v>
                </c:pt>
                <c:pt idx="4278">
                  <c:v>0.17112000000000002</c:v>
                </c:pt>
                <c:pt idx="4279">
                  <c:v>0.17116000000000001</c:v>
                </c:pt>
                <c:pt idx="4280">
                  <c:v>0.17120000000000021</c:v>
                </c:pt>
                <c:pt idx="4281">
                  <c:v>0.17124000000000061</c:v>
                </c:pt>
                <c:pt idx="4282">
                  <c:v>0.17128000000000004</c:v>
                </c:pt>
                <c:pt idx="4283">
                  <c:v>0.17132000000000003</c:v>
                </c:pt>
                <c:pt idx="4284">
                  <c:v>0.17136000000000001</c:v>
                </c:pt>
                <c:pt idx="4285">
                  <c:v>0.17140000000000041</c:v>
                </c:pt>
                <c:pt idx="4286">
                  <c:v>0.17144000000000073</c:v>
                </c:pt>
                <c:pt idx="4287">
                  <c:v>0.17148000000000024</c:v>
                </c:pt>
                <c:pt idx="4288">
                  <c:v>0.17152000000000001</c:v>
                </c:pt>
                <c:pt idx="4289">
                  <c:v>0.17156000000000021</c:v>
                </c:pt>
                <c:pt idx="4290">
                  <c:v>0.1716</c:v>
                </c:pt>
                <c:pt idx="4291">
                  <c:v>0.17164000000000001</c:v>
                </c:pt>
                <c:pt idx="4292">
                  <c:v>0.17168000000000003</c:v>
                </c:pt>
                <c:pt idx="4293">
                  <c:v>0.17172000000000001</c:v>
                </c:pt>
                <c:pt idx="4294">
                  <c:v>0.17176000000000041</c:v>
                </c:pt>
                <c:pt idx="4295">
                  <c:v>0.17180000000000001</c:v>
                </c:pt>
                <c:pt idx="4296">
                  <c:v>0.17184000000000021</c:v>
                </c:pt>
                <c:pt idx="4297">
                  <c:v>0.17188000000000001</c:v>
                </c:pt>
                <c:pt idx="4298">
                  <c:v>0.17192000000000021</c:v>
                </c:pt>
                <c:pt idx="4299">
                  <c:v>0.17196000000000061</c:v>
                </c:pt>
                <c:pt idx="4300">
                  <c:v>0.17200000000000001</c:v>
                </c:pt>
                <c:pt idx="4301">
                  <c:v>0.17204000000000041</c:v>
                </c:pt>
                <c:pt idx="4302">
                  <c:v>0.17208000000000001</c:v>
                </c:pt>
                <c:pt idx="4303">
                  <c:v>0.17212000000000002</c:v>
                </c:pt>
                <c:pt idx="4304">
                  <c:v>0.17216000000000001</c:v>
                </c:pt>
                <c:pt idx="4305">
                  <c:v>0.17220000000000021</c:v>
                </c:pt>
                <c:pt idx="4306">
                  <c:v>0.17224000000000067</c:v>
                </c:pt>
                <c:pt idx="4307">
                  <c:v>0.17228000000000004</c:v>
                </c:pt>
                <c:pt idx="4308">
                  <c:v>0.17232</c:v>
                </c:pt>
                <c:pt idx="4309">
                  <c:v>0.17236000000000001</c:v>
                </c:pt>
                <c:pt idx="4310">
                  <c:v>0.17240000000000041</c:v>
                </c:pt>
                <c:pt idx="4311">
                  <c:v>0.17244000000000081</c:v>
                </c:pt>
                <c:pt idx="4312">
                  <c:v>0.17248000000000024</c:v>
                </c:pt>
                <c:pt idx="4313">
                  <c:v>0.17252000000000001</c:v>
                </c:pt>
                <c:pt idx="4314">
                  <c:v>0.17256000000000021</c:v>
                </c:pt>
                <c:pt idx="4315">
                  <c:v>0.1726</c:v>
                </c:pt>
                <c:pt idx="4316">
                  <c:v>0.17264000000000004</c:v>
                </c:pt>
                <c:pt idx="4317">
                  <c:v>0.17268000000000003</c:v>
                </c:pt>
                <c:pt idx="4318">
                  <c:v>0.17272000000000001</c:v>
                </c:pt>
                <c:pt idx="4319">
                  <c:v>0.17276000000000041</c:v>
                </c:pt>
                <c:pt idx="4320">
                  <c:v>0.17280000000000001</c:v>
                </c:pt>
                <c:pt idx="4321">
                  <c:v>0.17284000000000024</c:v>
                </c:pt>
                <c:pt idx="4322">
                  <c:v>0.17288000000000001</c:v>
                </c:pt>
                <c:pt idx="4323">
                  <c:v>0.17292000000000021</c:v>
                </c:pt>
                <c:pt idx="4324">
                  <c:v>0.17296000000000061</c:v>
                </c:pt>
                <c:pt idx="4325">
                  <c:v>0.17300000000000001</c:v>
                </c:pt>
                <c:pt idx="4326">
                  <c:v>0.17304000000000044</c:v>
                </c:pt>
                <c:pt idx="4327">
                  <c:v>0.17308000000000001</c:v>
                </c:pt>
                <c:pt idx="4328">
                  <c:v>0.17312000000000002</c:v>
                </c:pt>
                <c:pt idx="4329">
                  <c:v>0.17316000000000001</c:v>
                </c:pt>
                <c:pt idx="4330">
                  <c:v>0.17320000000000021</c:v>
                </c:pt>
                <c:pt idx="4331">
                  <c:v>0.17324000000000073</c:v>
                </c:pt>
                <c:pt idx="4332">
                  <c:v>0.17328000000000021</c:v>
                </c:pt>
                <c:pt idx="4333">
                  <c:v>0.17332</c:v>
                </c:pt>
                <c:pt idx="4334">
                  <c:v>0.17336000000000001</c:v>
                </c:pt>
                <c:pt idx="4335">
                  <c:v>0.17340000000000041</c:v>
                </c:pt>
                <c:pt idx="4336">
                  <c:v>0.17344000000000082</c:v>
                </c:pt>
                <c:pt idx="4337">
                  <c:v>0.17348000000000041</c:v>
                </c:pt>
                <c:pt idx="4338">
                  <c:v>0.17352000000000001</c:v>
                </c:pt>
                <c:pt idx="4339">
                  <c:v>0.17356000000000021</c:v>
                </c:pt>
                <c:pt idx="4340">
                  <c:v>0.1736</c:v>
                </c:pt>
                <c:pt idx="4341">
                  <c:v>0.17364000000000004</c:v>
                </c:pt>
                <c:pt idx="4342">
                  <c:v>0.17368</c:v>
                </c:pt>
                <c:pt idx="4343">
                  <c:v>0.17372000000000001</c:v>
                </c:pt>
                <c:pt idx="4344">
                  <c:v>0.17376000000000041</c:v>
                </c:pt>
                <c:pt idx="4345">
                  <c:v>0.17380000000000001</c:v>
                </c:pt>
                <c:pt idx="4346">
                  <c:v>0.17384000000000024</c:v>
                </c:pt>
                <c:pt idx="4347">
                  <c:v>0.17388000000000001</c:v>
                </c:pt>
                <c:pt idx="4348">
                  <c:v>0.17392000000000021</c:v>
                </c:pt>
                <c:pt idx="4349">
                  <c:v>0.17396000000000061</c:v>
                </c:pt>
                <c:pt idx="4350">
                  <c:v>0.17400000000000004</c:v>
                </c:pt>
                <c:pt idx="4351">
                  <c:v>0.17404000000000044</c:v>
                </c:pt>
                <c:pt idx="4352">
                  <c:v>0.17408000000000001</c:v>
                </c:pt>
                <c:pt idx="4353">
                  <c:v>0.17412000000000002</c:v>
                </c:pt>
                <c:pt idx="4354">
                  <c:v>0.17416000000000001</c:v>
                </c:pt>
                <c:pt idx="4355">
                  <c:v>0.17420000000000024</c:v>
                </c:pt>
                <c:pt idx="4356">
                  <c:v>0.17424000000000073</c:v>
                </c:pt>
                <c:pt idx="4357">
                  <c:v>0.17428000000000021</c:v>
                </c:pt>
                <c:pt idx="4358">
                  <c:v>0.17432</c:v>
                </c:pt>
                <c:pt idx="4359">
                  <c:v>0.17436000000000001</c:v>
                </c:pt>
                <c:pt idx="4360">
                  <c:v>0.17440000000000044</c:v>
                </c:pt>
                <c:pt idx="4361">
                  <c:v>0.17444000000000082</c:v>
                </c:pt>
                <c:pt idx="4362">
                  <c:v>0.17448000000000041</c:v>
                </c:pt>
                <c:pt idx="4363">
                  <c:v>0.17452000000000001</c:v>
                </c:pt>
                <c:pt idx="4364">
                  <c:v>0.17456000000000021</c:v>
                </c:pt>
                <c:pt idx="4365">
                  <c:v>0.17460000000000001</c:v>
                </c:pt>
                <c:pt idx="4366">
                  <c:v>0.17464000000000021</c:v>
                </c:pt>
                <c:pt idx="4367">
                  <c:v>0.17468</c:v>
                </c:pt>
                <c:pt idx="4368">
                  <c:v>0.17472000000000001</c:v>
                </c:pt>
                <c:pt idx="4369">
                  <c:v>0.17476000000000044</c:v>
                </c:pt>
                <c:pt idx="4370">
                  <c:v>0.17480000000000001</c:v>
                </c:pt>
                <c:pt idx="4371">
                  <c:v>0.17484000000000041</c:v>
                </c:pt>
                <c:pt idx="4372">
                  <c:v>0.17488000000000001</c:v>
                </c:pt>
                <c:pt idx="4373">
                  <c:v>0.17492000000000021</c:v>
                </c:pt>
                <c:pt idx="4374">
                  <c:v>0.17496000000000073</c:v>
                </c:pt>
                <c:pt idx="4375">
                  <c:v>0.17500000000000004</c:v>
                </c:pt>
                <c:pt idx="4376">
                  <c:v>0.17504000000000061</c:v>
                </c:pt>
                <c:pt idx="4377">
                  <c:v>0.17508000000000001</c:v>
                </c:pt>
                <c:pt idx="4378">
                  <c:v>0.17512000000000003</c:v>
                </c:pt>
                <c:pt idx="4379">
                  <c:v>0.17516000000000001</c:v>
                </c:pt>
                <c:pt idx="4380">
                  <c:v>0.17520000000000024</c:v>
                </c:pt>
                <c:pt idx="4381">
                  <c:v>0.17524000000000073</c:v>
                </c:pt>
                <c:pt idx="4382">
                  <c:v>0.17528000000000021</c:v>
                </c:pt>
                <c:pt idx="4383">
                  <c:v>0.17532</c:v>
                </c:pt>
                <c:pt idx="4384">
                  <c:v>0.17536000000000004</c:v>
                </c:pt>
                <c:pt idx="4385">
                  <c:v>0.17540000000000044</c:v>
                </c:pt>
                <c:pt idx="4386">
                  <c:v>0.17544000000000082</c:v>
                </c:pt>
                <c:pt idx="4387">
                  <c:v>0.17548000000000041</c:v>
                </c:pt>
                <c:pt idx="4388">
                  <c:v>0.17552000000000001</c:v>
                </c:pt>
                <c:pt idx="4389">
                  <c:v>0.17556000000000024</c:v>
                </c:pt>
                <c:pt idx="4390">
                  <c:v>0.17560000000000001</c:v>
                </c:pt>
                <c:pt idx="4391">
                  <c:v>0.17564000000000021</c:v>
                </c:pt>
                <c:pt idx="4392">
                  <c:v>0.17568</c:v>
                </c:pt>
                <c:pt idx="4393">
                  <c:v>0.17572000000000004</c:v>
                </c:pt>
                <c:pt idx="4394">
                  <c:v>0.17576000000000044</c:v>
                </c:pt>
                <c:pt idx="4395">
                  <c:v>0.17580000000000001</c:v>
                </c:pt>
                <c:pt idx="4396">
                  <c:v>0.17584000000000041</c:v>
                </c:pt>
                <c:pt idx="4397">
                  <c:v>0.17588000000000001</c:v>
                </c:pt>
                <c:pt idx="4398">
                  <c:v>0.17592000000000024</c:v>
                </c:pt>
                <c:pt idx="4399">
                  <c:v>0.17596000000000073</c:v>
                </c:pt>
                <c:pt idx="4400">
                  <c:v>0.17600000000000021</c:v>
                </c:pt>
                <c:pt idx="4401">
                  <c:v>0.17604000000000061</c:v>
                </c:pt>
                <c:pt idx="4402">
                  <c:v>0.17608000000000001</c:v>
                </c:pt>
                <c:pt idx="4403">
                  <c:v>0.17612000000000003</c:v>
                </c:pt>
                <c:pt idx="4404">
                  <c:v>0.17616000000000001</c:v>
                </c:pt>
                <c:pt idx="4405">
                  <c:v>0.17620000000000041</c:v>
                </c:pt>
                <c:pt idx="4406">
                  <c:v>0.17624000000000073</c:v>
                </c:pt>
                <c:pt idx="4407">
                  <c:v>0.17628000000000021</c:v>
                </c:pt>
                <c:pt idx="4408">
                  <c:v>0.17632</c:v>
                </c:pt>
                <c:pt idx="4409">
                  <c:v>0.17636000000000004</c:v>
                </c:pt>
                <c:pt idx="4410">
                  <c:v>0.17640000000000061</c:v>
                </c:pt>
                <c:pt idx="4411">
                  <c:v>0.17644000000000082</c:v>
                </c:pt>
                <c:pt idx="4412">
                  <c:v>0.17648000000000041</c:v>
                </c:pt>
                <c:pt idx="4413">
                  <c:v>0.17652000000000001</c:v>
                </c:pt>
                <c:pt idx="4414">
                  <c:v>0.17656000000000024</c:v>
                </c:pt>
                <c:pt idx="4415">
                  <c:v>0.17660000000000001</c:v>
                </c:pt>
                <c:pt idx="4416">
                  <c:v>0.17664000000000021</c:v>
                </c:pt>
                <c:pt idx="4417">
                  <c:v>0.17668</c:v>
                </c:pt>
                <c:pt idx="4418">
                  <c:v>0.17672000000000004</c:v>
                </c:pt>
                <c:pt idx="4419">
                  <c:v>0.17676000000000044</c:v>
                </c:pt>
                <c:pt idx="4420">
                  <c:v>0.17680000000000001</c:v>
                </c:pt>
                <c:pt idx="4421">
                  <c:v>0.17684000000000041</c:v>
                </c:pt>
                <c:pt idx="4422">
                  <c:v>0.17688000000000001</c:v>
                </c:pt>
                <c:pt idx="4423">
                  <c:v>0.17692000000000024</c:v>
                </c:pt>
                <c:pt idx="4424">
                  <c:v>0.17696000000000073</c:v>
                </c:pt>
                <c:pt idx="4425">
                  <c:v>0.17700000000000021</c:v>
                </c:pt>
                <c:pt idx="4426">
                  <c:v>0.17704000000000061</c:v>
                </c:pt>
                <c:pt idx="4427">
                  <c:v>0.17708000000000004</c:v>
                </c:pt>
                <c:pt idx="4428">
                  <c:v>0.17712000000000003</c:v>
                </c:pt>
                <c:pt idx="4429">
                  <c:v>0.17716000000000001</c:v>
                </c:pt>
                <c:pt idx="4430">
                  <c:v>0.17720000000000041</c:v>
                </c:pt>
                <c:pt idx="4431">
                  <c:v>0.17724000000000073</c:v>
                </c:pt>
                <c:pt idx="4432">
                  <c:v>0.17728000000000024</c:v>
                </c:pt>
                <c:pt idx="4433">
                  <c:v>0.17732000000000001</c:v>
                </c:pt>
                <c:pt idx="4434">
                  <c:v>0.17736000000000021</c:v>
                </c:pt>
                <c:pt idx="4435">
                  <c:v>0.17740000000000061</c:v>
                </c:pt>
                <c:pt idx="4436">
                  <c:v>0.17744000000000082</c:v>
                </c:pt>
                <c:pt idx="4437">
                  <c:v>0.17748000000000044</c:v>
                </c:pt>
                <c:pt idx="4438">
                  <c:v>0.17752000000000001</c:v>
                </c:pt>
                <c:pt idx="4439">
                  <c:v>0.17756000000000041</c:v>
                </c:pt>
                <c:pt idx="4440">
                  <c:v>0.17760000000000001</c:v>
                </c:pt>
                <c:pt idx="4441">
                  <c:v>0.17764000000000021</c:v>
                </c:pt>
                <c:pt idx="4442">
                  <c:v>0.17768</c:v>
                </c:pt>
                <c:pt idx="4443">
                  <c:v>0.17772000000000004</c:v>
                </c:pt>
                <c:pt idx="4444">
                  <c:v>0.17776000000000061</c:v>
                </c:pt>
                <c:pt idx="4445">
                  <c:v>0.17780000000000001</c:v>
                </c:pt>
                <c:pt idx="4446">
                  <c:v>0.17784000000000041</c:v>
                </c:pt>
                <c:pt idx="4447">
                  <c:v>0.17788000000000001</c:v>
                </c:pt>
                <c:pt idx="4448">
                  <c:v>0.17792000000000024</c:v>
                </c:pt>
                <c:pt idx="4449">
                  <c:v>0.17796000000000073</c:v>
                </c:pt>
                <c:pt idx="4450">
                  <c:v>0.17800000000000021</c:v>
                </c:pt>
                <c:pt idx="4451">
                  <c:v>0.17804000000000061</c:v>
                </c:pt>
                <c:pt idx="4452">
                  <c:v>0.17808000000000004</c:v>
                </c:pt>
                <c:pt idx="4453">
                  <c:v>0.17812000000000003</c:v>
                </c:pt>
                <c:pt idx="4454">
                  <c:v>0.17816000000000001</c:v>
                </c:pt>
                <c:pt idx="4455">
                  <c:v>0.17820000000000041</c:v>
                </c:pt>
                <c:pt idx="4456">
                  <c:v>0.17824000000000076</c:v>
                </c:pt>
                <c:pt idx="4457">
                  <c:v>0.17828000000000024</c:v>
                </c:pt>
                <c:pt idx="4458">
                  <c:v>0.17832000000000001</c:v>
                </c:pt>
                <c:pt idx="4459">
                  <c:v>0.17836000000000021</c:v>
                </c:pt>
                <c:pt idx="4460">
                  <c:v>0.17840000000000061</c:v>
                </c:pt>
                <c:pt idx="4461">
                  <c:v>0.17844000000000093</c:v>
                </c:pt>
                <c:pt idx="4462">
                  <c:v>0.17848000000000044</c:v>
                </c:pt>
                <c:pt idx="4463">
                  <c:v>0.17852000000000001</c:v>
                </c:pt>
                <c:pt idx="4464">
                  <c:v>0.17856000000000041</c:v>
                </c:pt>
                <c:pt idx="4465">
                  <c:v>0.17860000000000001</c:v>
                </c:pt>
                <c:pt idx="4466">
                  <c:v>0.17864000000000024</c:v>
                </c:pt>
                <c:pt idx="4467">
                  <c:v>0.17868000000000001</c:v>
                </c:pt>
                <c:pt idx="4468">
                  <c:v>0.17872000000000021</c:v>
                </c:pt>
                <c:pt idx="4469">
                  <c:v>0.17876000000000061</c:v>
                </c:pt>
                <c:pt idx="4470">
                  <c:v>0.17880000000000001</c:v>
                </c:pt>
                <c:pt idx="4471">
                  <c:v>0.17884000000000044</c:v>
                </c:pt>
                <c:pt idx="4472">
                  <c:v>0.17888000000000001</c:v>
                </c:pt>
                <c:pt idx="4473">
                  <c:v>0.17892000000000041</c:v>
                </c:pt>
                <c:pt idx="4474">
                  <c:v>0.17896000000000073</c:v>
                </c:pt>
                <c:pt idx="4475">
                  <c:v>0.17900000000000021</c:v>
                </c:pt>
                <c:pt idx="4476">
                  <c:v>0.17904000000000073</c:v>
                </c:pt>
                <c:pt idx="4477">
                  <c:v>0.17908000000000004</c:v>
                </c:pt>
                <c:pt idx="4478">
                  <c:v>0.17912</c:v>
                </c:pt>
                <c:pt idx="4479">
                  <c:v>0.17916000000000001</c:v>
                </c:pt>
                <c:pt idx="4480">
                  <c:v>0.17920000000000041</c:v>
                </c:pt>
                <c:pt idx="4481">
                  <c:v>0.17924000000000082</c:v>
                </c:pt>
                <c:pt idx="4482">
                  <c:v>0.17928000000000024</c:v>
                </c:pt>
                <c:pt idx="4483">
                  <c:v>0.17932000000000001</c:v>
                </c:pt>
                <c:pt idx="4484">
                  <c:v>0.17936000000000021</c:v>
                </c:pt>
                <c:pt idx="4485">
                  <c:v>0.17940000000000061</c:v>
                </c:pt>
                <c:pt idx="4486">
                  <c:v>0.17944000000000099</c:v>
                </c:pt>
                <c:pt idx="4487">
                  <c:v>0.17948000000000044</c:v>
                </c:pt>
                <c:pt idx="4488">
                  <c:v>0.17952000000000001</c:v>
                </c:pt>
                <c:pt idx="4489">
                  <c:v>0.17956000000000041</c:v>
                </c:pt>
                <c:pt idx="4490">
                  <c:v>0.17960000000000001</c:v>
                </c:pt>
                <c:pt idx="4491">
                  <c:v>0.17964000000000024</c:v>
                </c:pt>
                <c:pt idx="4492">
                  <c:v>0.17968000000000001</c:v>
                </c:pt>
                <c:pt idx="4493">
                  <c:v>0.17972000000000021</c:v>
                </c:pt>
                <c:pt idx="4494">
                  <c:v>0.17976000000000061</c:v>
                </c:pt>
                <c:pt idx="4495">
                  <c:v>0.17980000000000004</c:v>
                </c:pt>
                <c:pt idx="4496">
                  <c:v>0.17984000000000044</c:v>
                </c:pt>
                <c:pt idx="4497">
                  <c:v>0.17988000000000001</c:v>
                </c:pt>
                <c:pt idx="4498">
                  <c:v>0.17992000000000041</c:v>
                </c:pt>
                <c:pt idx="4499">
                  <c:v>0.17996000000000073</c:v>
                </c:pt>
                <c:pt idx="4500">
                  <c:v>0.18000000000000024</c:v>
                </c:pt>
                <c:pt idx="4501">
                  <c:v>0.18004000000000073</c:v>
                </c:pt>
                <c:pt idx="4502">
                  <c:v>0.18008000000000021</c:v>
                </c:pt>
                <c:pt idx="4503">
                  <c:v>0.18012</c:v>
                </c:pt>
                <c:pt idx="4504">
                  <c:v>0.18016000000000001</c:v>
                </c:pt>
                <c:pt idx="4505">
                  <c:v>0.18020000000000044</c:v>
                </c:pt>
                <c:pt idx="4506">
                  <c:v>0.18024000000000082</c:v>
                </c:pt>
                <c:pt idx="4507">
                  <c:v>0.18028000000000041</c:v>
                </c:pt>
                <c:pt idx="4508">
                  <c:v>0.18032000000000001</c:v>
                </c:pt>
                <c:pt idx="4509">
                  <c:v>0.18036000000000021</c:v>
                </c:pt>
                <c:pt idx="4510">
                  <c:v>0.18040000000000073</c:v>
                </c:pt>
                <c:pt idx="4511">
                  <c:v>0.18044000000000099</c:v>
                </c:pt>
                <c:pt idx="4512">
                  <c:v>0.18048000000000061</c:v>
                </c:pt>
                <c:pt idx="4513">
                  <c:v>0.18052000000000001</c:v>
                </c:pt>
                <c:pt idx="4514">
                  <c:v>0.18056000000000041</c:v>
                </c:pt>
                <c:pt idx="4515">
                  <c:v>0.18060000000000001</c:v>
                </c:pt>
                <c:pt idx="4516">
                  <c:v>0.18064000000000024</c:v>
                </c:pt>
                <c:pt idx="4517">
                  <c:v>0.18068000000000001</c:v>
                </c:pt>
                <c:pt idx="4518">
                  <c:v>0.18072000000000021</c:v>
                </c:pt>
                <c:pt idx="4519">
                  <c:v>0.18076000000000064</c:v>
                </c:pt>
                <c:pt idx="4520">
                  <c:v>0.18080000000000004</c:v>
                </c:pt>
                <c:pt idx="4521">
                  <c:v>0.18084000000000044</c:v>
                </c:pt>
                <c:pt idx="4522">
                  <c:v>0.18088000000000001</c:v>
                </c:pt>
                <c:pt idx="4523">
                  <c:v>0.18092000000000041</c:v>
                </c:pt>
                <c:pt idx="4524">
                  <c:v>0.18096000000000079</c:v>
                </c:pt>
                <c:pt idx="4525">
                  <c:v>0.18100000000000024</c:v>
                </c:pt>
                <c:pt idx="4526">
                  <c:v>0.18104000000000073</c:v>
                </c:pt>
                <c:pt idx="4527">
                  <c:v>0.18108000000000021</c:v>
                </c:pt>
                <c:pt idx="4528">
                  <c:v>0.18112</c:v>
                </c:pt>
                <c:pt idx="4529">
                  <c:v>0.18116000000000004</c:v>
                </c:pt>
                <c:pt idx="4530">
                  <c:v>0.18120000000000044</c:v>
                </c:pt>
                <c:pt idx="4531">
                  <c:v>0.18124000000000082</c:v>
                </c:pt>
                <c:pt idx="4532">
                  <c:v>0.18128000000000041</c:v>
                </c:pt>
                <c:pt idx="4533">
                  <c:v>0.18132000000000001</c:v>
                </c:pt>
                <c:pt idx="4534">
                  <c:v>0.18136000000000024</c:v>
                </c:pt>
                <c:pt idx="4535">
                  <c:v>0.18140000000000073</c:v>
                </c:pt>
                <c:pt idx="4536">
                  <c:v>0.18144000000000099</c:v>
                </c:pt>
                <c:pt idx="4537">
                  <c:v>0.18148000000000061</c:v>
                </c:pt>
                <c:pt idx="4538">
                  <c:v>0.18152000000000001</c:v>
                </c:pt>
                <c:pt idx="4539">
                  <c:v>0.18156000000000044</c:v>
                </c:pt>
                <c:pt idx="4540">
                  <c:v>0.18160000000000001</c:v>
                </c:pt>
                <c:pt idx="4541">
                  <c:v>0.18164000000000041</c:v>
                </c:pt>
                <c:pt idx="4542">
                  <c:v>0.18168000000000001</c:v>
                </c:pt>
                <c:pt idx="4543">
                  <c:v>0.18172000000000021</c:v>
                </c:pt>
                <c:pt idx="4544">
                  <c:v>0.18176000000000073</c:v>
                </c:pt>
                <c:pt idx="4545">
                  <c:v>0.18180000000000004</c:v>
                </c:pt>
                <c:pt idx="4546">
                  <c:v>0.18184000000000061</c:v>
                </c:pt>
                <c:pt idx="4547">
                  <c:v>0.18188000000000001</c:v>
                </c:pt>
                <c:pt idx="4548">
                  <c:v>0.18192000000000041</c:v>
                </c:pt>
                <c:pt idx="4549">
                  <c:v>0.18196000000000082</c:v>
                </c:pt>
                <c:pt idx="4550">
                  <c:v>0.18200000000000024</c:v>
                </c:pt>
                <c:pt idx="4551">
                  <c:v>0.18204000000000073</c:v>
                </c:pt>
                <c:pt idx="4552">
                  <c:v>0.18208000000000021</c:v>
                </c:pt>
                <c:pt idx="4553">
                  <c:v>0.18212</c:v>
                </c:pt>
                <c:pt idx="4554">
                  <c:v>0.18216000000000004</c:v>
                </c:pt>
                <c:pt idx="4555">
                  <c:v>0.18220000000000044</c:v>
                </c:pt>
                <c:pt idx="4556">
                  <c:v>0.18224000000000082</c:v>
                </c:pt>
                <c:pt idx="4557">
                  <c:v>0.18228000000000041</c:v>
                </c:pt>
                <c:pt idx="4558">
                  <c:v>0.18232000000000001</c:v>
                </c:pt>
                <c:pt idx="4559">
                  <c:v>0.18236000000000024</c:v>
                </c:pt>
                <c:pt idx="4560">
                  <c:v>0.18240000000000073</c:v>
                </c:pt>
                <c:pt idx="4561">
                  <c:v>0.18244000000000099</c:v>
                </c:pt>
                <c:pt idx="4562">
                  <c:v>0.18248000000000061</c:v>
                </c:pt>
                <c:pt idx="4563">
                  <c:v>0.18252000000000004</c:v>
                </c:pt>
                <c:pt idx="4564">
                  <c:v>0.18256000000000044</c:v>
                </c:pt>
                <c:pt idx="4565">
                  <c:v>0.18260000000000001</c:v>
                </c:pt>
                <c:pt idx="4566">
                  <c:v>0.18264000000000041</c:v>
                </c:pt>
                <c:pt idx="4567">
                  <c:v>0.18268000000000001</c:v>
                </c:pt>
                <c:pt idx="4568">
                  <c:v>0.18272000000000024</c:v>
                </c:pt>
                <c:pt idx="4569">
                  <c:v>0.18276000000000073</c:v>
                </c:pt>
                <c:pt idx="4570">
                  <c:v>0.18280000000000021</c:v>
                </c:pt>
                <c:pt idx="4571">
                  <c:v>0.18284000000000061</c:v>
                </c:pt>
                <c:pt idx="4572">
                  <c:v>0.18288000000000001</c:v>
                </c:pt>
                <c:pt idx="4573">
                  <c:v>0.18292000000000044</c:v>
                </c:pt>
                <c:pt idx="4574">
                  <c:v>0.18296000000000082</c:v>
                </c:pt>
                <c:pt idx="4575">
                  <c:v>0.18300000000000041</c:v>
                </c:pt>
                <c:pt idx="4576">
                  <c:v>0.18304000000000073</c:v>
                </c:pt>
                <c:pt idx="4577">
                  <c:v>0.18308000000000021</c:v>
                </c:pt>
                <c:pt idx="4578">
                  <c:v>0.18312</c:v>
                </c:pt>
                <c:pt idx="4579">
                  <c:v>0.18316000000000004</c:v>
                </c:pt>
                <c:pt idx="4580">
                  <c:v>0.18320000000000061</c:v>
                </c:pt>
                <c:pt idx="4581">
                  <c:v>0.18324000000000082</c:v>
                </c:pt>
                <c:pt idx="4582">
                  <c:v>0.18328000000000041</c:v>
                </c:pt>
                <c:pt idx="4583">
                  <c:v>0.18332000000000001</c:v>
                </c:pt>
                <c:pt idx="4584">
                  <c:v>0.18336000000000041</c:v>
                </c:pt>
                <c:pt idx="4585">
                  <c:v>0.18340000000000073</c:v>
                </c:pt>
                <c:pt idx="4586">
                  <c:v>0.18344000000000099</c:v>
                </c:pt>
                <c:pt idx="4587">
                  <c:v>0.18348000000000067</c:v>
                </c:pt>
                <c:pt idx="4588">
                  <c:v>0.18352000000000004</c:v>
                </c:pt>
                <c:pt idx="4589">
                  <c:v>0.18356000000000064</c:v>
                </c:pt>
                <c:pt idx="4590">
                  <c:v>0.18360000000000001</c:v>
                </c:pt>
                <c:pt idx="4591">
                  <c:v>0.18364000000000041</c:v>
                </c:pt>
                <c:pt idx="4592">
                  <c:v>0.18368000000000001</c:v>
                </c:pt>
                <c:pt idx="4593">
                  <c:v>0.18372000000000024</c:v>
                </c:pt>
                <c:pt idx="4594">
                  <c:v>0.18376000000000073</c:v>
                </c:pt>
                <c:pt idx="4595">
                  <c:v>0.18380000000000021</c:v>
                </c:pt>
                <c:pt idx="4596">
                  <c:v>0.18384000000000061</c:v>
                </c:pt>
                <c:pt idx="4597">
                  <c:v>0.18388000000000004</c:v>
                </c:pt>
                <c:pt idx="4598">
                  <c:v>0.18392000000000044</c:v>
                </c:pt>
                <c:pt idx="4599">
                  <c:v>0.18396000000000082</c:v>
                </c:pt>
                <c:pt idx="4600">
                  <c:v>0.18400000000000041</c:v>
                </c:pt>
                <c:pt idx="4601">
                  <c:v>0.18404000000000073</c:v>
                </c:pt>
                <c:pt idx="4602">
                  <c:v>0.18408000000000024</c:v>
                </c:pt>
                <c:pt idx="4603">
                  <c:v>0.18412000000000001</c:v>
                </c:pt>
                <c:pt idx="4604">
                  <c:v>0.18416000000000021</c:v>
                </c:pt>
                <c:pt idx="4605">
                  <c:v>0.18420000000000061</c:v>
                </c:pt>
                <c:pt idx="4606">
                  <c:v>0.18424000000000082</c:v>
                </c:pt>
                <c:pt idx="4607">
                  <c:v>0.18428000000000044</c:v>
                </c:pt>
                <c:pt idx="4608">
                  <c:v>0.18432000000000001</c:v>
                </c:pt>
                <c:pt idx="4609">
                  <c:v>0.18436000000000041</c:v>
                </c:pt>
                <c:pt idx="4610">
                  <c:v>0.18440000000000073</c:v>
                </c:pt>
                <c:pt idx="4611">
                  <c:v>0.18444000000000099</c:v>
                </c:pt>
                <c:pt idx="4612">
                  <c:v>0.18448000000000073</c:v>
                </c:pt>
                <c:pt idx="4613">
                  <c:v>0.18452000000000021</c:v>
                </c:pt>
                <c:pt idx="4614">
                  <c:v>0.18456000000000061</c:v>
                </c:pt>
                <c:pt idx="4615">
                  <c:v>0.18460000000000001</c:v>
                </c:pt>
                <c:pt idx="4616">
                  <c:v>0.18464000000000041</c:v>
                </c:pt>
                <c:pt idx="4617">
                  <c:v>0.18468000000000001</c:v>
                </c:pt>
                <c:pt idx="4618">
                  <c:v>0.18472000000000041</c:v>
                </c:pt>
                <c:pt idx="4619">
                  <c:v>0.18476000000000073</c:v>
                </c:pt>
                <c:pt idx="4620">
                  <c:v>0.18480000000000021</c:v>
                </c:pt>
                <c:pt idx="4621">
                  <c:v>0.18484000000000067</c:v>
                </c:pt>
                <c:pt idx="4622">
                  <c:v>0.18488000000000004</c:v>
                </c:pt>
                <c:pt idx="4623">
                  <c:v>0.18492000000000064</c:v>
                </c:pt>
                <c:pt idx="4624">
                  <c:v>0.18496000000000082</c:v>
                </c:pt>
                <c:pt idx="4625">
                  <c:v>0.18500000000000041</c:v>
                </c:pt>
                <c:pt idx="4626">
                  <c:v>0.18504000000000081</c:v>
                </c:pt>
                <c:pt idx="4627">
                  <c:v>0.18508000000000024</c:v>
                </c:pt>
                <c:pt idx="4628">
                  <c:v>0.18512000000000001</c:v>
                </c:pt>
                <c:pt idx="4629">
                  <c:v>0.18516000000000021</c:v>
                </c:pt>
                <c:pt idx="4630">
                  <c:v>0.18520000000000061</c:v>
                </c:pt>
                <c:pt idx="4631">
                  <c:v>0.18524000000000099</c:v>
                </c:pt>
                <c:pt idx="4632">
                  <c:v>0.18528000000000044</c:v>
                </c:pt>
                <c:pt idx="4633">
                  <c:v>0.18532000000000001</c:v>
                </c:pt>
                <c:pt idx="4634">
                  <c:v>0.18536000000000041</c:v>
                </c:pt>
                <c:pt idx="4635">
                  <c:v>0.18540000000000073</c:v>
                </c:pt>
                <c:pt idx="4636">
                  <c:v>0.18544000000000108</c:v>
                </c:pt>
                <c:pt idx="4637">
                  <c:v>0.18548000000000073</c:v>
                </c:pt>
                <c:pt idx="4638">
                  <c:v>0.18552000000000021</c:v>
                </c:pt>
                <c:pt idx="4639">
                  <c:v>0.18556000000000061</c:v>
                </c:pt>
                <c:pt idx="4640">
                  <c:v>0.18560000000000001</c:v>
                </c:pt>
                <c:pt idx="4641">
                  <c:v>0.18564000000000044</c:v>
                </c:pt>
                <c:pt idx="4642">
                  <c:v>0.18568000000000001</c:v>
                </c:pt>
                <c:pt idx="4643">
                  <c:v>0.18572000000000041</c:v>
                </c:pt>
                <c:pt idx="4644">
                  <c:v>0.18576000000000073</c:v>
                </c:pt>
                <c:pt idx="4645">
                  <c:v>0.18580000000000021</c:v>
                </c:pt>
                <c:pt idx="4646">
                  <c:v>0.18584000000000073</c:v>
                </c:pt>
                <c:pt idx="4647">
                  <c:v>0.18588000000000021</c:v>
                </c:pt>
                <c:pt idx="4648">
                  <c:v>0.18592000000000061</c:v>
                </c:pt>
                <c:pt idx="4649">
                  <c:v>0.18596000000000082</c:v>
                </c:pt>
                <c:pt idx="4650">
                  <c:v>0.18600000000000044</c:v>
                </c:pt>
                <c:pt idx="4651">
                  <c:v>0.18604000000000082</c:v>
                </c:pt>
                <c:pt idx="4652">
                  <c:v>0.18608000000000041</c:v>
                </c:pt>
                <c:pt idx="4653">
                  <c:v>0.18612000000000001</c:v>
                </c:pt>
                <c:pt idx="4654">
                  <c:v>0.18616000000000021</c:v>
                </c:pt>
                <c:pt idx="4655">
                  <c:v>0.18620000000000073</c:v>
                </c:pt>
                <c:pt idx="4656">
                  <c:v>0.18624000000000099</c:v>
                </c:pt>
                <c:pt idx="4657">
                  <c:v>0.18628000000000064</c:v>
                </c:pt>
                <c:pt idx="4658">
                  <c:v>0.18632000000000001</c:v>
                </c:pt>
                <c:pt idx="4659">
                  <c:v>0.18636000000000041</c:v>
                </c:pt>
                <c:pt idx="4660">
                  <c:v>0.18640000000000082</c:v>
                </c:pt>
                <c:pt idx="4661">
                  <c:v>0.18644000000000108</c:v>
                </c:pt>
                <c:pt idx="4662">
                  <c:v>0.18648000000000073</c:v>
                </c:pt>
                <c:pt idx="4663">
                  <c:v>0.18652000000000021</c:v>
                </c:pt>
                <c:pt idx="4664">
                  <c:v>0.18656000000000061</c:v>
                </c:pt>
                <c:pt idx="4665">
                  <c:v>0.18660000000000004</c:v>
                </c:pt>
                <c:pt idx="4666">
                  <c:v>0.18664000000000044</c:v>
                </c:pt>
                <c:pt idx="4667">
                  <c:v>0.18668000000000001</c:v>
                </c:pt>
                <c:pt idx="4668">
                  <c:v>0.18672000000000041</c:v>
                </c:pt>
                <c:pt idx="4669">
                  <c:v>0.18676000000000073</c:v>
                </c:pt>
                <c:pt idx="4670">
                  <c:v>0.18680000000000024</c:v>
                </c:pt>
                <c:pt idx="4671">
                  <c:v>0.18684000000000073</c:v>
                </c:pt>
                <c:pt idx="4672">
                  <c:v>0.18688000000000021</c:v>
                </c:pt>
                <c:pt idx="4673">
                  <c:v>0.18692000000000061</c:v>
                </c:pt>
                <c:pt idx="4674">
                  <c:v>0.18696000000000088</c:v>
                </c:pt>
                <c:pt idx="4675">
                  <c:v>0.18700000000000044</c:v>
                </c:pt>
                <c:pt idx="4676">
                  <c:v>0.18704000000000082</c:v>
                </c:pt>
                <c:pt idx="4677">
                  <c:v>0.18708000000000041</c:v>
                </c:pt>
                <c:pt idx="4678">
                  <c:v>0.18712000000000001</c:v>
                </c:pt>
                <c:pt idx="4679">
                  <c:v>0.18716000000000024</c:v>
                </c:pt>
                <c:pt idx="4680">
                  <c:v>0.18720000000000073</c:v>
                </c:pt>
                <c:pt idx="4681">
                  <c:v>0.18724000000000099</c:v>
                </c:pt>
                <c:pt idx="4682">
                  <c:v>0.18728000000000061</c:v>
                </c:pt>
                <c:pt idx="4683">
                  <c:v>0.18732000000000001</c:v>
                </c:pt>
                <c:pt idx="4684">
                  <c:v>0.18736000000000044</c:v>
                </c:pt>
                <c:pt idx="4685">
                  <c:v>0.18740000000000082</c:v>
                </c:pt>
                <c:pt idx="4686">
                  <c:v>0.18744000000000108</c:v>
                </c:pt>
                <c:pt idx="4687">
                  <c:v>0.18748000000000073</c:v>
                </c:pt>
                <c:pt idx="4688">
                  <c:v>0.18752000000000021</c:v>
                </c:pt>
                <c:pt idx="4689">
                  <c:v>0.18756000000000073</c:v>
                </c:pt>
                <c:pt idx="4690">
                  <c:v>0.18760000000000004</c:v>
                </c:pt>
                <c:pt idx="4691">
                  <c:v>0.18764000000000064</c:v>
                </c:pt>
                <c:pt idx="4692">
                  <c:v>0.18768000000000001</c:v>
                </c:pt>
                <c:pt idx="4693">
                  <c:v>0.18772000000000041</c:v>
                </c:pt>
                <c:pt idx="4694">
                  <c:v>0.18776000000000082</c:v>
                </c:pt>
                <c:pt idx="4695">
                  <c:v>0.18780000000000024</c:v>
                </c:pt>
                <c:pt idx="4696">
                  <c:v>0.18784000000000073</c:v>
                </c:pt>
                <c:pt idx="4697">
                  <c:v>0.18788000000000021</c:v>
                </c:pt>
                <c:pt idx="4698">
                  <c:v>0.18792000000000061</c:v>
                </c:pt>
                <c:pt idx="4699">
                  <c:v>0.18796000000000099</c:v>
                </c:pt>
                <c:pt idx="4700">
                  <c:v>0.18800000000000044</c:v>
                </c:pt>
                <c:pt idx="4701">
                  <c:v>0.18804000000000082</c:v>
                </c:pt>
                <c:pt idx="4702">
                  <c:v>0.18808000000000041</c:v>
                </c:pt>
                <c:pt idx="4703">
                  <c:v>0.18812000000000001</c:v>
                </c:pt>
                <c:pt idx="4704">
                  <c:v>0.18816000000000024</c:v>
                </c:pt>
                <c:pt idx="4705">
                  <c:v>0.18820000000000073</c:v>
                </c:pt>
                <c:pt idx="4706">
                  <c:v>0.18824000000000099</c:v>
                </c:pt>
                <c:pt idx="4707">
                  <c:v>0.18828000000000061</c:v>
                </c:pt>
                <c:pt idx="4708">
                  <c:v>0.18832000000000004</c:v>
                </c:pt>
                <c:pt idx="4709">
                  <c:v>0.18836000000000044</c:v>
                </c:pt>
                <c:pt idx="4710">
                  <c:v>0.18840000000000082</c:v>
                </c:pt>
                <c:pt idx="4711">
                  <c:v>0.18844000000000108</c:v>
                </c:pt>
                <c:pt idx="4712">
                  <c:v>0.18848000000000073</c:v>
                </c:pt>
                <c:pt idx="4713">
                  <c:v>0.18852000000000024</c:v>
                </c:pt>
                <c:pt idx="4714">
                  <c:v>0.18856000000000073</c:v>
                </c:pt>
                <c:pt idx="4715">
                  <c:v>0.18860000000000021</c:v>
                </c:pt>
                <c:pt idx="4716">
                  <c:v>0.18864000000000061</c:v>
                </c:pt>
                <c:pt idx="4717">
                  <c:v>0.18868000000000001</c:v>
                </c:pt>
                <c:pt idx="4718">
                  <c:v>0.18872000000000044</c:v>
                </c:pt>
                <c:pt idx="4719">
                  <c:v>0.18876000000000082</c:v>
                </c:pt>
                <c:pt idx="4720">
                  <c:v>0.18880000000000041</c:v>
                </c:pt>
                <c:pt idx="4721">
                  <c:v>0.18884000000000073</c:v>
                </c:pt>
                <c:pt idx="4722">
                  <c:v>0.18888000000000021</c:v>
                </c:pt>
                <c:pt idx="4723">
                  <c:v>0.18892000000000073</c:v>
                </c:pt>
                <c:pt idx="4724">
                  <c:v>0.18896000000000099</c:v>
                </c:pt>
                <c:pt idx="4725">
                  <c:v>0.18900000000000064</c:v>
                </c:pt>
                <c:pt idx="4726">
                  <c:v>0.18904000000000082</c:v>
                </c:pt>
                <c:pt idx="4727">
                  <c:v>0.18908000000000041</c:v>
                </c:pt>
                <c:pt idx="4728">
                  <c:v>0.18912000000000001</c:v>
                </c:pt>
                <c:pt idx="4729">
                  <c:v>0.18916000000000024</c:v>
                </c:pt>
                <c:pt idx="4730">
                  <c:v>0.18920000000000073</c:v>
                </c:pt>
                <c:pt idx="4731">
                  <c:v>0.18924000000000099</c:v>
                </c:pt>
                <c:pt idx="4732">
                  <c:v>0.18928000000000061</c:v>
                </c:pt>
                <c:pt idx="4733">
                  <c:v>0.18932000000000004</c:v>
                </c:pt>
                <c:pt idx="4734">
                  <c:v>0.18936000000000044</c:v>
                </c:pt>
                <c:pt idx="4735">
                  <c:v>0.18940000000000082</c:v>
                </c:pt>
                <c:pt idx="4736">
                  <c:v>0.18944000000000108</c:v>
                </c:pt>
                <c:pt idx="4737">
                  <c:v>0.18948000000000076</c:v>
                </c:pt>
                <c:pt idx="4738">
                  <c:v>0.18952000000000024</c:v>
                </c:pt>
                <c:pt idx="4739">
                  <c:v>0.18956000000000073</c:v>
                </c:pt>
                <c:pt idx="4740">
                  <c:v>0.18960000000000021</c:v>
                </c:pt>
                <c:pt idx="4741">
                  <c:v>0.18964000000000061</c:v>
                </c:pt>
                <c:pt idx="4742">
                  <c:v>0.18968000000000004</c:v>
                </c:pt>
                <c:pt idx="4743">
                  <c:v>0.18972000000000044</c:v>
                </c:pt>
                <c:pt idx="4744">
                  <c:v>0.18976000000000082</c:v>
                </c:pt>
                <c:pt idx="4745">
                  <c:v>0.18980000000000041</c:v>
                </c:pt>
                <c:pt idx="4746">
                  <c:v>0.18984000000000073</c:v>
                </c:pt>
                <c:pt idx="4747">
                  <c:v>0.18988000000000024</c:v>
                </c:pt>
                <c:pt idx="4748">
                  <c:v>0.18992000000000073</c:v>
                </c:pt>
                <c:pt idx="4749">
                  <c:v>0.18996000000000099</c:v>
                </c:pt>
                <c:pt idx="4750">
                  <c:v>0.19</c:v>
                </c:pt>
                <c:pt idx="4751">
                  <c:v>0.19004000000000001</c:v>
                </c:pt>
                <c:pt idx="4752">
                  <c:v>0.19008000000000003</c:v>
                </c:pt>
                <c:pt idx="4753">
                  <c:v>0.19011999999999998</c:v>
                </c:pt>
                <c:pt idx="4754">
                  <c:v>0.19016000000000002</c:v>
                </c:pt>
                <c:pt idx="4755">
                  <c:v>0.19020000000000001</c:v>
                </c:pt>
                <c:pt idx="4756">
                  <c:v>0.19024000000000021</c:v>
                </c:pt>
                <c:pt idx="4757">
                  <c:v>0.19028</c:v>
                </c:pt>
                <c:pt idx="4758">
                  <c:v>0.19032000000000002</c:v>
                </c:pt>
                <c:pt idx="4759">
                  <c:v>0.19036000000000003</c:v>
                </c:pt>
                <c:pt idx="4760">
                  <c:v>0.19040000000000001</c:v>
                </c:pt>
                <c:pt idx="4761">
                  <c:v>0.19044000000000041</c:v>
                </c:pt>
                <c:pt idx="4762">
                  <c:v>0.19048000000000001</c:v>
                </c:pt>
                <c:pt idx="4763">
                  <c:v>0.19052000000000002</c:v>
                </c:pt>
                <c:pt idx="4764">
                  <c:v>0.19056000000000001</c:v>
                </c:pt>
                <c:pt idx="4765">
                  <c:v>0.19060000000000002</c:v>
                </c:pt>
                <c:pt idx="4766">
                  <c:v>0.19064</c:v>
                </c:pt>
                <c:pt idx="4767">
                  <c:v>0.19068000000000002</c:v>
                </c:pt>
                <c:pt idx="4768">
                  <c:v>0.19072000000000003</c:v>
                </c:pt>
                <c:pt idx="4769">
                  <c:v>0.19076000000000001</c:v>
                </c:pt>
                <c:pt idx="4770">
                  <c:v>0.19080000000000003</c:v>
                </c:pt>
                <c:pt idx="4771">
                  <c:v>0.19084000000000001</c:v>
                </c:pt>
                <c:pt idx="4772">
                  <c:v>0.19088000000000002</c:v>
                </c:pt>
                <c:pt idx="4773">
                  <c:v>0.19092000000000001</c:v>
                </c:pt>
                <c:pt idx="4774">
                  <c:v>0.19096000000000021</c:v>
                </c:pt>
                <c:pt idx="4775">
                  <c:v>0.191</c:v>
                </c:pt>
                <c:pt idx="4776">
                  <c:v>0.19104000000000004</c:v>
                </c:pt>
                <c:pt idx="4777">
                  <c:v>0.19108000000000003</c:v>
                </c:pt>
                <c:pt idx="4778">
                  <c:v>0.19111999999999998</c:v>
                </c:pt>
                <c:pt idx="4779">
                  <c:v>0.19116000000000002</c:v>
                </c:pt>
                <c:pt idx="4780">
                  <c:v>0.19120000000000001</c:v>
                </c:pt>
                <c:pt idx="4781">
                  <c:v>0.19124000000000024</c:v>
                </c:pt>
                <c:pt idx="4782">
                  <c:v>0.19128000000000001</c:v>
                </c:pt>
                <c:pt idx="4783">
                  <c:v>0.19132000000000002</c:v>
                </c:pt>
                <c:pt idx="4784">
                  <c:v>0.19136</c:v>
                </c:pt>
                <c:pt idx="4785">
                  <c:v>0.19140000000000001</c:v>
                </c:pt>
                <c:pt idx="4786">
                  <c:v>0.19144000000000044</c:v>
                </c:pt>
                <c:pt idx="4787">
                  <c:v>0.19148000000000001</c:v>
                </c:pt>
                <c:pt idx="4788">
                  <c:v>0.19152000000000002</c:v>
                </c:pt>
                <c:pt idx="4789">
                  <c:v>0.19156000000000001</c:v>
                </c:pt>
                <c:pt idx="4790">
                  <c:v>0.19160000000000002</c:v>
                </c:pt>
                <c:pt idx="4791">
                  <c:v>0.19164</c:v>
                </c:pt>
                <c:pt idx="4792">
                  <c:v>0.19168000000000002</c:v>
                </c:pt>
                <c:pt idx="4793">
                  <c:v>0.19172000000000003</c:v>
                </c:pt>
                <c:pt idx="4794">
                  <c:v>0.19176000000000001</c:v>
                </c:pt>
                <c:pt idx="4795">
                  <c:v>0.19180000000000003</c:v>
                </c:pt>
                <c:pt idx="4796">
                  <c:v>0.19184000000000001</c:v>
                </c:pt>
                <c:pt idx="4797">
                  <c:v>0.19188000000000002</c:v>
                </c:pt>
                <c:pt idx="4798">
                  <c:v>0.19192000000000001</c:v>
                </c:pt>
                <c:pt idx="4799">
                  <c:v>0.19196000000000021</c:v>
                </c:pt>
                <c:pt idx="4800">
                  <c:v>0.192</c:v>
                </c:pt>
                <c:pt idx="4801">
                  <c:v>0.19204000000000004</c:v>
                </c:pt>
                <c:pt idx="4802">
                  <c:v>0.19208000000000003</c:v>
                </c:pt>
                <c:pt idx="4803">
                  <c:v>0.19211999999999999</c:v>
                </c:pt>
                <c:pt idx="4804">
                  <c:v>0.19216000000000003</c:v>
                </c:pt>
                <c:pt idx="4805">
                  <c:v>0.19220000000000001</c:v>
                </c:pt>
                <c:pt idx="4806">
                  <c:v>0.19224000000000024</c:v>
                </c:pt>
                <c:pt idx="4807">
                  <c:v>0.19228000000000001</c:v>
                </c:pt>
                <c:pt idx="4808">
                  <c:v>0.19232000000000002</c:v>
                </c:pt>
                <c:pt idx="4809">
                  <c:v>0.19236</c:v>
                </c:pt>
                <c:pt idx="4810">
                  <c:v>0.19240000000000004</c:v>
                </c:pt>
                <c:pt idx="4811">
                  <c:v>0.19244000000000044</c:v>
                </c:pt>
                <c:pt idx="4812">
                  <c:v>0.19248000000000001</c:v>
                </c:pt>
                <c:pt idx="4813">
                  <c:v>0.19252000000000002</c:v>
                </c:pt>
                <c:pt idx="4814">
                  <c:v>0.19256000000000001</c:v>
                </c:pt>
                <c:pt idx="4815">
                  <c:v>0.19260000000000002</c:v>
                </c:pt>
                <c:pt idx="4816">
                  <c:v>0.19264000000000001</c:v>
                </c:pt>
                <c:pt idx="4817">
                  <c:v>0.19268000000000002</c:v>
                </c:pt>
                <c:pt idx="4818">
                  <c:v>0.19272</c:v>
                </c:pt>
                <c:pt idx="4819">
                  <c:v>0.19276000000000001</c:v>
                </c:pt>
                <c:pt idx="4820">
                  <c:v>0.19280000000000003</c:v>
                </c:pt>
                <c:pt idx="4821">
                  <c:v>0.19284000000000001</c:v>
                </c:pt>
                <c:pt idx="4822">
                  <c:v>0.19288000000000002</c:v>
                </c:pt>
                <c:pt idx="4823">
                  <c:v>0.19292000000000001</c:v>
                </c:pt>
                <c:pt idx="4824">
                  <c:v>0.19296000000000021</c:v>
                </c:pt>
                <c:pt idx="4825">
                  <c:v>0.193</c:v>
                </c:pt>
                <c:pt idx="4826">
                  <c:v>0.19304000000000004</c:v>
                </c:pt>
                <c:pt idx="4827">
                  <c:v>0.19308000000000003</c:v>
                </c:pt>
                <c:pt idx="4828">
                  <c:v>0.19311999999999999</c:v>
                </c:pt>
                <c:pt idx="4829">
                  <c:v>0.19316000000000003</c:v>
                </c:pt>
                <c:pt idx="4830">
                  <c:v>0.19320000000000001</c:v>
                </c:pt>
                <c:pt idx="4831">
                  <c:v>0.19324000000000024</c:v>
                </c:pt>
                <c:pt idx="4832">
                  <c:v>0.19328000000000001</c:v>
                </c:pt>
                <c:pt idx="4833">
                  <c:v>0.19332000000000002</c:v>
                </c:pt>
                <c:pt idx="4834">
                  <c:v>0.19336</c:v>
                </c:pt>
                <c:pt idx="4835">
                  <c:v>0.19340000000000004</c:v>
                </c:pt>
                <c:pt idx="4836">
                  <c:v>0.19344000000000044</c:v>
                </c:pt>
                <c:pt idx="4837">
                  <c:v>0.19348000000000001</c:v>
                </c:pt>
                <c:pt idx="4838">
                  <c:v>0.19352000000000003</c:v>
                </c:pt>
                <c:pt idx="4839">
                  <c:v>0.19356000000000001</c:v>
                </c:pt>
                <c:pt idx="4840">
                  <c:v>0.19360000000000002</c:v>
                </c:pt>
                <c:pt idx="4841">
                  <c:v>0.19364000000000001</c:v>
                </c:pt>
                <c:pt idx="4842">
                  <c:v>0.19368000000000002</c:v>
                </c:pt>
                <c:pt idx="4843">
                  <c:v>0.19372</c:v>
                </c:pt>
                <c:pt idx="4844">
                  <c:v>0.19376000000000004</c:v>
                </c:pt>
                <c:pt idx="4845">
                  <c:v>0.19380000000000003</c:v>
                </c:pt>
                <c:pt idx="4846">
                  <c:v>0.19384000000000001</c:v>
                </c:pt>
                <c:pt idx="4847">
                  <c:v>0.19388000000000002</c:v>
                </c:pt>
                <c:pt idx="4848">
                  <c:v>0.19392000000000001</c:v>
                </c:pt>
                <c:pt idx="4849">
                  <c:v>0.19396000000000024</c:v>
                </c:pt>
                <c:pt idx="4850">
                  <c:v>0.19400000000000001</c:v>
                </c:pt>
                <c:pt idx="4851">
                  <c:v>0.19404000000000021</c:v>
                </c:pt>
                <c:pt idx="4852">
                  <c:v>0.19408</c:v>
                </c:pt>
                <c:pt idx="4853">
                  <c:v>0.19411999999999999</c:v>
                </c:pt>
                <c:pt idx="4854">
                  <c:v>0.19416000000000003</c:v>
                </c:pt>
                <c:pt idx="4855">
                  <c:v>0.19420000000000001</c:v>
                </c:pt>
                <c:pt idx="4856">
                  <c:v>0.19424000000000041</c:v>
                </c:pt>
                <c:pt idx="4857">
                  <c:v>0.19428000000000001</c:v>
                </c:pt>
                <c:pt idx="4858">
                  <c:v>0.19432000000000002</c:v>
                </c:pt>
                <c:pt idx="4859">
                  <c:v>0.19436</c:v>
                </c:pt>
                <c:pt idx="4860">
                  <c:v>0.19440000000000004</c:v>
                </c:pt>
                <c:pt idx="4861">
                  <c:v>0.19444000000000064</c:v>
                </c:pt>
                <c:pt idx="4862">
                  <c:v>0.19448000000000001</c:v>
                </c:pt>
                <c:pt idx="4863">
                  <c:v>0.19452000000000003</c:v>
                </c:pt>
                <c:pt idx="4864">
                  <c:v>0.19456000000000001</c:v>
                </c:pt>
                <c:pt idx="4865">
                  <c:v>0.19460000000000002</c:v>
                </c:pt>
                <c:pt idx="4866">
                  <c:v>0.19464000000000001</c:v>
                </c:pt>
                <c:pt idx="4867">
                  <c:v>0.19468000000000002</c:v>
                </c:pt>
                <c:pt idx="4868">
                  <c:v>0.19472</c:v>
                </c:pt>
                <c:pt idx="4869">
                  <c:v>0.19476000000000004</c:v>
                </c:pt>
                <c:pt idx="4870">
                  <c:v>0.19480000000000003</c:v>
                </c:pt>
                <c:pt idx="4871">
                  <c:v>0.19484000000000001</c:v>
                </c:pt>
                <c:pt idx="4872">
                  <c:v>0.19488000000000003</c:v>
                </c:pt>
                <c:pt idx="4873">
                  <c:v>0.19492000000000001</c:v>
                </c:pt>
                <c:pt idx="4874">
                  <c:v>0.19496000000000024</c:v>
                </c:pt>
                <c:pt idx="4875">
                  <c:v>0.19500000000000001</c:v>
                </c:pt>
                <c:pt idx="4876">
                  <c:v>0.19504000000000021</c:v>
                </c:pt>
                <c:pt idx="4877">
                  <c:v>0.19508</c:v>
                </c:pt>
                <c:pt idx="4878">
                  <c:v>0.19512000000000002</c:v>
                </c:pt>
                <c:pt idx="4879">
                  <c:v>0.19516000000000003</c:v>
                </c:pt>
                <c:pt idx="4880">
                  <c:v>0.19520000000000001</c:v>
                </c:pt>
                <c:pt idx="4881">
                  <c:v>0.19524000000000041</c:v>
                </c:pt>
                <c:pt idx="4882">
                  <c:v>0.19528000000000001</c:v>
                </c:pt>
                <c:pt idx="4883">
                  <c:v>0.19532000000000002</c:v>
                </c:pt>
                <c:pt idx="4884">
                  <c:v>0.19536000000000001</c:v>
                </c:pt>
                <c:pt idx="4885">
                  <c:v>0.19540000000000021</c:v>
                </c:pt>
                <c:pt idx="4886">
                  <c:v>0.19544000000000061</c:v>
                </c:pt>
                <c:pt idx="4887">
                  <c:v>0.19548000000000001</c:v>
                </c:pt>
                <c:pt idx="4888">
                  <c:v>0.19552000000000003</c:v>
                </c:pt>
                <c:pt idx="4889">
                  <c:v>0.19556000000000001</c:v>
                </c:pt>
                <c:pt idx="4890">
                  <c:v>0.19560000000000002</c:v>
                </c:pt>
                <c:pt idx="4891">
                  <c:v>0.19564000000000001</c:v>
                </c:pt>
                <c:pt idx="4892">
                  <c:v>0.19568000000000002</c:v>
                </c:pt>
                <c:pt idx="4893">
                  <c:v>0.19572000000000001</c:v>
                </c:pt>
                <c:pt idx="4894">
                  <c:v>0.19576000000000021</c:v>
                </c:pt>
                <c:pt idx="4895">
                  <c:v>0.19580000000000003</c:v>
                </c:pt>
                <c:pt idx="4896">
                  <c:v>0.19584000000000001</c:v>
                </c:pt>
                <c:pt idx="4897">
                  <c:v>0.19588000000000003</c:v>
                </c:pt>
                <c:pt idx="4898">
                  <c:v>0.19592000000000001</c:v>
                </c:pt>
                <c:pt idx="4899">
                  <c:v>0.19596000000000041</c:v>
                </c:pt>
                <c:pt idx="4900">
                  <c:v>0.19600000000000001</c:v>
                </c:pt>
                <c:pt idx="4901">
                  <c:v>0.19604000000000021</c:v>
                </c:pt>
                <c:pt idx="4902">
                  <c:v>0.19608</c:v>
                </c:pt>
                <c:pt idx="4903">
                  <c:v>0.19612000000000002</c:v>
                </c:pt>
                <c:pt idx="4904">
                  <c:v>0.19616000000000003</c:v>
                </c:pt>
                <c:pt idx="4905">
                  <c:v>0.19620000000000001</c:v>
                </c:pt>
                <c:pt idx="4906">
                  <c:v>0.19624000000000041</c:v>
                </c:pt>
                <c:pt idx="4907">
                  <c:v>0.19628000000000001</c:v>
                </c:pt>
                <c:pt idx="4908">
                  <c:v>0.19632000000000002</c:v>
                </c:pt>
                <c:pt idx="4909">
                  <c:v>0.19636000000000001</c:v>
                </c:pt>
                <c:pt idx="4910">
                  <c:v>0.19640000000000021</c:v>
                </c:pt>
                <c:pt idx="4911">
                  <c:v>0.19644000000000061</c:v>
                </c:pt>
                <c:pt idx="4912">
                  <c:v>0.19648000000000004</c:v>
                </c:pt>
                <c:pt idx="4913">
                  <c:v>0.19652000000000003</c:v>
                </c:pt>
                <c:pt idx="4914">
                  <c:v>0.19656000000000001</c:v>
                </c:pt>
                <c:pt idx="4915">
                  <c:v>0.19660000000000002</c:v>
                </c:pt>
                <c:pt idx="4916">
                  <c:v>0.19664000000000001</c:v>
                </c:pt>
                <c:pt idx="4917">
                  <c:v>0.19668000000000002</c:v>
                </c:pt>
                <c:pt idx="4918">
                  <c:v>0.19672000000000001</c:v>
                </c:pt>
                <c:pt idx="4919">
                  <c:v>0.19676000000000021</c:v>
                </c:pt>
                <c:pt idx="4920">
                  <c:v>0.1968</c:v>
                </c:pt>
                <c:pt idx="4921">
                  <c:v>0.19684000000000001</c:v>
                </c:pt>
                <c:pt idx="4922">
                  <c:v>0.19688000000000003</c:v>
                </c:pt>
                <c:pt idx="4923">
                  <c:v>0.19692000000000001</c:v>
                </c:pt>
                <c:pt idx="4924">
                  <c:v>0.19696000000000041</c:v>
                </c:pt>
                <c:pt idx="4925">
                  <c:v>0.19700000000000001</c:v>
                </c:pt>
                <c:pt idx="4926">
                  <c:v>0.19704000000000021</c:v>
                </c:pt>
                <c:pt idx="4927">
                  <c:v>0.19708000000000001</c:v>
                </c:pt>
                <c:pt idx="4928">
                  <c:v>0.19712000000000002</c:v>
                </c:pt>
                <c:pt idx="4929">
                  <c:v>0.19716000000000003</c:v>
                </c:pt>
                <c:pt idx="4930">
                  <c:v>0.19720000000000001</c:v>
                </c:pt>
                <c:pt idx="4931">
                  <c:v>0.19724000000000041</c:v>
                </c:pt>
                <c:pt idx="4932">
                  <c:v>0.19728000000000001</c:v>
                </c:pt>
                <c:pt idx="4933">
                  <c:v>0.19732000000000002</c:v>
                </c:pt>
                <c:pt idx="4934">
                  <c:v>0.19736000000000001</c:v>
                </c:pt>
                <c:pt idx="4935">
                  <c:v>0.19740000000000021</c:v>
                </c:pt>
                <c:pt idx="4936">
                  <c:v>0.19744000000000073</c:v>
                </c:pt>
                <c:pt idx="4937">
                  <c:v>0.19748000000000004</c:v>
                </c:pt>
                <c:pt idx="4938">
                  <c:v>0.19752000000000003</c:v>
                </c:pt>
                <c:pt idx="4939">
                  <c:v>0.19756000000000001</c:v>
                </c:pt>
                <c:pt idx="4940">
                  <c:v>0.19760000000000003</c:v>
                </c:pt>
                <c:pt idx="4941">
                  <c:v>0.19764000000000001</c:v>
                </c:pt>
                <c:pt idx="4942">
                  <c:v>0.19768000000000002</c:v>
                </c:pt>
                <c:pt idx="4943">
                  <c:v>0.19772000000000001</c:v>
                </c:pt>
                <c:pt idx="4944">
                  <c:v>0.19776000000000021</c:v>
                </c:pt>
                <c:pt idx="4945">
                  <c:v>0.1978</c:v>
                </c:pt>
                <c:pt idx="4946">
                  <c:v>0.19784000000000004</c:v>
                </c:pt>
                <c:pt idx="4947">
                  <c:v>0.19788000000000003</c:v>
                </c:pt>
                <c:pt idx="4948">
                  <c:v>0.19792000000000001</c:v>
                </c:pt>
                <c:pt idx="4949">
                  <c:v>0.19796000000000041</c:v>
                </c:pt>
                <c:pt idx="4950">
                  <c:v>0.19800000000000001</c:v>
                </c:pt>
                <c:pt idx="4951">
                  <c:v>0.19804000000000024</c:v>
                </c:pt>
                <c:pt idx="4952">
                  <c:v>0.19808000000000001</c:v>
                </c:pt>
                <c:pt idx="4953">
                  <c:v>0.19812000000000002</c:v>
                </c:pt>
                <c:pt idx="4954">
                  <c:v>0.19816</c:v>
                </c:pt>
                <c:pt idx="4955">
                  <c:v>0.19820000000000004</c:v>
                </c:pt>
                <c:pt idx="4956">
                  <c:v>0.19824000000000044</c:v>
                </c:pt>
                <c:pt idx="4957">
                  <c:v>0.19828000000000001</c:v>
                </c:pt>
                <c:pt idx="4958">
                  <c:v>0.19832000000000002</c:v>
                </c:pt>
                <c:pt idx="4959">
                  <c:v>0.19836000000000001</c:v>
                </c:pt>
                <c:pt idx="4960">
                  <c:v>0.19840000000000024</c:v>
                </c:pt>
                <c:pt idx="4961">
                  <c:v>0.19844000000000073</c:v>
                </c:pt>
                <c:pt idx="4962">
                  <c:v>0.19848000000000021</c:v>
                </c:pt>
                <c:pt idx="4963">
                  <c:v>0.19852000000000003</c:v>
                </c:pt>
                <c:pt idx="4964">
                  <c:v>0.19856000000000001</c:v>
                </c:pt>
                <c:pt idx="4965">
                  <c:v>0.19860000000000003</c:v>
                </c:pt>
                <c:pt idx="4966">
                  <c:v>0.19864000000000001</c:v>
                </c:pt>
                <c:pt idx="4967">
                  <c:v>0.19868000000000002</c:v>
                </c:pt>
                <c:pt idx="4968">
                  <c:v>0.19872000000000001</c:v>
                </c:pt>
                <c:pt idx="4969">
                  <c:v>0.19876000000000021</c:v>
                </c:pt>
                <c:pt idx="4970">
                  <c:v>0.1988</c:v>
                </c:pt>
                <c:pt idx="4971">
                  <c:v>0.19884000000000004</c:v>
                </c:pt>
                <c:pt idx="4972">
                  <c:v>0.19888000000000003</c:v>
                </c:pt>
                <c:pt idx="4973">
                  <c:v>0.19892000000000001</c:v>
                </c:pt>
                <c:pt idx="4974">
                  <c:v>0.19896000000000041</c:v>
                </c:pt>
                <c:pt idx="4975">
                  <c:v>0.19900000000000001</c:v>
                </c:pt>
                <c:pt idx="4976">
                  <c:v>0.19904000000000024</c:v>
                </c:pt>
                <c:pt idx="4977">
                  <c:v>0.19908000000000001</c:v>
                </c:pt>
                <c:pt idx="4978">
                  <c:v>0.19912000000000002</c:v>
                </c:pt>
                <c:pt idx="4979">
                  <c:v>0.19916</c:v>
                </c:pt>
                <c:pt idx="4980">
                  <c:v>0.19920000000000004</c:v>
                </c:pt>
                <c:pt idx="4981">
                  <c:v>0.19924000000000044</c:v>
                </c:pt>
                <c:pt idx="4982">
                  <c:v>0.19928000000000001</c:v>
                </c:pt>
                <c:pt idx="4983">
                  <c:v>0.19932000000000002</c:v>
                </c:pt>
                <c:pt idx="4984">
                  <c:v>0.19936000000000001</c:v>
                </c:pt>
                <c:pt idx="4985">
                  <c:v>0.19940000000000024</c:v>
                </c:pt>
                <c:pt idx="4986">
                  <c:v>0.19944000000000073</c:v>
                </c:pt>
                <c:pt idx="4987">
                  <c:v>0.19948000000000021</c:v>
                </c:pt>
                <c:pt idx="4988">
                  <c:v>0.19952</c:v>
                </c:pt>
                <c:pt idx="4989">
                  <c:v>0.19956000000000004</c:v>
                </c:pt>
                <c:pt idx="4990">
                  <c:v>0.19960000000000003</c:v>
                </c:pt>
                <c:pt idx="4991">
                  <c:v>0.19964000000000001</c:v>
                </c:pt>
                <c:pt idx="4992">
                  <c:v>0.19968000000000002</c:v>
                </c:pt>
                <c:pt idx="4993">
                  <c:v>0.19972000000000001</c:v>
                </c:pt>
                <c:pt idx="4994">
                  <c:v>0.19976000000000024</c:v>
                </c:pt>
                <c:pt idx="4995">
                  <c:v>0.19980000000000001</c:v>
                </c:pt>
                <c:pt idx="4996">
                  <c:v>0.19984000000000021</c:v>
                </c:pt>
                <c:pt idx="4997">
                  <c:v>0.19988000000000003</c:v>
                </c:pt>
                <c:pt idx="4998">
                  <c:v>0.19992000000000001</c:v>
                </c:pt>
                <c:pt idx="4999">
                  <c:v>0.19996000000000044</c:v>
                </c:pt>
                <c:pt idx="5000">
                  <c:v>0.2</c:v>
                </c:pt>
                <c:pt idx="5001">
                  <c:v>0.20004000000000041</c:v>
                </c:pt>
                <c:pt idx="5002">
                  <c:v>0.20008000000000001</c:v>
                </c:pt>
                <c:pt idx="5003">
                  <c:v>0.20012000000000002</c:v>
                </c:pt>
                <c:pt idx="5004">
                  <c:v>0.20016</c:v>
                </c:pt>
                <c:pt idx="5005">
                  <c:v>0.20020000000000004</c:v>
                </c:pt>
                <c:pt idx="5006">
                  <c:v>0.20024000000000064</c:v>
                </c:pt>
                <c:pt idx="5007">
                  <c:v>0.20028000000000001</c:v>
                </c:pt>
                <c:pt idx="5008">
                  <c:v>0.20032000000000003</c:v>
                </c:pt>
                <c:pt idx="5009">
                  <c:v>0.20036000000000001</c:v>
                </c:pt>
                <c:pt idx="5010">
                  <c:v>0.20040000000000024</c:v>
                </c:pt>
                <c:pt idx="5011">
                  <c:v>0.20044000000000073</c:v>
                </c:pt>
                <c:pt idx="5012">
                  <c:v>0.20048000000000021</c:v>
                </c:pt>
                <c:pt idx="5013">
                  <c:v>0.20052</c:v>
                </c:pt>
                <c:pt idx="5014">
                  <c:v>0.20056000000000004</c:v>
                </c:pt>
                <c:pt idx="5015">
                  <c:v>0.20060000000000003</c:v>
                </c:pt>
                <c:pt idx="5016">
                  <c:v>0.20064000000000001</c:v>
                </c:pt>
                <c:pt idx="5017">
                  <c:v>0.20068000000000003</c:v>
                </c:pt>
                <c:pt idx="5018">
                  <c:v>0.20072000000000001</c:v>
                </c:pt>
                <c:pt idx="5019">
                  <c:v>0.20076000000000024</c:v>
                </c:pt>
                <c:pt idx="5020">
                  <c:v>0.20080000000000001</c:v>
                </c:pt>
                <c:pt idx="5021">
                  <c:v>0.20084000000000021</c:v>
                </c:pt>
                <c:pt idx="5022">
                  <c:v>0.20088</c:v>
                </c:pt>
                <c:pt idx="5023">
                  <c:v>0.20092000000000004</c:v>
                </c:pt>
                <c:pt idx="5024">
                  <c:v>0.20096000000000044</c:v>
                </c:pt>
                <c:pt idx="5025">
                  <c:v>0.20100000000000001</c:v>
                </c:pt>
                <c:pt idx="5026">
                  <c:v>0.20104000000000041</c:v>
                </c:pt>
                <c:pt idx="5027">
                  <c:v>0.20108000000000001</c:v>
                </c:pt>
                <c:pt idx="5028">
                  <c:v>0.20112000000000002</c:v>
                </c:pt>
                <c:pt idx="5029">
                  <c:v>0.20116000000000001</c:v>
                </c:pt>
                <c:pt idx="5030">
                  <c:v>0.20120000000000021</c:v>
                </c:pt>
                <c:pt idx="5031">
                  <c:v>0.20124000000000064</c:v>
                </c:pt>
                <c:pt idx="5032">
                  <c:v>0.20128000000000001</c:v>
                </c:pt>
                <c:pt idx="5033">
                  <c:v>0.20132000000000003</c:v>
                </c:pt>
                <c:pt idx="5034">
                  <c:v>0.20136000000000001</c:v>
                </c:pt>
                <c:pt idx="5035">
                  <c:v>0.20140000000000041</c:v>
                </c:pt>
                <c:pt idx="5036">
                  <c:v>0.20144000000000073</c:v>
                </c:pt>
                <c:pt idx="5037">
                  <c:v>0.20148000000000021</c:v>
                </c:pt>
                <c:pt idx="5038">
                  <c:v>0.20152</c:v>
                </c:pt>
                <c:pt idx="5039">
                  <c:v>0.20156000000000004</c:v>
                </c:pt>
                <c:pt idx="5040">
                  <c:v>0.20160000000000003</c:v>
                </c:pt>
                <c:pt idx="5041">
                  <c:v>0.20164000000000001</c:v>
                </c:pt>
                <c:pt idx="5042">
                  <c:v>0.20168000000000003</c:v>
                </c:pt>
                <c:pt idx="5043">
                  <c:v>0.20172000000000001</c:v>
                </c:pt>
                <c:pt idx="5044">
                  <c:v>0.20176000000000024</c:v>
                </c:pt>
                <c:pt idx="5045">
                  <c:v>0.20180000000000001</c:v>
                </c:pt>
                <c:pt idx="5046">
                  <c:v>0.20184000000000021</c:v>
                </c:pt>
                <c:pt idx="5047">
                  <c:v>0.20188</c:v>
                </c:pt>
                <c:pt idx="5048">
                  <c:v>0.20192000000000004</c:v>
                </c:pt>
                <c:pt idx="5049">
                  <c:v>0.20196000000000044</c:v>
                </c:pt>
                <c:pt idx="5050">
                  <c:v>0.20200000000000001</c:v>
                </c:pt>
                <c:pt idx="5051">
                  <c:v>0.20204000000000041</c:v>
                </c:pt>
                <c:pt idx="5052">
                  <c:v>0.20208000000000001</c:v>
                </c:pt>
                <c:pt idx="5053">
                  <c:v>0.20212000000000002</c:v>
                </c:pt>
                <c:pt idx="5054">
                  <c:v>0.20216000000000001</c:v>
                </c:pt>
                <c:pt idx="5055">
                  <c:v>0.20220000000000021</c:v>
                </c:pt>
                <c:pt idx="5056">
                  <c:v>0.20224000000000061</c:v>
                </c:pt>
                <c:pt idx="5057">
                  <c:v>0.20228000000000004</c:v>
                </c:pt>
                <c:pt idx="5058">
                  <c:v>0.20232000000000003</c:v>
                </c:pt>
                <c:pt idx="5059">
                  <c:v>0.20236000000000001</c:v>
                </c:pt>
                <c:pt idx="5060">
                  <c:v>0.20240000000000041</c:v>
                </c:pt>
                <c:pt idx="5061">
                  <c:v>0.20244000000000073</c:v>
                </c:pt>
                <c:pt idx="5062">
                  <c:v>0.20248000000000024</c:v>
                </c:pt>
                <c:pt idx="5063">
                  <c:v>0.20252000000000001</c:v>
                </c:pt>
                <c:pt idx="5064">
                  <c:v>0.20256000000000021</c:v>
                </c:pt>
                <c:pt idx="5065">
                  <c:v>0.20260000000000003</c:v>
                </c:pt>
                <c:pt idx="5066">
                  <c:v>0.20264000000000001</c:v>
                </c:pt>
                <c:pt idx="5067">
                  <c:v>0.20268000000000003</c:v>
                </c:pt>
                <c:pt idx="5068">
                  <c:v>0.20272000000000001</c:v>
                </c:pt>
                <c:pt idx="5069">
                  <c:v>0.20276000000000041</c:v>
                </c:pt>
                <c:pt idx="5070">
                  <c:v>0.20280000000000001</c:v>
                </c:pt>
                <c:pt idx="5071">
                  <c:v>0.20284000000000021</c:v>
                </c:pt>
                <c:pt idx="5072">
                  <c:v>0.20288</c:v>
                </c:pt>
                <c:pt idx="5073">
                  <c:v>0.20292000000000004</c:v>
                </c:pt>
                <c:pt idx="5074">
                  <c:v>0.20296000000000064</c:v>
                </c:pt>
                <c:pt idx="5075">
                  <c:v>0.20300000000000001</c:v>
                </c:pt>
                <c:pt idx="5076">
                  <c:v>0.20304000000000041</c:v>
                </c:pt>
                <c:pt idx="5077">
                  <c:v>0.20308000000000001</c:v>
                </c:pt>
                <c:pt idx="5078">
                  <c:v>0.20312000000000002</c:v>
                </c:pt>
                <c:pt idx="5079">
                  <c:v>0.20316000000000001</c:v>
                </c:pt>
                <c:pt idx="5080">
                  <c:v>0.20320000000000021</c:v>
                </c:pt>
                <c:pt idx="5081">
                  <c:v>0.20324000000000064</c:v>
                </c:pt>
                <c:pt idx="5082">
                  <c:v>0.20328000000000004</c:v>
                </c:pt>
                <c:pt idx="5083">
                  <c:v>0.20332000000000003</c:v>
                </c:pt>
                <c:pt idx="5084">
                  <c:v>0.20336000000000001</c:v>
                </c:pt>
                <c:pt idx="5085">
                  <c:v>0.20340000000000041</c:v>
                </c:pt>
                <c:pt idx="5086">
                  <c:v>0.20344000000000079</c:v>
                </c:pt>
                <c:pt idx="5087">
                  <c:v>0.20348000000000024</c:v>
                </c:pt>
                <c:pt idx="5088">
                  <c:v>0.20352000000000001</c:v>
                </c:pt>
                <c:pt idx="5089">
                  <c:v>0.20356000000000021</c:v>
                </c:pt>
                <c:pt idx="5090">
                  <c:v>0.2036</c:v>
                </c:pt>
                <c:pt idx="5091">
                  <c:v>0.20364000000000004</c:v>
                </c:pt>
                <c:pt idx="5092">
                  <c:v>0.20368000000000003</c:v>
                </c:pt>
                <c:pt idx="5093">
                  <c:v>0.20372000000000001</c:v>
                </c:pt>
                <c:pt idx="5094">
                  <c:v>0.20376000000000041</c:v>
                </c:pt>
                <c:pt idx="5095">
                  <c:v>0.20380000000000001</c:v>
                </c:pt>
                <c:pt idx="5096">
                  <c:v>0.20384000000000024</c:v>
                </c:pt>
                <c:pt idx="5097">
                  <c:v>0.20388000000000001</c:v>
                </c:pt>
                <c:pt idx="5098">
                  <c:v>0.20392000000000021</c:v>
                </c:pt>
                <c:pt idx="5099">
                  <c:v>0.20396000000000064</c:v>
                </c:pt>
                <c:pt idx="5100">
                  <c:v>0.20400000000000001</c:v>
                </c:pt>
                <c:pt idx="5101">
                  <c:v>0.20404000000000044</c:v>
                </c:pt>
                <c:pt idx="5102">
                  <c:v>0.20408000000000001</c:v>
                </c:pt>
                <c:pt idx="5103">
                  <c:v>0.20412000000000002</c:v>
                </c:pt>
                <c:pt idx="5104">
                  <c:v>0.20416000000000001</c:v>
                </c:pt>
                <c:pt idx="5105">
                  <c:v>0.20420000000000021</c:v>
                </c:pt>
                <c:pt idx="5106">
                  <c:v>0.20424000000000073</c:v>
                </c:pt>
                <c:pt idx="5107">
                  <c:v>0.20428000000000004</c:v>
                </c:pt>
                <c:pt idx="5108">
                  <c:v>0.20432000000000003</c:v>
                </c:pt>
                <c:pt idx="5109">
                  <c:v>0.20436000000000001</c:v>
                </c:pt>
                <c:pt idx="5110">
                  <c:v>0.20440000000000041</c:v>
                </c:pt>
                <c:pt idx="5111">
                  <c:v>0.20444000000000082</c:v>
                </c:pt>
                <c:pt idx="5112">
                  <c:v>0.20448000000000024</c:v>
                </c:pt>
                <c:pt idx="5113">
                  <c:v>0.20452000000000001</c:v>
                </c:pt>
                <c:pt idx="5114">
                  <c:v>0.20456000000000021</c:v>
                </c:pt>
                <c:pt idx="5115">
                  <c:v>0.2046</c:v>
                </c:pt>
                <c:pt idx="5116">
                  <c:v>0.20464000000000004</c:v>
                </c:pt>
                <c:pt idx="5117">
                  <c:v>0.20468000000000003</c:v>
                </c:pt>
                <c:pt idx="5118">
                  <c:v>0.20472000000000001</c:v>
                </c:pt>
                <c:pt idx="5119">
                  <c:v>0.20476000000000041</c:v>
                </c:pt>
                <c:pt idx="5120">
                  <c:v>0.20480000000000001</c:v>
                </c:pt>
                <c:pt idx="5121">
                  <c:v>0.20484000000000024</c:v>
                </c:pt>
                <c:pt idx="5122">
                  <c:v>0.20488000000000001</c:v>
                </c:pt>
                <c:pt idx="5123">
                  <c:v>0.20492000000000021</c:v>
                </c:pt>
                <c:pt idx="5124">
                  <c:v>0.20496000000000061</c:v>
                </c:pt>
                <c:pt idx="5125">
                  <c:v>0.20500000000000004</c:v>
                </c:pt>
                <c:pt idx="5126">
                  <c:v>0.20504000000000044</c:v>
                </c:pt>
                <c:pt idx="5127">
                  <c:v>0.20508000000000001</c:v>
                </c:pt>
                <c:pt idx="5128">
                  <c:v>0.20512000000000002</c:v>
                </c:pt>
                <c:pt idx="5129">
                  <c:v>0.20516000000000001</c:v>
                </c:pt>
                <c:pt idx="5130">
                  <c:v>0.20520000000000024</c:v>
                </c:pt>
                <c:pt idx="5131">
                  <c:v>0.20524000000000073</c:v>
                </c:pt>
                <c:pt idx="5132">
                  <c:v>0.20528000000000021</c:v>
                </c:pt>
                <c:pt idx="5133">
                  <c:v>0.20532000000000003</c:v>
                </c:pt>
                <c:pt idx="5134">
                  <c:v>0.20536000000000001</c:v>
                </c:pt>
                <c:pt idx="5135">
                  <c:v>0.20540000000000044</c:v>
                </c:pt>
                <c:pt idx="5136">
                  <c:v>0.20544000000000082</c:v>
                </c:pt>
                <c:pt idx="5137">
                  <c:v>0.20548000000000041</c:v>
                </c:pt>
                <c:pt idx="5138">
                  <c:v>0.20552000000000001</c:v>
                </c:pt>
                <c:pt idx="5139">
                  <c:v>0.20556000000000021</c:v>
                </c:pt>
                <c:pt idx="5140">
                  <c:v>0.2056</c:v>
                </c:pt>
                <c:pt idx="5141">
                  <c:v>0.20564000000000004</c:v>
                </c:pt>
                <c:pt idx="5142">
                  <c:v>0.20568000000000003</c:v>
                </c:pt>
                <c:pt idx="5143">
                  <c:v>0.20572000000000001</c:v>
                </c:pt>
                <c:pt idx="5144">
                  <c:v>0.20576000000000041</c:v>
                </c:pt>
                <c:pt idx="5145">
                  <c:v>0.20580000000000001</c:v>
                </c:pt>
                <c:pt idx="5146">
                  <c:v>0.20584000000000024</c:v>
                </c:pt>
                <c:pt idx="5147">
                  <c:v>0.20588000000000001</c:v>
                </c:pt>
                <c:pt idx="5148">
                  <c:v>0.20592000000000021</c:v>
                </c:pt>
                <c:pt idx="5149">
                  <c:v>0.20596000000000067</c:v>
                </c:pt>
                <c:pt idx="5150">
                  <c:v>0.20600000000000004</c:v>
                </c:pt>
                <c:pt idx="5151">
                  <c:v>0.20604000000000064</c:v>
                </c:pt>
                <c:pt idx="5152">
                  <c:v>0.20608000000000001</c:v>
                </c:pt>
                <c:pt idx="5153">
                  <c:v>0.20612000000000003</c:v>
                </c:pt>
                <c:pt idx="5154">
                  <c:v>0.20616000000000001</c:v>
                </c:pt>
                <c:pt idx="5155">
                  <c:v>0.20620000000000024</c:v>
                </c:pt>
                <c:pt idx="5156">
                  <c:v>0.20624000000000073</c:v>
                </c:pt>
                <c:pt idx="5157">
                  <c:v>0.20628000000000021</c:v>
                </c:pt>
                <c:pt idx="5158">
                  <c:v>0.20632</c:v>
                </c:pt>
                <c:pt idx="5159">
                  <c:v>0.20636000000000004</c:v>
                </c:pt>
                <c:pt idx="5160">
                  <c:v>0.20640000000000044</c:v>
                </c:pt>
                <c:pt idx="5161">
                  <c:v>0.20644000000000082</c:v>
                </c:pt>
                <c:pt idx="5162">
                  <c:v>0.20648000000000041</c:v>
                </c:pt>
                <c:pt idx="5163">
                  <c:v>0.20652000000000001</c:v>
                </c:pt>
                <c:pt idx="5164">
                  <c:v>0.20656000000000024</c:v>
                </c:pt>
                <c:pt idx="5165">
                  <c:v>0.20660000000000001</c:v>
                </c:pt>
                <c:pt idx="5166">
                  <c:v>0.20664000000000021</c:v>
                </c:pt>
                <c:pt idx="5167">
                  <c:v>0.20668000000000003</c:v>
                </c:pt>
                <c:pt idx="5168">
                  <c:v>0.20672000000000001</c:v>
                </c:pt>
                <c:pt idx="5169">
                  <c:v>0.20676000000000044</c:v>
                </c:pt>
                <c:pt idx="5170">
                  <c:v>0.20680000000000001</c:v>
                </c:pt>
                <c:pt idx="5171">
                  <c:v>0.20684000000000041</c:v>
                </c:pt>
                <c:pt idx="5172">
                  <c:v>0.20688000000000001</c:v>
                </c:pt>
                <c:pt idx="5173">
                  <c:v>0.20692000000000021</c:v>
                </c:pt>
                <c:pt idx="5174">
                  <c:v>0.20696000000000073</c:v>
                </c:pt>
                <c:pt idx="5175">
                  <c:v>0.20700000000000021</c:v>
                </c:pt>
                <c:pt idx="5176">
                  <c:v>0.20704000000000064</c:v>
                </c:pt>
                <c:pt idx="5177">
                  <c:v>0.20708000000000001</c:v>
                </c:pt>
                <c:pt idx="5178">
                  <c:v>0.20712000000000003</c:v>
                </c:pt>
                <c:pt idx="5179">
                  <c:v>0.20716000000000001</c:v>
                </c:pt>
                <c:pt idx="5180">
                  <c:v>0.20720000000000041</c:v>
                </c:pt>
                <c:pt idx="5181">
                  <c:v>0.20724000000000073</c:v>
                </c:pt>
                <c:pt idx="5182">
                  <c:v>0.20728000000000021</c:v>
                </c:pt>
                <c:pt idx="5183">
                  <c:v>0.20732</c:v>
                </c:pt>
                <c:pt idx="5184">
                  <c:v>0.20736000000000004</c:v>
                </c:pt>
                <c:pt idx="5185">
                  <c:v>0.20740000000000064</c:v>
                </c:pt>
                <c:pt idx="5186">
                  <c:v>0.20744000000000082</c:v>
                </c:pt>
                <c:pt idx="5187">
                  <c:v>0.20748000000000041</c:v>
                </c:pt>
                <c:pt idx="5188">
                  <c:v>0.20752000000000001</c:v>
                </c:pt>
                <c:pt idx="5189">
                  <c:v>0.20756000000000024</c:v>
                </c:pt>
                <c:pt idx="5190">
                  <c:v>0.20760000000000001</c:v>
                </c:pt>
                <c:pt idx="5191">
                  <c:v>0.20764000000000021</c:v>
                </c:pt>
                <c:pt idx="5192">
                  <c:v>0.20768</c:v>
                </c:pt>
                <c:pt idx="5193">
                  <c:v>0.20772000000000004</c:v>
                </c:pt>
                <c:pt idx="5194">
                  <c:v>0.20776000000000044</c:v>
                </c:pt>
                <c:pt idx="5195">
                  <c:v>0.20780000000000001</c:v>
                </c:pt>
                <c:pt idx="5196">
                  <c:v>0.20784000000000041</c:v>
                </c:pt>
                <c:pt idx="5197">
                  <c:v>0.20788000000000001</c:v>
                </c:pt>
                <c:pt idx="5198">
                  <c:v>0.20792000000000024</c:v>
                </c:pt>
                <c:pt idx="5199">
                  <c:v>0.20796000000000073</c:v>
                </c:pt>
                <c:pt idx="5200">
                  <c:v>0.20800000000000021</c:v>
                </c:pt>
                <c:pt idx="5201">
                  <c:v>0.20804000000000064</c:v>
                </c:pt>
                <c:pt idx="5202">
                  <c:v>0.20808000000000001</c:v>
                </c:pt>
                <c:pt idx="5203">
                  <c:v>0.20812000000000003</c:v>
                </c:pt>
                <c:pt idx="5204">
                  <c:v>0.20816000000000001</c:v>
                </c:pt>
                <c:pt idx="5205">
                  <c:v>0.20820000000000041</c:v>
                </c:pt>
                <c:pt idx="5206">
                  <c:v>0.20824000000000073</c:v>
                </c:pt>
                <c:pt idx="5207">
                  <c:v>0.20828000000000021</c:v>
                </c:pt>
                <c:pt idx="5208">
                  <c:v>0.20832000000000001</c:v>
                </c:pt>
                <c:pt idx="5209">
                  <c:v>0.20836000000000021</c:v>
                </c:pt>
                <c:pt idx="5210">
                  <c:v>0.20840000000000064</c:v>
                </c:pt>
                <c:pt idx="5211">
                  <c:v>0.20844000000000082</c:v>
                </c:pt>
                <c:pt idx="5212">
                  <c:v>0.20848000000000041</c:v>
                </c:pt>
                <c:pt idx="5213">
                  <c:v>0.20852000000000001</c:v>
                </c:pt>
                <c:pt idx="5214">
                  <c:v>0.20856000000000041</c:v>
                </c:pt>
                <c:pt idx="5215">
                  <c:v>0.20860000000000001</c:v>
                </c:pt>
                <c:pt idx="5216">
                  <c:v>0.20864000000000021</c:v>
                </c:pt>
                <c:pt idx="5217">
                  <c:v>0.20868</c:v>
                </c:pt>
                <c:pt idx="5218">
                  <c:v>0.20872000000000004</c:v>
                </c:pt>
                <c:pt idx="5219">
                  <c:v>0.20876000000000064</c:v>
                </c:pt>
                <c:pt idx="5220">
                  <c:v>0.20880000000000001</c:v>
                </c:pt>
                <c:pt idx="5221">
                  <c:v>0.20884000000000041</c:v>
                </c:pt>
                <c:pt idx="5222">
                  <c:v>0.20888000000000001</c:v>
                </c:pt>
                <c:pt idx="5223">
                  <c:v>0.20892000000000024</c:v>
                </c:pt>
                <c:pt idx="5224">
                  <c:v>0.20896000000000073</c:v>
                </c:pt>
                <c:pt idx="5225">
                  <c:v>0.20900000000000021</c:v>
                </c:pt>
                <c:pt idx="5226">
                  <c:v>0.20904000000000061</c:v>
                </c:pt>
                <c:pt idx="5227">
                  <c:v>0.20908000000000004</c:v>
                </c:pt>
                <c:pt idx="5228">
                  <c:v>0.20912000000000003</c:v>
                </c:pt>
                <c:pt idx="5229">
                  <c:v>0.20916000000000001</c:v>
                </c:pt>
                <c:pt idx="5230">
                  <c:v>0.20920000000000041</c:v>
                </c:pt>
                <c:pt idx="5231">
                  <c:v>0.20924000000000073</c:v>
                </c:pt>
                <c:pt idx="5232">
                  <c:v>0.20928000000000024</c:v>
                </c:pt>
                <c:pt idx="5233">
                  <c:v>0.20932000000000001</c:v>
                </c:pt>
                <c:pt idx="5234">
                  <c:v>0.20936000000000021</c:v>
                </c:pt>
                <c:pt idx="5235">
                  <c:v>0.20940000000000064</c:v>
                </c:pt>
                <c:pt idx="5236">
                  <c:v>0.20944000000000088</c:v>
                </c:pt>
                <c:pt idx="5237">
                  <c:v>0.20948000000000044</c:v>
                </c:pt>
                <c:pt idx="5238">
                  <c:v>0.20952000000000001</c:v>
                </c:pt>
                <c:pt idx="5239">
                  <c:v>0.20956000000000041</c:v>
                </c:pt>
                <c:pt idx="5240">
                  <c:v>0.20960000000000001</c:v>
                </c:pt>
                <c:pt idx="5241">
                  <c:v>0.20964000000000024</c:v>
                </c:pt>
                <c:pt idx="5242">
                  <c:v>0.20968000000000001</c:v>
                </c:pt>
                <c:pt idx="5243">
                  <c:v>0.20972000000000021</c:v>
                </c:pt>
                <c:pt idx="5244">
                  <c:v>0.20976000000000064</c:v>
                </c:pt>
                <c:pt idx="5245">
                  <c:v>0.20980000000000001</c:v>
                </c:pt>
                <c:pt idx="5246">
                  <c:v>0.20984000000000044</c:v>
                </c:pt>
                <c:pt idx="5247">
                  <c:v>0.20988000000000001</c:v>
                </c:pt>
                <c:pt idx="5248">
                  <c:v>0.20992000000000041</c:v>
                </c:pt>
                <c:pt idx="5249">
                  <c:v>0.20996000000000073</c:v>
                </c:pt>
                <c:pt idx="5250">
                  <c:v>0.21000000000000021</c:v>
                </c:pt>
                <c:pt idx="5251">
                  <c:v>0.21004000000000073</c:v>
                </c:pt>
                <c:pt idx="5252">
                  <c:v>0.21008000000000004</c:v>
                </c:pt>
                <c:pt idx="5253">
                  <c:v>0.21012000000000003</c:v>
                </c:pt>
                <c:pt idx="5254">
                  <c:v>0.21016000000000001</c:v>
                </c:pt>
                <c:pt idx="5255">
                  <c:v>0.21020000000000041</c:v>
                </c:pt>
                <c:pt idx="5256">
                  <c:v>0.21024000000000082</c:v>
                </c:pt>
                <c:pt idx="5257">
                  <c:v>0.21028000000000024</c:v>
                </c:pt>
                <c:pt idx="5258">
                  <c:v>0.21032000000000001</c:v>
                </c:pt>
                <c:pt idx="5259">
                  <c:v>0.21036000000000021</c:v>
                </c:pt>
                <c:pt idx="5260">
                  <c:v>0.21040000000000061</c:v>
                </c:pt>
                <c:pt idx="5261">
                  <c:v>0.21044000000000099</c:v>
                </c:pt>
                <c:pt idx="5262">
                  <c:v>0.21048000000000044</c:v>
                </c:pt>
                <c:pt idx="5263">
                  <c:v>0.21052000000000001</c:v>
                </c:pt>
                <c:pt idx="5264">
                  <c:v>0.21056000000000041</c:v>
                </c:pt>
                <c:pt idx="5265">
                  <c:v>0.21060000000000001</c:v>
                </c:pt>
                <c:pt idx="5266">
                  <c:v>0.21064000000000024</c:v>
                </c:pt>
                <c:pt idx="5267">
                  <c:v>0.21068000000000001</c:v>
                </c:pt>
                <c:pt idx="5268">
                  <c:v>0.21072000000000021</c:v>
                </c:pt>
                <c:pt idx="5269">
                  <c:v>0.21076000000000064</c:v>
                </c:pt>
                <c:pt idx="5270">
                  <c:v>0.21080000000000004</c:v>
                </c:pt>
                <c:pt idx="5271">
                  <c:v>0.21084000000000044</c:v>
                </c:pt>
                <c:pt idx="5272">
                  <c:v>0.21088000000000001</c:v>
                </c:pt>
                <c:pt idx="5273">
                  <c:v>0.21092000000000041</c:v>
                </c:pt>
                <c:pt idx="5274">
                  <c:v>0.21096000000000073</c:v>
                </c:pt>
                <c:pt idx="5275">
                  <c:v>0.21100000000000024</c:v>
                </c:pt>
                <c:pt idx="5276">
                  <c:v>0.21104000000000073</c:v>
                </c:pt>
                <c:pt idx="5277">
                  <c:v>0.21108000000000021</c:v>
                </c:pt>
                <c:pt idx="5278">
                  <c:v>0.21112000000000003</c:v>
                </c:pt>
                <c:pt idx="5279">
                  <c:v>0.21116000000000001</c:v>
                </c:pt>
                <c:pt idx="5280">
                  <c:v>0.21120000000000044</c:v>
                </c:pt>
                <c:pt idx="5281">
                  <c:v>0.21124000000000082</c:v>
                </c:pt>
                <c:pt idx="5282">
                  <c:v>0.21128000000000041</c:v>
                </c:pt>
                <c:pt idx="5283">
                  <c:v>0.21132000000000001</c:v>
                </c:pt>
                <c:pt idx="5284">
                  <c:v>0.21136000000000021</c:v>
                </c:pt>
                <c:pt idx="5285">
                  <c:v>0.21140000000000073</c:v>
                </c:pt>
                <c:pt idx="5286">
                  <c:v>0.21144000000000099</c:v>
                </c:pt>
                <c:pt idx="5287">
                  <c:v>0.21148000000000064</c:v>
                </c:pt>
                <c:pt idx="5288">
                  <c:v>0.21152000000000001</c:v>
                </c:pt>
                <c:pt idx="5289">
                  <c:v>0.21156000000000041</c:v>
                </c:pt>
                <c:pt idx="5290">
                  <c:v>0.21160000000000001</c:v>
                </c:pt>
                <c:pt idx="5291">
                  <c:v>0.21164000000000024</c:v>
                </c:pt>
                <c:pt idx="5292">
                  <c:v>0.21168000000000001</c:v>
                </c:pt>
                <c:pt idx="5293">
                  <c:v>0.21172000000000021</c:v>
                </c:pt>
                <c:pt idx="5294">
                  <c:v>0.21176000000000061</c:v>
                </c:pt>
                <c:pt idx="5295">
                  <c:v>0.21180000000000004</c:v>
                </c:pt>
                <c:pt idx="5296">
                  <c:v>0.21184000000000044</c:v>
                </c:pt>
                <c:pt idx="5297">
                  <c:v>0.21188000000000001</c:v>
                </c:pt>
                <c:pt idx="5298">
                  <c:v>0.21192000000000041</c:v>
                </c:pt>
                <c:pt idx="5299">
                  <c:v>0.21196000000000076</c:v>
                </c:pt>
                <c:pt idx="5300">
                  <c:v>0.21200000000000024</c:v>
                </c:pt>
                <c:pt idx="5301">
                  <c:v>0.21204000000000073</c:v>
                </c:pt>
                <c:pt idx="5302">
                  <c:v>0.21208000000000021</c:v>
                </c:pt>
                <c:pt idx="5303">
                  <c:v>0.21212000000000003</c:v>
                </c:pt>
                <c:pt idx="5304">
                  <c:v>0.21216000000000004</c:v>
                </c:pt>
                <c:pt idx="5305">
                  <c:v>0.21220000000000044</c:v>
                </c:pt>
                <c:pt idx="5306">
                  <c:v>0.21224000000000082</c:v>
                </c:pt>
                <c:pt idx="5307">
                  <c:v>0.21228000000000041</c:v>
                </c:pt>
                <c:pt idx="5308">
                  <c:v>0.21232000000000001</c:v>
                </c:pt>
                <c:pt idx="5309">
                  <c:v>0.21236000000000024</c:v>
                </c:pt>
                <c:pt idx="5310">
                  <c:v>0.21240000000000073</c:v>
                </c:pt>
                <c:pt idx="5311">
                  <c:v>0.21244000000000099</c:v>
                </c:pt>
                <c:pt idx="5312">
                  <c:v>0.21248000000000064</c:v>
                </c:pt>
                <c:pt idx="5313">
                  <c:v>0.21252000000000001</c:v>
                </c:pt>
                <c:pt idx="5314">
                  <c:v>0.21256000000000044</c:v>
                </c:pt>
                <c:pt idx="5315">
                  <c:v>0.21260000000000001</c:v>
                </c:pt>
                <c:pt idx="5316">
                  <c:v>0.21264000000000041</c:v>
                </c:pt>
                <c:pt idx="5317">
                  <c:v>0.21268000000000001</c:v>
                </c:pt>
                <c:pt idx="5318">
                  <c:v>0.21272000000000021</c:v>
                </c:pt>
                <c:pt idx="5319">
                  <c:v>0.21276000000000073</c:v>
                </c:pt>
                <c:pt idx="5320">
                  <c:v>0.21280000000000004</c:v>
                </c:pt>
                <c:pt idx="5321">
                  <c:v>0.21284000000000064</c:v>
                </c:pt>
                <c:pt idx="5322">
                  <c:v>0.21288000000000001</c:v>
                </c:pt>
                <c:pt idx="5323">
                  <c:v>0.21292000000000041</c:v>
                </c:pt>
                <c:pt idx="5324">
                  <c:v>0.21296000000000082</c:v>
                </c:pt>
                <c:pt idx="5325">
                  <c:v>0.21300000000000024</c:v>
                </c:pt>
                <c:pt idx="5326">
                  <c:v>0.21304000000000073</c:v>
                </c:pt>
                <c:pt idx="5327">
                  <c:v>0.21308000000000021</c:v>
                </c:pt>
                <c:pt idx="5328">
                  <c:v>0.21312</c:v>
                </c:pt>
                <c:pt idx="5329">
                  <c:v>0.21316000000000004</c:v>
                </c:pt>
                <c:pt idx="5330">
                  <c:v>0.21320000000000044</c:v>
                </c:pt>
                <c:pt idx="5331">
                  <c:v>0.21324000000000082</c:v>
                </c:pt>
                <c:pt idx="5332">
                  <c:v>0.21328000000000041</c:v>
                </c:pt>
                <c:pt idx="5333">
                  <c:v>0.21332000000000001</c:v>
                </c:pt>
                <c:pt idx="5334">
                  <c:v>0.21336000000000024</c:v>
                </c:pt>
                <c:pt idx="5335">
                  <c:v>0.21340000000000073</c:v>
                </c:pt>
                <c:pt idx="5336">
                  <c:v>0.21344000000000099</c:v>
                </c:pt>
                <c:pt idx="5337">
                  <c:v>0.21348000000000064</c:v>
                </c:pt>
                <c:pt idx="5338">
                  <c:v>0.21352000000000004</c:v>
                </c:pt>
                <c:pt idx="5339">
                  <c:v>0.21356000000000044</c:v>
                </c:pt>
                <c:pt idx="5340">
                  <c:v>0.21360000000000001</c:v>
                </c:pt>
                <c:pt idx="5341">
                  <c:v>0.21364000000000041</c:v>
                </c:pt>
                <c:pt idx="5342">
                  <c:v>0.21368000000000001</c:v>
                </c:pt>
                <c:pt idx="5343">
                  <c:v>0.21372000000000024</c:v>
                </c:pt>
                <c:pt idx="5344">
                  <c:v>0.21376000000000073</c:v>
                </c:pt>
                <c:pt idx="5345">
                  <c:v>0.21380000000000021</c:v>
                </c:pt>
                <c:pt idx="5346">
                  <c:v>0.21384000000000064</c:v>
                </c:pt>
                <c:pt idx="5347">
                  <c:v>0.21388000000000001</c:v>
                </c:pt>
                <c:pt idx="5348">
                  <c:v>0.21392000000000044</c:v>
                </c:pt>
                <c:pt idx="5349">
                  <c:v>0.21396000000000082</c:v>
                </c:pt>
                <c:pt idx="5350">
                  <c:v>0.21400000000000041</c:v>
                </c:pt>
                <c:pt idx="5351">
                  <c:v>0.21404000000000073</c:v>
                </c:pt>
                <c:pt idx="5352">
                  <c:v>0.21408000000000021</c:v>
                </c:pt>
                <c:pt idx="5353">
                  <c:v>0.21412</c:v>
                </c:pt>
                <c:pt idx="5354">
                  <c:v>0.21416000000000004</c:v>
                </c:pt>
                <c:pt idx="5355">
                  <c:v>0.21420000000000064</c:v>
                </c:pt>
                <c:pt idx="5356">
                  <c:v>0.21424000000000082</c:v>
                </c:pt>
                <c:pt idx="5357">
                  <c:v>0.21428000000000041</c:v>
                </c:pt>
                <c:pt idx="5358">
                  <c:v>0.21432000000000001</c:v>
                </c:pt>
                <c:pt idx="5359">
                  <c:v>0.21436000000000024</c:v>
                </c:pt>
                <c:pt idx="5360">
                  <c:v>0.21440000000000073</c:v>
                </c:pt>
                <c:pt idx="5361">
                  <c:v>0.21444000000000099</c:v>
                </c:pt>
                <c:pt idx="5362">
                  <c:v>0.21448000000000064</c:v>
                </c:pt>
                <c:pt idx="5363">
                  <c:v>0.21452000000000004</c:v>
                </c:pt>
                <c:pt idx="5364">
                  <c:v>0.21456000000000044</c:v>
                </c:pt>
                <c:pt idx="5365">
                  <c:v>0.21460000000000001</c:v>
                </c:pt>
                <c:pt idx="5366">
                  <c:v>0.21464000000000041</c:v>
                </c:pt>
                <c:pt idx="5367">
                  <c:v>0.21468000000000001</c:v>
                </c:pt>
                <c:pt idx="5368">
                  <c:v>0.21472000000000024</c:v>
                </c:pt>
                <c:pt idx="5369">
                  <c:v>0.21476000000000073</c:v>
                </c:pt>
                <c:pt idx="5370">
                  <c:v>0.21480000000000021</c:v>
                </c:pt>
                <c:pt idx="5371">
                  <c:v>0.21484000000000064</c:v>
                </c:pt>
                <c:pt idx="5372">
                  <c:v>0.21488000000000004</c:v>
                </c:pt>
                <c:pt idx="5373">
                  <c:v>0.21492000000000044</c:v>
                </c:pt>
                <c:pt idx="5374">
                  <c:v>0.21496000000000082</c:v>
                </c:pt>
                <c:pt idx="5375">
                  <c:v>0.21500000000000041</c:v>
                </c:pt>
                <c:pt idx="5376">
                  <c:v>0.21504000000000073</c:v>
                </c:pt>
                <c:pt idx="5377">
                  <c:v>0.21508000000000024</c:v>
                </c:pt>
                <c:pt idx="5378">
                  <c:v>0.21512000000000001</c:v>
                </c:pt>
                <c:pt idx="5379">
                  <c:v>0.21516000000000021</c:v>
                </c:pt>
                <c:pt idx="5380">
                  <c:v>0.21520000000000064</c:v>
                </c:pt>
                <c:pt idx="5381">
                  <c:v>0.21524000000000082</c:v>
                </c:pt>
                <c:pt idx="5382">
                  <c:v>0.21528000000000044</c:v>
                </c:pt>
                <c:pt idx="5383">
                  <c:v>0.21532000000000001</c:v>
                </c:pt>
                <c:pt idx="5384">
                  <c:v>0.21536000000000041</c:v>
                </c:pt>
                <c:pt idx="5385">
                  <c:v>0.21540000000000073</c:v>
                </c:pt>
                <c:pt idx="5386">
                  <c:v>0.21544000000000099</c:v>
                </c:pt>
                <c:pt idx="5387">
                  <c:v>0.21548000000000073</c:v>
                </c:pt>
                <c:pt idx="5388">
                  <c:v>0.21552000000000004</c:v>
                </c:pt>
                <c:pt idx="5389">
                  <c:v>0.21556000000000064</c:v>
                </c:pt>
                <c:pt idx="5390">
                  <c:v>0.21560000000000001</c:v>
                </c:pt>
                <c:pt idx="5391">
                  <c:v>0.21564000000000041</c:v>
                </c:pt>
                <c:pt idx="5392">
                  <c:v>0.21568000000000001</c:v>
                </c:pt>
                <c:pt idx="5393">
                  <c:v>0.21572000000000024</c:v>
                </c:pt>
                <c:pt idx="5394">
                  <c:v>0.21576000000000073</c:v>
                </c:pt>
                <c:pt idx="5395">
                  <c:v>0.21580000000000021</c:v>
                </c:pt>
                <c:pt idx="5396">
                  <c:v>0.21584000000000064</c:v>
                </c:pt>
                <c:pt idx="5397">
                  <c:v>0.21588000000000004</c:v>
                </c:pt>
                <c:pt idx="5398">
                  <c:v>0.21592000000000044</c:v>
                </c:pt>
                <c:pt idx="5399">
                  <c:v>0.21596000000000082</c:v>
                </c:pt>
                <c:pt idx="5400">
                  <c:v>0.21600000000000041</c:v>
                </c:pt>
                <c:pt idx="5401">
                  <c:v>0.21604000000000079</c:v>
                </c:pt>
                <c:pt idx="5402">
                  <c:v>0.21608000000000024</c:v>
                </c:pt>
                <c:pt idx="5403">
                  <c:v>0.21612000000000001</c:v>
                </c:pt>
                <c:pt idx="5404">
                  <c:v>0.21616000000000021</c:v>
                </c:pt>
                <c:pt idx="5405">
                  <c:v>0.21620000000000064</c:v>
                </c:pt>
                <c:pt idx="5406">
                  <c:v>0.21624000000000096</c:v>
                </c:pt>
                <c:pt idx="5407">
                  <c:v>0.21628000000000044</c:v>
                </c:pt>
                <c:pt idx="5408">
                  <c:v>0.21632000000000001</c:v>
                </c:pt>
                <c:pt idx="5409">
                  <c:v>0.21636000000000041</c:v>
                </c:pt>
                <c:pt idx="5410">
                  <c:v>0.21640000000000073</c:v>
                </c:pt>
                <c:pt idx="5411">
                  <c:v>0.21644000000000102</c:v>
                </c:pt>
                <c:pt idx="5412">
                  <c:v>0.21648000000000073</c:v>
                </c:pt>
                <c:pt idx="5413">
                  <c:v>0.21652000000000021</c:v>
                </c:pt>
                <c:pt idx="5414">
                  <c:v>0.21656000000000064</c:v>
                </c:pt>
                <c:pt idx="5415">
                  <c:v>0.21660000000000001</c:v>
                </c:pt>
                <c:pt idx="5416">
                  <c:v>0.21664000000000044</c:v>
                </c:pt>
                <c:pt idx="5417">
                  <c:v>0.21668000000000001</c:v>
                </c:pt>
                <c:pt idx="5418">
                  <c:v>0.21672000000000041</c:v>
                </c:pt>
                <c:pt idx="5419">
                  <c:v>0.21676000000000073</c:v>
                </c:pt>
                <c:pt idx="5420">
                  <c:v>0.21680000000000021</c:v>
                </c:pt>
                <c:pt idx="5421">
                  <c:v>0.21684000000000073</c:v>
                </c:pt>
                <c:pt idx="5422">
                  <c:v>0.21688000000000004</c:v>
                </c:pt>
                <c:pt idx="5423">
                  <c:v>0.21692000000000064</c:v>
                </c:pt>
                <c:pt idx="5424">
                  <c:v>0.21696000000000082</c:v>
                </c:pt>
                <c:pt idx="5425">
                  <c:v>0.21700000000000041</c:v>
                </c:pt>
                <c:pt idx="5426">
                  <c:v>0.21704000000000082</c:v>
                </c:pt>
                <c:pt idx="5427">
                  <c:v>0.21708000000000024</c:v>
                </c:pt>
                <c:pt idx="5428">
                  <c:v>0.21712000000000001</c:v>
                </c:pt>
                <c:pt idx="5429">
                  <c:v>0.21716000000000021</c:v>
                </c:pt>
                <c:pt idx="5430">
                  <c:v>0.21720000000000064</c:v>
                </c:pt>
                <c:pt idx="5431">
                  <c:v>0.21724000000000099</c:v>
                </c:pt>
                <c:pt idx="5432">
                  <c:v>0.21728000000000064</c:v>
                </c:pt>
                <c:pt idx="5433">
                  <c:v>0.21732000000000001</c:v>
                </c:pt>
                <c:pt idx="5434">
                  <c:v>0.21736000000000041</c:v>
                </c:pt>
                <c:pt idx="5435">
                  <c:v>0.21740000000000081</c:v>
                </c:pt>
                <c:pt idx="5436">
                  <c:v>0.21744000000000108</c:v>
                </c:pt>
                <c:pt idx="5437">
                  <c:v>0.21748000000000073</c:v>
                </c:pt>
                <c:pt idx="5438">
                  <c:v>0.21752000000000021</c:v>
                </c:pt>
                <c:pt idx="5439">
                  <c:v>0.21756000000000064</c:v>
                </c:pt>
                <c:pt idx="5440">
                  <c:v>0.21760000000000004</c:v>
                </c:pt>
                <c:pt idx="5441">
                  <c:v>0.21764000000000044</c:v>
                </c:pt>
                <c:pt idx="5442">
                  <c:v>0.21768000000000001</c:v>
                </c:pt>
                <c:pt idx="5443">
                  <c:v>0.21772000000000041</c:v>
                </c:pt>
                <c:pt idx="5444">
                  <c:v>0.21776000000000073</c:v>
                </c:pt>
                <c:pt idx="5445">
                  <c:v>0.21780000000000024</c:v>
                </c:pt>
                <c:pt idx="5446">
                  <c:v>0.21784000000000073</c:v>
                </c:pt>
                <c:pt idx="5447">
                  <c:v>0.21788000000000021</c:v>
                </c:pt>
                <c:pt idx="5448">
                  <c:v>0.21792000000000064</c:v>
                </c:pt>
                <c:pt idx="5449">
                  <c:v>0.21796000000000082</c:v>
                </c:pt>
                <c:pt idx="5450">
                  <c:v>0.21800000000000044</c:v>
                </c:pt>
                <c:pt idx="5451">
                  <c:v>0.21804000000000082</c:v>
                </c:pt>
                <c:pt idx="5452">
                  <c:v>0.21808000000000041</c:v>
                </c:pt>
                <c:pt idx="5453">
                  <c:v>0.21812000000000001</c:v>
                </c:pt>
                <c:pt idx="5454">
                  <c:v>0.21816000000000021</c:v>
                </c:pt>
                <c:pt idx="5455">
                  <c:v>0.21820000000000073</c:v>
                </c:pt>
                <c:pt idx="5456">
                  <c:v>0.21824000000000099</c:v>
                </c:pt>
                <c:pt idx="5457">
                  <c:v>0.21828000000000064</c:v>
                </c:pt>
                <c:pt idx="5458">
                  <c:v>0.21832000000000001</c:v>
                </c:pt>
                <c:pt idx="5459">
                  <c:v>0.21836000000000041</c:v>
                </c:pt>
                <c:pt idx="5460">
                  <c:v>0.21840000000000082</c:v>
                </c:pt>
                <c:pt idx="5461">
                  <c:v>0.21844000000000108</c:v>
                </c:pt>
                <c:pt idx="5462">
                  <c:v>0.21848000000000073</c:v>
                </c:pt>
                <c:pt idx="5463">
                  <c:v>0.21852000000000021</c:v>
                </c:pt>
                <c:pt idx="5464">
                  <c:v>0.21856000000000067</c:v>
                </c:pt>
                <c:pt idx="5465">
                  <c:v>0.21860000000000004</c:v>
                </c:pt>
                <c:pt idx="5466">
                  <c:v>0.21864000000000064</c:v>
                </c:pt>
                <c:pt idx="5467">
                  <c:v>0.21868000000000001</c:v>
                </c:pt>
                <c:pt idx="5468">
                  <c:v>0.21872000000000041</c:v>
                </c:pt>
                <c:pt idx="5469">
                  <c:v>0.21876000000000081</c:v>
                </c:pt>
                <c:pt idx="5470">
                  <c:v>0.21880000000000024</c:v>
                </c:pt>
                <c:pt idx="5471">
                  <c:v>0.21884000000000073</c:v>
                </c:pt>
                <c:pt idx="5472">
                  <c:v>0.21888000000000021</c:v>
                </c:pt>
                <c:pt idx="5473">
                  <c:v>0.21892000000000064</c:v>
                </c:pt>
                <c:pt idx="5474">
                  <c:v>0.21896000000000099</c:v>
                </c:pt>
                <c:pt idx="5475">
                  <c:v>0.21900000000000044</c:v>
                </c:pt>
                <c:pt idx="5476">
                  <c:v>0.21904000000000082</c:v>
                </c:pt>
                <c:pt idx="5477">
                  <c:v>0.21908000000000041</c:v>
                </c:pt>
                <c:pt idx="5478">
                  <c:v>0.21912000000000001</c:v>
                </c:pt>
                <c:pt idx="5479">
                  <c:v>0.21916000000000024</c:v>
                </c:pt>
                <c:pt idx="5480">
                  <c:v>0.21920000000000073</c:v>
                </c:pt>
                <c:pt idx="5481">
                  <c:v>0.21924000000000099</c:v>
                </c:pt>
                <c:pt idx="5482">
                  <c:v>0.21928000000000064</c:v>
                </c:pt>
                <c:pt idx="5483">
                  <c:v>0.21932000000000001</c:v>
                </c:pt>
                <c:pt idx="5484">
                  <c:v>0.21936000000000044</c:v>
                </c:pt>
                <c:pt idx="5485">
                  <c:v>0.21940000000000082</c:v>
                </c:pt>
                <c:pt idx="5486">
                  <c:v>0.21944000000000108</c:v>
                </c:pt>
                <c:pt idx="5487">
                  <c:v>0.21948000000000073</c:v>
                </c:pt>
                <c:pt idx="5488">
                  <c:v>0.21952000000000021</c:v>
                </c:pt>
                <c:pt idx="5489">
                  <c:v>0.21956000000000073</c:v>
                </c:pt>
                <c:pt idx="5490">
                  <c:v>0.21960000000000021</c:v>
                </c:pt>
                <c:pt idx="5491">
                  <c:v>0.21964000000000064</c:v>
                </c:pt>
                <c:pt idx="5492">
                  <c:v>0.21968000000000001</c:v>
                </c:pt>
                <c:pt idx="5493">
                  <c:v>0.21972000000000041</c:v>
                </c:pt>
                <c:pt idx="5494">
                  <c:v>0.21976000000000082</c:v>
                </c:pt>
                <c:pt idx="5495">
                  <c:v>0.21980000000000041</c:v>
                </c:pt>
                <c:pt idx="5496">
                  <c:v>0.21984000000000073</c:v>
                </c:pt>
                <c:pt idx="5497">
                  <c:v>0.21988000000000021</c:v>
                </c:pt>
                <c:pt idx="5498">
                  <c:v>0.21992000000000067</c:v>
                </c:pt>
                <c:pt idx="5499">
                  <c:v>0.21996000000000099</c:v>
                </c:pt>
                <c:pt idx="5500">
                  <c:v>0.22000000000000003</c:v>
                </c:pt>
                <c:pt idx="5501">
                  <c:v>0.22004000000000001</c:v>
                </c:pt>
                <c:pt idx="5502">
                  <c:v>0.22008000000000003</c:v>
                </c:pt>
                <c:pt idx="5503">
                  <c:v>0.22011999999999998</c:v>
                </c:pt>
                <c:pt idx="5504">
                  <c:v>0.22016000000000002</c:v>
                </c:pt>
                <c:pt idx="5505">
                  <c:v>0.22020000000000001</c:v>
                </c:pt>
                <c:pt idx="5506">
                  <c:v>0.22024000000000021</c:v>
                </c:pt>
                <c:pt idx="5507">
                  <c:v>0.22028000000000003</c:v>
                </c:pt>
                <c:pt idx="5508">
                  <c:v>0.22032000000000002</c:v>
                </c:pt>
                <c:pt idx="5509">
                  <c:v>0.22036000000000003</c:v>
                </c:pt>
                <c:pt idx="5510">
                  <c:v>0.22040000000000001</c:v>
                </c:pt>
                <c:pt idx="5511">
                  <c:v>0.22044000000000041</c:v>
                </c:pt>
                <c:pt idx="5512">
                  <c:v>0.22048000000000001</c:v>
                </c:pt>
                <c:pt idx="5513">
                  <c:v>0.22052000000000002</c:v>
                </c:pt>
                <c:pt idx="5514">
                  <c:v>0.22056000000000001</c:v>
                </c:pt>
                <c:pt idx="5515">
                  <c:v>0.22060000000000002</c:v>
                </c:pt>
                <c:pt idx="5516">
                  <c:v>0.22064000000000003</c:v>
                </c:pt>
                <c:pt idx="5517">
                  <c:v>0.22068000000000002</c:v>
                </c:pt>
                <c:pt idx="5518">
                  <c:v>0.22072000000000003</c:v>
                </c:pt>
                <c:pt idx="5519">
                  <c:v>0.22076000000000001</c:v>
                </c:pt>
                <c:pt idx="5520">
                  <c:v>0.22080000000000002</c:v>
                </c:pt>
                <c:pt idx="5521">
                  <c:v>0.22084000000000001</c:v>
                </c:pt>
                <c:pt idx="5522">
                  <c:v>0.22088000000000002</c:v>
                </c:pt>
                <c:pt idx="5523">
                  <c:v>0.22092000000000001</c:v>
                </c:pt>
                <c:pt idx="5524">
                  <c:v>0.22096000000000021</c:v>
                </c:pt>
                <c:pt idx="5525">
                  <c:v>0.22100000000000003</c:v>
                </c:pt>
                <c:pt idx="5526">
                  <c:v>0.22104000000000001</c:v>
                </c:pt>
                <c:pt idx="5527">
                  <c:v>0.22108000000000003</c:v>
                </c:pt>
                <c:pt idx="5528">
                  <c:v>0.22111999999999998</c:v>
                </c:pt>
                <c:pt idx="5529">
                  <c:v>0.22116000000000002</c:v>
                </c:pt>
                <c:pt idx="5530">
                  <c:v>0.22120000000000001</c:v>
                </c:pt>
                <c:pt idx="5531">
                  <c:v>0.22124000000000021</c:v>
                </c:pt>
                <c:pt idx="5532">
                  <c:v>0.22128</c:v>
                </c:pt>
                <c:pt idx="5533">
                  <c:v>0.22132000000000002</c:v>
                </c:pt>
                <c:pt idx="5534">
                  <c:v>0.22136000000000003</c:v>
                </c:pt>
                <c:pt idx="5535">
                  <c:v>0.22140000000000001</c:v>
                </c:pt>
                <c:pt idx="5536">
                  <c:v>0.22144000000000041</c:v>
                </c:pt>
                <c:pt idx="5537">
                  <c:v>0.22148000000000001</c:v>
                </c:pt>
                <c:pt idx="5538">
                  <c:v>0.22152000000000002</c:v>
                </c:pt>
                <c:pt idx="5539">
                  <c:v>0.22156000000000001</c:v>
                </c:pt>
                <c:pt idx="5540">
                  <c:v>0.22160000000000002</c:v>
                </c:pt>
                <c:pt idx="5541">
                  <c:v>0.22164000000000003</c:v>
                </c:pt>
                <c:pt idx="5542">
                  <c:v>0.22168000000000002</c:v>
                </c:pt>
                <c:pt idx="5543">
                  <c:v>0.22172000000000003</c:v>
                </c:pt>
                <c:pt idx="5544">
                  <c:v>0.22176000000000001</c:v>
                </c:pt>
                <c:pt idx="5545">
                  <c:v>0.22180000000000002</c:v>
                </c:pt>
                <c:pt idx="5546">
                  <c:v>0.22184000000000001</c:v>
                </c:pt>
                <c:pt idx="5547">
                  <c:v>0.22188000000000002</c:v>
                </c:pt>
                <c:pt idx="5548">
                  <c:v>0.22192000000000001</c:v>
                </c:pt>
                <c:pt idx="5549">
                  <c:v>0.22196000000000021</c:v>
                </c:pt>
                <c:pt idx="5550">
                  <c:v>0.22200000000000003</c:v>
                </c:pt>
                <c:pt idx="5551">
                  <c:v>0.22204000000000004</c:v>
                </c:pt>
                <c:pt idx="5552">
                  <c:v>0.22208000000000003</c:v>
                </c:pt>
                <c:pt idx="5553">
                  <c:v>0.22211999999999998</c:v>
                </c:pt>
                <c:pt idx="5554">
                  <c:v>0.22216000000000002</c:v>
                </c:pt>
                <c:pt idx="5555">
                  <c:v>0.22220000000000001</c:v>
                </c:pt>
                <c:pt idx="5556">
                  <c:v>0.22224000000000024</c:v>
                </c:pt>
                <c:pt idx="5557">
                  <c:v>0.22228000000000001</c:v>
                </c:pt>
                <c:pt idx="5558">
                  <c:v>0.22232000000000002</c:v>
                </c:pt>
                <c:pt idx="5559">
                  <c:v>0.22236000000000003</c:v>
                </c:pt>
                <c:pt idx="5560">
                  <c:v>0.22240000000000001</c:v>
                </c:pt>
                <c:pt idx="5561">
                  <c:v>0.22244000000000044</c:v>
                </c:pt>
                <c:pt idx="5562">
                  <c:v>0.22248000000000001</c:v>
                </c:pt>
                <c:pt idx="5563">
                  <c:v>0.22252000000000002</c:v>
                </c:pt>
                <c:pt idx="5564">
                  <c:v>0.22256000000000001</c:v>
                </c:pt>
                <c:pt idx="5565">
                  <c:v>0.22260000000000002</c:v>
                </c:pt>
                <c:pt idx="5566">
                  <c:v>0.22264</c:v>
                </c:pt>
                <c:pt idx="5567">
                  <c:v>0.22268000000000002</c:v>
                </c:pt>
                <c:pt idx="5568">
                  <c:v>0.22272000000000003</c:v>
                </c:pt>
                <c:pt idx="5569">
                  <c:v>0.22276000000000001</c:v>
                </c:pt>
                <c:pt idx="5570">
                  <c:v>0.22280000000000003</c:v>
                </c:pt>
                <c:pt idx="5571">
                  <c:v>0.22284000000000001</c:v>
                </c:pt>
                <c:pt idx="5572">
                  <c:v>0.22288000000000002</c:v>
                </c:pt>
                <c:pt idx="5573">
                  <c:v>0.22292000000000001</c:v>
                </c:pt>
                <c:pt idx="5574">
                  <c:v>0.22296000000000021</c:v>
                </c:pt>
                <c:pt idx="5575">
                  <c:v>0.22300000000000003</c:v>
                </c:pt>
                <c:pt idx="5576">
                  <c:v>0.22304000000000004</c:v>
                </c:pt>
                <c:pt idx="5577">
                  <c:v>0.22308000000000003</c:v>
                </c:pt>
                <c:pt idx="5578">
                  <c:v>0.22311999999999999</c:v>
                </c:pt>
                <c:pt idx="5579">
                  <c:v>0.22316000000000003</c:v>
                </c:pt>
                <c:pt idx="5580">
                  <c:v>0.22320000000000001</c:v>
                </c:pt>
                <c:pt idx="5581">
                  <c:v>0.22324000000000024</c:v>
                </c:pt>
                <c:pt idx="5582">
                  <c:v>0.22328000000000001</c:v>
                </c:pt>
                <c:pt idx="5583">
                  <c:v>0.22332000000000002</c:v>
                </c:pt>
                <c:pt idx="5584">
                  <c:v>0.22336000000000003</c:v>
                </c:pt>
                <c:pt idx="5585">
                  <c:v>0.22340000000000004</c:v>
                </c:pt>
                <c:pt idx="5586">
                  <c:v>0.22344000000000044</c:v>
                </c:pt>
                <c:pt idx="5587">
                  <c:v>0.22348000000000001</c:v>
                </c:pt>
                <c:pt idx="5588">
                  <c:v>0.22352000000000002</c:v>
                </c:pt>
                <c:pt idx="5589">
                  <c:v>0.22356000000000001</c:v>
                </c:pt>
                <c:pt idx="5590">
                  <c:v>0.22360000000000002</c:v>
                </c:pt>
                <c:pt idx="5591">
                  <c:v>0.22364000000000001</c:v>
                </c:pt>
                <c:pt idx="5592">
                  <c:v>0.22368000000000002</c:v>
                </c:pt>
                <c:pt idx="5593">
                  <c:v>0.22372000000000003</c:v>
                </c:pt>
                <c:pt idx="5594">
                  <c:v>0.22376000000000001</c:v>
                </c:pt>
                <c:pt idx="5595">
                  <c:v>0.22380000000000003</c:v>
                </c:pt>
                <c:pt idx="5596">
                  <c:v>0.22384000000000001</c:v>
                </c:pt>
                <c:pt idx="5597">
                  <c:v>0.22388000000000002</c:v>
                </c:pt>
                <c:pt idx="5598">
                  <c:v>0.22392000000000001</c:v>
                </c:pt>
                <c:pt idx="5599">
                  <c:v>0.22396000000000021</c:v>
                </c:pt>
                <c:pt idx="5600">
                  <c:v>0.224</c:v>
                </c:pt>
                <c:pt idx="5601">
                  <c:v>0.22404000000000004</c:v>
                </c:pt>
                <c:pt idx="5602">
                  <c:v>0.22408000000000003</c:v>
                </c:pt>
                <c:pt idx="5603">
                  <c:v>0.22411999999999999</c:v>
                </c:pt>
                <c:pt idx="5604">
                  <c:v>0.22416000000000003</c:v>
                </c:pt>
                <c:pt idx="5605">
                  <c:v>0.22420000000000001</c:v>
                </c:pt>
                <c:pt idx="5606">
                  <c:v>0.22424000000000024</c:v>
                </c:pt>
                <c:pt idx="5607">
                  <c:v>0.22428000000000001</c:v>
                </c:pt>
                <c:pt idx="5608">
                  <c:v>0.22432000000000002</c:v>
                </c:pt>
                <c:pt idx="5609">
                  <c:v>0.22436000000000003</c:v>
                </c:pt>
                <c:pt idx="5610">
                  <c:v>0.22440000000000004</c:v>
                </c:pt>
                <c:pt idx="5611">
                  <c:v>0.22444000000000044</c:v>
                </c:pt>
                <c:pt idx="5612">
                  <c:v>0.22448000000000001</c:v>
                </c:pt>
                <c:pt idx="5613">
                  <c:v>0.22452000000000003</c:v>
                </c:pt>
                <c:pt idx="5614">
                  <c:v>0.22456000000000001</c:v>
                </c:pt>
                <c:pt idx="5615">
                  <c:v>0.22460000000000002</c:v>
                </c:pt>
                <c:pt idx="5616">
                  <c:v>0.22464000000000001</c:v>
                </c:pt>
                <c:pt idx="5617">
                  <c:v>0.22468000000000002</c:v>
                </c:pt>
                <c:pt idx="5618">
                  <c:v>0.22472000000000003</c:v>
                </c:pt>
                <c:pt idx="5619">
                  <c:v>0.22476000000000004</c:v>
                </c:pt>
                <c:pt idx="5620">
                  <c:v>0.22480000000000003</c:v>
                </c:pt>
                <c:pt idx="5621">
                  <c:v>0.22484000000000001</c:v>
                </c:pt>
                <c:pt idx="5622">
                  <c:v>0.22488000000000002</c:v>
                </c:pt>
                <c:pt idx="5623">
                  <c:v>0.22492000000000001</c:v>
                </c:pt>
                <c:pt idx="5624">
                  <c:v>0.22496000000000024</c:v>
                </c:pt>
                <c:pt idx="5625">
                  <c:v>0.22500000000000001</c:v>
                </c:pt>
                <c:pt idx="5626">
                  <c:v>0.22504000000000021</c:v>
                </c:pt>
                <c:pt idx="5627">
                  <c:v>0.22508000000000003</c:v>
                </c:pt>
                <c:pt idx="5628">
                  <c:v>0.22511999999999999</c:v>
                </c:pt>
                <c:pt idx="5629">
                  <c:v>0.22516000000000003</c:v>
                </c:pt>
                <c:pt idx="5630">
                  <c:v>0.22520000000000001</c:v>
                </c:pt>
                <c:pt idx="5631">
                  <c:v>0.22524000000000041</c:v>
                </c:pt>
                <c:pt idx="5632">
                  <c:v>0.22528000000000001</c:v>
                </c:pt>
                <c:pt idx="5633">
                  <c:v>0.22532000000000002</c:v>
                </c:pt>
                <c:pt idx="5634">
                  <c:v>0.22536</c:v>
                </c:pt>
                <c:pt idx="5635">
                  <c:v>0.22540000000000004</c:v>
                </c:pt>
                <c:pt idx="5636">
                  <c:v>0.22544000000000064</c:v>
                </c:pt>
                <c:pt idx="5637">
                  <c:v>0.22548000000000001</c:v>
                </c:pt>
                <c:pt idx="5638">
                  <c:v>0.22552000000000003</c:v>
                </c:pt>
                <c:pt idx="5639">
                  <c:v>0.22556000000000001</c:v>
                </c:pt>
                <c:pt idx="5640">
                  <c:v>0.22560000000000002</c:v>
                </c:pt>
                <c:pt idx="5641">
                  <c:v>0.22564000000000001</c:v>
                </c:pt>
                <c:pt idx="5642">
                  <c:v>0.22568000000000002</c:v>
                </c:pt>
                <c:pt idx="5643">
                  <c:v>0.22572000000000003</c:v>
                </c:pt>
                <c:pt idx="5644">
                  <c:v>0.22576000000000004</c:v>
                </c:pt>
                <c:pt idx="5645">
                  <c:v>0.22580000000000003</c:v>
                </c:pt>
                <c:pt idx="5646">
                  <c:v>0.22584000000000001</c:v>
                </c:pt>
                <c:pt idx="5647">
                  <c:v>0.22588000000000003</c:v>
                </c:pt>
                <c:pt idx="5648">
                  <c:v>0.22592000000000001</c:v>
                </c:pt>
                <c:pt idx="5649">
                  <c:v>0.22596000000000024</c:v>
                </c:pt>
                <c:pt idx="5650">
                  <c:v>0.22600000000000001</c:v>
                </c:pt>
                <c:pt idx="5651">
                  <c:v>0.22604000000000021</c:v>
                </c:pt>
                <c:pt idx="5652">
                  <c:v>0.22608000000000003</c:v>
                </c:pt>
                <c:pt idx="5653">
                  <c:v>0.22612000000000002</c:v>
                </c:pt>
                <c:pt idx="5654">
                  <c:v>0.22616000000000003</c:v>
                </c:pt>
                <c:pt idx="5655">
                  <c:v>0.22620000000000001</c:v>
                </c:pt>
                <c:pt idx="5656">
                  <c:v>0.22624000000000041</c:v>
                </c:pt>
                <c:pt idx="5657">
                  <c:v>0.22628000000000001</c:v>
                </c:pt>
                <c:pt idx="5658">
                  <c:v>0.22632000000000002</c:v>
                </c:pt>
                <c:pt idx="5659">
                  <c:v>0.22636000000000001</c:v>
                </c:pt>
                <c:pt idx="5660">
                  <c:v>0.22640000000000021</c:v>
                </c:pt>
                <c:pt idx="5661">
                  <c:v>0.22644000000000064</c:v>
                </c:pt>
                <c:pt idx="5662">
                  <c:v>0.22648000000000001</c:v>
                </c:pt>
                <c:pt idx="5663">
                  <c:v>0.22652000000000003</c:v>
                </c:pt>
                <c:pt idx="5664">
                  <c:v>0.22656000000000001</c:v>
                </c:pt>
                <c:pt idx="5665">
                  <c:v>0.22660000000000002</c:v>
                </c:pt>
                <c:pt idx="5666">
                  <c:v>0.22664000000000001</c:v>
                </c:pt>
                <c:pt idx="5667">
                  <c:v>0.22668000000000002</c:v>
                </c:pt>
                <c:pt idx="5668">
                  <c:v>0.22672</c:v>
                </c:pt>
                <c:pt idx="5669">
                  <c:v>0.22676000000000004</c:v>
                </c:pt>
                <c:pt idx="5670">
                  <c:v>0.22680000000000003</c:v>
                </c:pt>
                <c:pt idx="5671">
                  <c:v>0.22684000000000001</c:v>
                </c:pt>
                <c:pt idx="5672">
                  <c:v>0.22688000000000003</c:v>
                </c:pt>
                <c:pt idx="5673">
                  <c:v>0.22692000000000001</c:v>
                </c:pt>
                <c:pt idx="5674">
                  <c:v>0.22696000000000024</c:v>
                </c:pt>
                <c:pt idx="5675">
                  <c:v>0.22700000000000001</c:v>
                </c:pt>
                <c:pt idx="5676">
                  <c:v>0.22704000000000021</c:v>
                </c:pt>
                <c:pt idx="5677">
                  <c:v>0.22708000000000003</c:v>
                </c:pt>
                <c:pt idx="5678">
                  <c:v>0.22712000000000002</c:v>
                </c:pt>
                <c:pt idx="5679">
                  <c:v>0.22716000000000003</c:v>
                </c:pt>
                <c:pt idx="5680">
                  <c:v>0.22720000000000001</c:v>
                </c:pt>
                <c:pt idx="5681">
                  <c:v>0.22724000000000041</c:v>
                </c:pt>
                <c:pt idx="5682">
                  <c:v>0.22728000000000001</c:v>
                </c:pt>
                <c:pt idx="5683">
                  <c:v>0.22732000000000002</c:v>
                </c:pt>
                <c:pt idx="5684">
                  <c:v>0.22736000000000001</c:v>
                </c:pt>
                <c:pt idx="5685">
                  <c:v>0.22740000000000021</c:v>
                </c:pt>
                <c:pt idx="5686">
                  <c:v>0.22744000000000064</c:v>
                </c:pt>
                <c:pt idx="5687">
                  <c:v>0.22748000000000004</c:v>
                </c:pt>
                <c:pt idx="5688">
                  <c:v>0.22752000000000003</c:v>
                </c:pt>
                <c:pt idx="5689">
                  <c:v>0.22756000000000001</c:v>
                </c:pt>
                <c:pt idx="5690">
                  <c:v>0.22760000000000002</c:v>
                </c:pt>
                <c:pt idx="5691">
                  <c:v>0.22764000000000001</c:v>
                </c:pt>
                <c:pt idx="5692">
                  <c:v>0.22768000000000002</c:v>
                </c:pt>
                <c:pt idx="5693">
                  <c:v>0.22772000000000001</c:v>
                </c:pt>
                <c:pt idx="5694">
                  <c:v>0.22776000000000021</c:v>
                </c:pt>
                <c:pt idx="5695">
                  <c:v>0.22780000000000003</c:v>
                </c:pt>
                <c:pt idx="5696">
                  <c:v>0.22784000000000001</c:v>
                </c:pt>
                <c:pt idx="5697">
                  <c:v>0.22788000000000003</c:v>
                </c:pt>
                <c:pt idx="5698">
                  <c:v>0.22792000000000001</c:v>
                </c:pt>
                <c:pt idx="5699">
                  <c:v>0.22796000000000041</c:v>
                </c:pt>
                <c:pt idx="5700">
                  <c:v>0.22800000000000001</c:v>
                </c:pt>
                <c:pt idx="5701">
                  <c:v>0.22804000000000021</c:v>
                </c:pt>
                <c:pt idx="5702">
                  <c:v>0.22808</c:v>
                </c:pt>
                <c:pt idx="5703">
                  <c:v>0.22812000000000002</c:v>
                </c:pt>
                <c:pt idx="5704">
                  <c:v>0.22816000000000003</c:v>
                </c:pt>
                <c:pt idx="5705">
                  <c:v>0.22820000000000001</c:v>
                </c:pt>
                <c:pt idx="5706">
                  <c:v>0.22824000000000041</c:v>
                </c:pt>
                <c:pt idx="5707">
                  <c:v>0.22828000000000001</c:v>
                </c:pt>
                <c:pt idx="5708">
                  <c:v>0.22832000000000002</c:v>
                </c:pt>
                <c:pt idx="5709">
                  <c:v>0.22836000000000001</c:v>
                </c:pt>
                <c:pt idx="5710">
                  <c:v>0.22840000000000021</c:v>
                </c:pt>
                <c:pt idx="5711">
                  <c:v>0.22844000000000067</c:v>
                </c:pt>
                <c:pt idx="5712">
                  <c:v>0.22848000000000004</c:v>
                </c:pt>
                <c:pt idx="5713">
                  <c:v>0.22852000000000003</c:v>
                </c:pt>
                <c:pt idx="5714">
                  <c:v>0.22856000000000001</c:v>
                </c:pt>
                <c:pt idx="5715">
                  <c:v>0.22860000000000003</c:v>
                </c:pt>
                <c:pt idx="5716">
                  <c:v>0.22864000000000001</c:v>
                </c:pt>
                <c:pt idx="5717">
                  <c:v>0.22868000000000002</c:v>
                </c:pt>
                <c:pt idx="5718">
                  <c:v>0.22872000000000001</c:v>
                </c:pt>
                <c:pt idx="5719">
                  <c:v>0.22876000000000021</c:v>
                </c:pt>
                <c:pt idx="5720">
                  <c:v>0.22880000000000003</c:v>
                </c:pt>
                <c:pt idx="5721">
                  <c:v>0.22884000000000004</c:v>
                </c:pt>
                <c:pt idx="5722">
                  <c:v>0.22888000000000003</c:v>
                </c:pt>
                <c:pt idx="5723">
                  <c:v>0.22892000000000001</c:v>
                </c:pt>
                <c:pt idx="5724">
                  <c:v>0.22896000000000041</c:v>
                </c:pt>
                <c:pt idx="5725">
                  <c:v>0.22900000000000001</c:v>
                </c:pt>
                <c:pt idx="5726">
                  <c:v>0.22904000000000024</c:v>
                </c:pt>
                <c:pt idx="5727">
                  <c:v>0.22908000000000001</c:v>
                </c:pt>
                <c:pt idx="5728">
                  <c:v>0.22912000000000002</c:v>
                </c:pt>
                <c:pt idx="5729">
                  <c:v>0.22916000000000003</c:v>
                </c:pt>
                <c:pt idx="5730">
                  <c:v>0.22920000000000001</c:v>
                </c:pt>
                <c:pt idx="5731">
                  <c:v>0.22924000000000044</c:v>
                </c:pt>
                <c:pt idx="5732">
                  <c:v>0.22928000000000001</c:v>
                </c:pt>
                <c:pt idx="5733">
                  <c:v>0.22932000000000002</c:v>
                </c:pt>
                <c:pt idx="5734">
                  <c:v>0.22936000000000001</c:v>
                </c:pt>
                <c:pt idx="5735">
                  <c:v>0.22940000000000021</c:v>
                </c:pt>
                <c:pt idx="5736">
                  <c:v>0.22944000000000073</c:v>
                </c:pt>
                <c:pt idx="5737">
                  <c:v>0.22948000000000021</c:v>
                </c:pt>
                <c:pt idx="5738">
                  <c:v>0.22952000000000003</c:v>
                </c:pt>
                <c:pt idx="5739">
                  <c:v>0.22956000000000001</c:v>
                </c:pt>
                <c:pt idx="5740">
                  <c:v>0.22960000000000003</c:v>
                </c:pt>
                <c:pt idx="5741">
                  <c:v>0.22964000000000001</c:v>
                </c:pt>
                <c:pt idx="5742">
                  <c:v>0.22968000000000002</c:v>
                </c:pt>
                <c:pt idx="5743">
                  <c:v>0.22972000000000001</c:v>
                </c:pt>
                <c:pt idx="5744">
                  <c:v>0.22976000000000021</c:v>
                </c:pt>
                <c:pt idx="5745">
                  <c:v>0.22980000000000003</c:v>
                </c:pt>
                <c:pt idx="5746">
                  <c:v>0.22984000000000004</c:v>
                </c:pt>
                <c:pt idx="5747">
                  <c:v>0.22988000000000003</c:v>
                </c:pt>
                <c:pt idx="5748">
                  <c:v>0.22992000000000001</c:v>
                </c:pt>
                <c:pt idx="5749">
                  <c:v>0.22996000000000041</c:v>
                </c:pt>
                <c:pt idx="5750">
                  <c:v>0.23</c:v>
                </c:pt>
                <c:pt idx="5751">
                  <c:v>0.23004000000000024</c:v>
                </c:pt>
                <c:pt idx="5752">
                  <c:v>0.23008000000000001</c:v>
                </c:pt>
                <c:pt idx="5753">
                  <c:v>0.23012000000000002</c:v>
                </c:pt>
                <c:pt idx="5754">
                  <c:v>0.23016000000000003</c:v>
                </c:pt>
                <c:pt idx="5755">
                  <c:v>0.23020000000000004</c:v>
                </c:pt>
                <c:pt idx="5756">
                  <c:v>0.23024000000000044</c:v>
                </c:pt>
                <c:pt idx="5757">
                  <c:v>0.23028000000000001</c:v>
                </c:pt>
                <c:pt idx="5758">
                  <c:v>0.23032000000000002</c:v>
                </c:pt>
                <c:pt idx="5759">
                  <c:v>0.23036000000000001</c:v>
                </c:pt>
                <c:pt idx="5760">
                  <c:v>0.23040000000000024</c:v>
                </c:pt>
                <c:pt idx="5761">
                  <c:v>0.23044000000000073</c:v>
                </c:pt>
                <c:pt idx="5762">
                  <c:v>0.23048000000000021</c:v>
                </c:pt>
                <c:pt idx="5763">
                  <c:v>0.23052000000000003</c:v>
                </c:pt>
                <c:pt idx="5764">
                  <c:v>0.23056000000000001</c:v>
                </c:pt>
                <c:pt idx="5765">
                  <c:v>0.23060000000000003</c:v>
                </c:pt>
                <c:pt idx="5766">
                  <c:v>0.23064000000000001</c:v>
                </c:pt>
                <c:pt idx="5767">
                  <c:v>0.23068000000000002</c:v>
                </c:pt>
                <c:pt idx="5768">
                  <c:v>0.23072000000000001</c:v>
                </c:pt>
                <c:pt idx="5769">
                  <c:v>0.23076000000000021</c:v>
                </c:pt>
                <c:pt idx="5770">
                  <c:v>0.23080000000000001</c:v>
                </c:pt>
                <c:pt idx="5771">
                  <c:v>0.23084000000000021</c:v>
                </c:pt>
                <c:pt idx="5772">
                  <c:v>0.23088000000000003</c:v>
                </c:pt>
                <c:pt idx="5773">
                  <c:v>0.23092000000000001</c:v>
                </c:pt>
                <c:pt idx="5774">
                  <c:v>0.23096000000000041</c:v>
                </c:pt>
                <c:pt idx="5775">
                  <c:v>0.23100000000000001</c:v>
                </c:pt>
                <c:pt idx="5776">
                  <c:v>0.23104000000000041</c:v>
                </c:pt>
                <c:pt idx="5777">
                  <c:v>0.23108000000000001</c:v>
                </c:pt>
                <c:pt idx="5778">
                  <c:v>0.23112000000000002</c:v>
                </c:pt>
                <c:pt idx="5779">
                  <c:v>0.23116000000000003</c:v>
                </c:pt>
                <c:pt idx="5780">
                  <c:v>0.23120000000000004</c:v>
                </c:pt>
                <c:pt idx="5781">
                  <c:v>0.23124000000000064</c:v>
                </c:pt>
                <c:pt idx="5782">
                  <c:v>0.23128000000000001</c:v>
                </c:pt>
                <c:pt idx="5783">
                  <c:v>0.23132000000000003</c:v>
                </c:pt>
                <c:pt idx="5784">
                  <c:v>0.23136000000000001</c:v>
                </c:pt>
                <c:pt idx="5785">
                  <c:v>0.23140000000000024</c:v>
                </c:pt>
                <c:pt idx="5786">
                  <c:v>0.23144000000000073</c:v>
                </c:pt>
                <c:pt idx="5787">
                  <c:v>0.23148000000000021</c:v>
                </c:pt>
                <c:pt idx="5788">
                  <c:v>0.23152000000000003</c:v>
                </c:pt>
                <c:pt idx="5789">
                  <c:v>0.23156000000000004</c:v>
                </c:pt>
                <c:pt idx="5790">
                  <c:v>0.23160000000000003</c:v>
                </c:pt>
                <c:pt idx="5791">
                  <c:v>0.23164000000000001</c:v>
                </c:pt>
                <c:pt idx="5792">
                  <c:v>0.23168000000000002</c:v>
                </c:pt>
                <c:pt idx="5793">
                  <c:v>0.23172000000000001</c:v>
                </c:pt>
                <c:pt idx="5794">
                  <c:v>0.23176000000000024</c:v>
                </c:pt>
                <c:pt idx="5795">
                  <c:v>0.23180000000000001</c:v>
                </c:pt>
                <c:pt idx="5796">
                  <c:v>0.23184000000000021</c:v>
                </c:pt>
                <c:pt idx="5797">
                  <c:v>0.23188000000000003</c:v>
                </c:pt>
                <c:pt idx="5798">
                  <c:v>0.23192000000000004</c:v>
                </c:pt>
                <c:pt idx="5799">
                  <c:v>0.23196000000000044</c:v>
                </c:pt>
                <c:pt idx="5800">
                  <c:v>0.23200000000000001</c:v>
                </c:pt>
                <c:pt idx="5801">
                  <c:v>0.23204000000000041</c:v>
                </c:pt>
                <c:pt idx="5802">
                  <c:v>0.23208000000000001</c:v>
                </c:pt>
                <c:pt idx="5803">
                  <c:v>0.23212000000000002</c:v>
                </c:pt>
                <c:pt idx="5804">
                  <c:v>0.23216000000000001</c:v>
                </c:pt>
                <c:pt idx="5805">
                  <c:v>0.23220000000000021</c:v>
                </c:pt>
                <c:pt idx="5806">
                  <c:v>0.23224000000000064</c:v>
                </c:pt>
                <c:pt idx="5807">
                  <c:v>0.23228000000000001</c:v>
                </c:pt>
                <c:pt idx="5808">
                  <c:v>0.23232000000000003</c:v>
                </c:pt>
                <c:pt idx="5809">
                  <c:v>0.23236000000000001</c:v>
                </c:pt>
                <c:pt idx="5810">
                  <c:v>0.23240000000000041</c:v>
                </c:pt>
                <c:pt idx="5811">
                  <c:v>0.23244000000000073</c:v>
                </c:pt>
                <c:pt idx="5812">
                  <c:v>0.23248000000000021</c:v>
                </c:pt>
                <c:pt idx="5813">
                  <c:v>0.23252000000000003</c:v>
                </c:pt>
                <c:pt idx="5814">
                  <c:v>0.23256000000000004</c:v>
                </c:pt>
                <c:pt idx="5815">
                  <c:v>0.23260000000000003</c:v>
                </c:pt>
                <c:pt idx="5816">
                  <c:v>0.23264000000000001</c:v>
                </c:pt>
                <c:pt idx="5817">
                  <c:v>0.23268000000000003</c:v>
                </c:pt>
                <c:pt idx="5818">
                  <c:v>0.23272000000000001</c:v>
                </c:pt>
                <c:pt idx="5819">
                  <c:v>0.23276000000000024</c:v>
                </c:pt>
                <c:pt idx="5820">
                  <c:v>0.23280000000000001</c:v>
                </c:pt>
                <c:pt idx="5821">
                  <c:v>0.23284000000000021</c:v>
                </c:pt>
                <c:pt idx="5822">
                  <c:v>0.23288000000000003</c:v>
                </c:pt>
                <c:pt idx="5823">
                  <c:v>0.23292000000000004</c:v>
                </c:pt>
                <c:pt idx="5824">
                  <c:v>0.23296000000000044</c:v>
                </c:pt>
                <c:pt idx="5825">
                  <c:v>0.23300000000000001</c:v>
                </c:pt>
                <c:pt idx="5826">
                  <c:v>0.23304000000000041</c:v>
                </c:pt>
                <c:pt idx="5827">
                  <c:v>0.23308000000000001</c:v>
                </c:pt>
                <c:pt idx="5828">
                  <c:v>0.23312000000000002</c:v>
                </c:pt>
                <c:pt idx="5829">
                  <c:v>0.23316000000000001</c:v>
                </c:pt>
                <c:pt idx="5830">
                  <c:v>0.23320000000000021</c:v>
                </c:pt>
                <c:pt idx="5831">
                  <c:v>0.23324000000000064</c:v>
                </c:pt>
                <c:pt idx="5832">
                  <c:v>0.23328000000000004</c:v>
                </c:pt>
                <c:pt idx="5833">
                  <c:v>0.23332000000000003</c:v>
                </c:pt>
                <c:pt idx="5834">
                  <c:v>0.23336000000000001</c:v>
                </c:pt>
                <c:pt idx="5835">
                  <c:v>0.23340000000000041</c:v>
                </c:pt>
                <c:pt idx="5836">
                  <c:v>0.23344000000000073</c:v>
                </c:pt>
                <c:pt idx="5837">
                  <c:v>0.23348000000000024</c:v>
                </c:pt>
                <c:pt idx="5838">
                  <c:v>0.23352000000000001</c:v>
                </c:pt>
                <c:pt idx="5839">
                  <c:v>0.23356000000000021</c:v>
                </c:pt>
                <c:pt idx="5840">
                  <c:v>0.23360000000000003</c:v>
                </c:pt>
                <c:pt idx="5841">
                  <c:v>0.23364000000000001</c:v>
                </c:pt>
                <c:pt idx="5842">
                  <c:v>0.23368000000000003</c:v>
                </c:pt>
                <c:pt idx="5843">
                  <c:v>0.23372000000000001</c:v>
                </c:pt>
                <c:pt idx="5844">
                  <c:v>0.23376000000000041</c:v>
                </c:pt>
                <c:pt idx="5845">
                  <c:v>0.23380000000000001</c:v>
                </c:pt>
                <c:pt idx="5846">
                  <c:v>0.23384000000000021</c:v>
                </c:pt>
                <c:pt idx="5847">
                  <c:v>0.23388000000000003</c:v>
                </c:pt>
                <c:pt idx="5848">
                  <c:v>0.23392000000000004</c:v>
                </c:pt>
                <c:pt idx="5849">
                  <c:v>0.23396000000000064</c:v>
                </c:pt>
                <c:pt idx="5850">
                  <c:v>0.23400000000000001</c:v>
                </c:pt>
                <c:pt idx="5851">
                  <c:v>0.23404000000000041</c:v>
                </c:pt>
                <c:pt idx="5852">
                  <c:v>0.23408000000000001</c:v>
                </c:pt>
                <c:pt idx="5853">
                  <c:v>0.23412000000000002</c:v>
                </c:pt>
                <c:pt idx="5854">
                  <c:v>0.23416000000000001</c:v>
                </c:pt>
                <c:pt idx="5855">
                  <c:v>0.23420000000000021</c:v>
                </c:pt>
                <c:pt idx="5856">
                  <c:v>0.23424000000000064</c:v>
                </c:pt>
                <c:pt idx="5857">
                  <c:v>0.23428000000000004</c:v>
                </c:pt>
                <c:pt idx="5858">
                  <c:v>0.23432000000000003</c:v>
                </c:pt>
                <c:pt idx="5859">
                  <c:v>0.23436000000000001</c:v>
                </c:pt>
                <c:pt idx="5860">
                  <c:v>0.23440000000000041</c:v>
                </c:pt>
                <c:pt idx="5861">
                  <c:v>0.23444000000000076</c:v>
                </c:pt>
                <c:pt idx="5862">
                  <c:v>0.23448000000000024</c:v>
                </c:pt>
                <c:pt idx="5863">
                  <c:v>0.23452000000000001</c:v>
                </c:pt>
                <c:pt idx="5864">
                  <c:v>0.23456000000000021</c:v>
                </c:pt>
                <c:pt idx="5865">
                  <c:v>0.23460000000000003</c:v>
                </c:pt>
                <c:pt idx="5866">
                  <c:v>0.23464000000000004</c:v>
                </c:pt>
                <c:pt idx="5867">
                  <c:v>0.23468000000000003</c:v>
                </c:pt>
                <c:pt idx="5868">
                  <c:v>0.23472000000000001</c:v>
                </c:pt>
                <c:pt idx="5869">
                  <c:v>0.23476000000000041</c:v>
                </c:pt>
                <c:pt idx="5870">
                  <c:v>0.23480000000000001</c:v>
                </c:pt>
                <c:pt idx="5871">
                  <c:v>0.23484000000000024</c:v>
                </c:pt>
                <c:pt idx="5872">
                  <c:v>0.23488000000000001</c:v>
                </c:pt>
                <c:pt idx="5873">
                  <c:v>0.23492000000000021</c:v>
                </c:pt>
                <c:pt idx="5874">
                  <c:v>0.23496000000000064</c:v>
                </c:pt>
                <c:pt idx="5875">
                  <c:v>0.23500000000000001</c:v>
                </c:pt>
                <c:pt idx="5876">
                  <c:v>0.23504000000000044</c:v>
                </c:pt>
                <c:pt idx="5877">
                  <c:v>0.23508000000000001</c:v>
                </c:pt>
                <c:pt idx="5878">
                  <c:v>0.23512000000000002</c:v>
                </c:pt>
                <c:pt idx="5879">
                  <c:v>0.23516000000000001</c:v>
                </c:pt>
                <c:pt idx="5880">
                  <c:v>0.23520000000000021</c:v>
                </c:pt>
                <c:pt idx="5881">
                  <c:v>0.23524000000000075</c:v>
                </c:pt>
                <c:pt idx="5882">
                  <c:v>0.23528000000000004</c:v>
                </c:pt>
                <c:pt idx="5883">
                  <c:v>0.23532000000000003</c:v>
                </c:pt>
                <c:pt idx="5884">
                  <c:v>0.23536000000000001</c:v>
                </c:pt>
                <c:pt idx="5885">
                  <c:v>0.23540000000000041</c:v>
                </c:pt>
                <c:pt idx="5886">
                  <c:v>0.23544000000000082</c:v>
                </c:pt>
                <c:pt idx="5887">
                  <c:v>0.23548000000000024</c:v>
                </c:pt>
                <c:pt idx="5888">
                  <c:v>0.23552000000000001</c:v>
                </c:pt>
                <c:pt idx="5889">
                  <c:v>0.23556000000000021</c:v>
                </c:pt>
                <c:pt idx="5890">
                  <c:v>0.23560000000000003</c:v>
                </c:pt>
                <c:pt idx="5891">
                  <c:v>0.23564000000000004</c:v>
                </c:pt>
                <c:pt idx="5892">
                  <c:v>0.23568000000000003</c:v>
                </c:pt>
                <c:pt idx="5893">
                  <c:v>0.23572000000000001</c:v>
                </c:pt>
                <c:pt idx="5894">
                  <c:v>0.23576000000000041</c:v>
                </c:pt>
                <c:pt idx="5895">
                  <c:v>0.23580000000000001</c:v>
                </c:pt>
                <c:pt idx="5896">
                  <c:v>0.23584000000000024</c:v>
                </c:pt>
                <c:pt idx="5897">
                  <c:v>0.23588000000000001</c:v>
                </c:pt>
                <c:pt idx="5898">
                  <c:v>0.23592000000000021</c:v>
                </c:pt>
                <c:pt idx="5899">
                  <c:v>0.23596000000000064</c:v>
                </c:pt>
                <c:pt idx="5900">
                  <c:v>0.23600000000000004</c:v>
                </c:pt>
                <c:pt idx="5901">
                  <c:v>0.23604000000000044</c:v>
                </c:pt>
                <c:pt idx="5902">
                  <c:v>0.23608000000000001</c:v>
                </c:pt>
                <c:pt idx="5903">
                  <c:v>0.23612000000000002</c:v>
                </c:pt>
                <c:pt idx="5904">
                  <c:v>0.23616000000000001</c:v>
                </c:pt>
                <c:pt idx="5905">
                  <c:v>0.23620000000000024</c:v>
                </c:pt>
                <c:pt idx="5906">
                  <c:v>0.23624000000000073</c:v>
                </c:pt>
                <c:pt idx="5907">
                  <c:v>0.23628000000000021</c:v>
                </c:pt>
                <c:pt idx="5908">
                  <c:v>0.23632000000000003</c:v>
                </c:pt>
                <c:pt idx="5909">
                  <c:v>0.23636000000000001</c:v>
                </c:pt>
                <c:pt idx="5910">
                  <c:v>0.23640000000000044</c:v>
                </c:pt>
                <c:pt idx="5911">
                  <c:v>0.23644000000000082</c:v>
                </c:pt>
                <c:pt idx="5912">
                  <c:v>0.23648000000000041</c:v>
                </c:pt>
                <c:pt idx="5913">
                  <c:v>0.23652000000000001</c:v>
                </c:pt>
                <c:pt idx="5914">
                  <c:v>0.23656000000000021</c:v>
                </c:pt>
                <c:pt idx="5915">
                  <c:v>0.23660000000000003</c:v>
                </c:pt>
                <c:pt idx="5916">
                  <c:v>0.23664000000000004</c:v>
                </c:pt>
                <c:pt idx="5917">
                  <c:v>0.23668000000000003</c:v>
                </c:pt>
                <c:pt idx="5918">
                  <c:v>0.23672000000000001</c:v>
                </c:pt>
                <c:pt idx="5919">
                  <c:v>0.23676000000000041</c:v>
                </c:pt>
                <c:pt idx="5920">
                  <c:v>0.23680000000000001</c:v>
                </c:pt>
                <c:pt idx="5921">
                  <c:v>0.23684000000000024</c:v>
                </c:pt>
                <c:pt idx="5922">
                  <c:v>0.23688000000000001</c:v>
                </c:pt>
                <c:pt idx="5923">
                  <c:v>0.23692000000000021</c:v>
                </c:pt>
                <c:pt idx="5924">
                  <c:v>0.23696000000000064</c:v>
                </c:pt>
                <c:pt idx="5925">
                  <c:v>0.23700000000000004</c:v>
                </c:pt>
                <c:pt idx="5926">
                  <c:v>0.23704000000000044</c:v>
                </c:pt>
                <c:pt idx="5927">
                  <c:v>0.23708000000000001</c:v>
                </c:pt>
                <c:pt idx="5928">
                  <c:v>0.23712000000000003</c:v>
                </c:pt>
                <c:pt idx="5929">
                  <c:v>0.23716000000000001</c:v>
                </c:pt>
                <c:pt idx="5930">
                  <c:v>0.23720000000000024</c:v>
                </c:pt>
                <c:pt idx="5931">
                  <c:v>0.23724000000000073</c:v>
                </c:pt>
                <c:pt idx="5932">
                  <c:v>0.23728000000000021</c:v>
                </c:pt>
                <c:pt idx="5933">
                  <c:v>0.23732000000000003</c:v>
                </c:pt>
                <c:pt idx="5934">
                  <c:v>0.23736000000000004</c:v>
                </c:pt>
                <c:pt idx="5935">
                  <c:v>0.23740000000000044</c:v>
                </c:pt>
                <c:pt idx="5936">
                  <c:v>0.23744000000000082</c:v>
                </c:pt>
                <c:pt idx="5937">
                  <c:v>0.23748000000000041</c:v>
                </c:pt>
                <c:pt idx="5938">
                  <c:v>0.23752000000000001</c:v>
                </c:pt>
                <c:pt idx="5939">
                  <c:v>0.23756000000000024</c:v>
                </c:pt>
                <c:pt idx="5940">
                  <c:v>0.23760000000000001</c:v>
                </c:pt>
                <c:pt idx="5941">
                  <c:v>0.23764000000000021</c:v>
                </c:pt>
                <c:pt idx="5942">
                  <c:v>0.23768000000000003</c:v>
                </c:pt>
                <c:pt idx="5943">
                  <c:v>0.23772000000000001</c:v>
                </c:pt>
                <c:pt idx="5944">
                  <c:v>0.23776000000000044</c:v>
                </c:pt>
                <c:pt idx="5945">
                  <c:v>0.23780000000000001</c:v>
                </c:pt>
                <c:pt idx="5946">
                  <c:v>0.23784000000000041</c:v>
                </c:pt>
                <c:pt idx="5947">
                  <c:v>0.23788000000000001</c:v>
                </c:pt>
                <c:pt idx="5948">
                  <c:v>0.23792000000000021</c:v>
                </c:pt>
                <c:pt idx="5949">
                  <c:v>0.23796000000000075</c:v>
                </c:pt>
                <c:pt idx="5950">
                  <c:v>0.23800000000000004</c:v>
                </c:pt>
                <c:pt idx="5951">
                  <c:v>0.23804000000000064</c:v>
                </c:pt>
                <c:pt idx="5952">
                  <c:v>0.23808000000000001</c:v>
                </c:pt>
                <c:pt idx="5953">
                  <c:v>0.23812000000000003</c:v>
                </c:pt>
                <c:pt idx="5954">
                  <c:v>0.23816000000000001</c:v>
                </c:pt>
                <c:pt idx="5955">
                  <c:v>0.23820000000000024</c:v>
                </c:pt>
                <c:pt idx="5956">
                  <c:v>0.23824000000000073</c:v>
                </c:pt>
                <c:pt idx="5957">
                  <c:v>0.23828000000000021</c:v>
                </c:pt>
                <c:pt idx="5958">
                  <c:v>0.23832000000000003</c:v>
                </c:pt>
                <c:pt idx="5959">
                  <c:v>0.23836000000000004</c:v>
                </c:pt>
                <c:pt idx="5960">
                  <c:v>0.23840000000000044</c:v>
                </c:pt>
                <c:pt idx="5961">
                  <c:v>0.23844000000000082</c:v>
                </c:pt>
                <c:pt idx="5962">
                  <c:v>0.23848000000000041</c:v>
                </c:pt>
                <c:pt idx="5963">
                  <c:v>0.23852000000000001</c:v>
                </c:pt>
                <c:pt idx="5964">
                  <c:v>0.23856000000000024</c:v>
                </c:pt>
                <c:pt idx="5965">
                  <c:v>0.23860000000000001</c:v>
                </c:pt>
                <c:pt idx="5966">
                  <c:v>0.23864000000000021</c:v>
                </c:pt>
                <c:pt idx="5967">
                  <c:v>0.23868000000000003</c:v>
                </c:pt>
                <c:pt idx="5968">
                  <c:v>0.23872000000000004</c:v>
                </c:pt>
                <c:pt idx="5969">
                  <c:v>0.23876000000000044</c:v>
                </c:pt>
                <c:pt idx="5970">
                  <c:v>0.23880000000000001</c:v>
                </c:pt>
                <c:pt idx="5971">
                  <c:v>0.23884000000000041</c:v>
                </c:pt>
                <c:pt idx="5972">
                  <c:v>0.23888000000000001</c:v>
                </c:pt>
                <c:pt idx="5973">
                  <c:v>0.23892000000000024</c:v>
                </c:pt>
                <c:pt idx="5974">
                  <c:v>0.23896000000000073</c:v>
                </c:pt>
                <c:pt idx="5975">
                  <c:v>0.23900000000000021</c:v>
                </c:pt>
                <c:pt idx="5976">
                  <c:v>0.23904000000000064</c:v>
                </c:pt>
                <c:pt idx="5977">
                  <c:v>0.23908000000000001</c:v>
                </c:pt>
                <c:pt idx="5978">
                  <c:v>0.23912000000000003</c:v>
                </c:pt>
                <c:pt idx="5979">
                  <c:v>0.23916000000000001</c:v>
                </c:pt>
                <c:pt idx="5980">
                  <c:v>0.23920000000000041</c:v>
                </c:pt>
                <c:pt idx="5981">
                  <c:v>0.23924000000000073</c:v>
                </c:pt>
                <c:pt idx="5982">
                  <c:v>0.23928000000000021</c:v>
                </c:pt>
                <c:pt idx="5983">
                  <c:v>0.23932000000000003</c:v>
                </c:pt>
                <c:pt idx="5984">
                  <c:v>0.23936000000000004</c:v>
                </c:pt>
                <c:pt idx="5985">
                  <c:v>0.23940000000000064</c:v>
                </c:pt>
                <c:pt idx="5986">
                  <c:v>0.23944000000000082</c:v>
                </c:pt>
                <c:pt idx="5987">
                  <c:v>0.23948000000000041</c:v>
                </c:pt>
                <c:pt idx="5988">
                  <c:v>0.23952000000000001</c:v>
                </c:pt>
                <c:pt idx="5989">
                  <c:v>0.23956000000000024</c:v>
                </c:pt>
                <c:pt idx="5990">
                  <c:v>0.23960000000000001</c:v>
                </c:pt>
                <c:pt idx="5991">
                  <c:v>0.23964000000000021</c:v>
                </c:pt>
                <c:pt idx="5992">
                  <c:v>0.23968000000000003</c:v>
                </c:pt>
                <c:pt idx="5993">
                  <c:v>0.23972000000000004</c:v>
                </c:pt>
                <c:pt idx="5994">
                  <c:v>0.23976000000000044</c:v>
                </c:pt>
                <c:pt idx="5995">
                  <c:v>0.23980000000000001</c:v>
                </c:pt>
                <c:pt idx="5996">
                  <c:v>0.23984000000000041</c:v>
                </c:pt>
                <c:pt idx="5997">
                  <c:v>0.23988000000000001</c:v>
                </c:pt>
                <c:pt idx="5998">
                  <c:v>0.23992000000000024</c:v>
                </c:pt>
                <c:pt idx="5999">
                  <c:v>0.23996000000000073</c:v>
                </c:pt>
                <c:pt idx="6000">
                  <c:v>0.24000000000000021</c:v>
                </c:pt>
                <c:pt idx="6001">
                  <c:v>0.24004000000000064</c:v>
                </c:pt>
                <c:pt idx="6002">
                  <c:v>0.24008000000000004</c:v>
                </c:pt>
                <c:pt idx="6003">
                  <c:v>0.24012000000000003</c:v>
                </c:pt>
                <c:pt idx="6004">
                  <c:v>0.24016000000000001</c:v>
                </c:pt>
                <c:pt idx="6005">
                  <c:v>0.24020000000000041</c:v>
                </c:pt>
                <c:pt idx="6006">
                  <c:v>0.24024000000000073</c:v>
                </c:pt>
                <c:pt idx="6007">
                  <c:v>0.24028000000000024</c:v>
                </c:pt>
                <c:pt idx="6008">
                  <c:v>0.24032000000000001</c:v>
                </c:pt>
                <c:pt idx="6009">
                  <c:v>0.24036000000000021</c:v>
                </c:pt>
                <c:pt idx="6010">
                  <c:v>0.24040000000000064</c:v>
                </c:pt>
                <c:pt idx="6011">
                  <c:v>0.24044000000000082</c:v>
                </c:pt>
                <c:pt idx="6012">
                  <c:v>0.24048000000000044</c:v>
                </c:pt>
                <c:pt idx="6013">
                  <c:v>0.24052000000000001</c:v>
                </c:pt>
                <c:pt idx="6014">
                  <c:v>0.24056000000000041</c:v>
                </c:pt>
                <c:pt idx="6015">
                  <c:v>0.24060000000000001</c:v>
                </c:pt>
                <c:pt idx="6016">
                  <c:v>0.24064000000000021</c:v>
                </c:pt>
                <c:pt idx="6017">
                  <c:v>0.24068000000000003</c:v>
                </c:pt>
                <c:pt idx="6018">
                  <c:v>0.24072000000000021</c:v>
                </c:pt>
                <c:pt idx="6019">
                  <c:v>0.24076000000000064</c:v>
                </c:pt>
                <c:pt idx="6020">
                  <c:v>0.24080000000000001</c:v>
                </c:pt>
                <c:pt idx="6021">
                  <c:v>0.24084000000000041</c:v>
                </c:pt>
                <c:pt idx="6022">
                  <c:v>0.24088000000000001</c:v>
                </c:pt>
                <c:pt idx="6023">
                  <c:v>0.24092000000000041</c:v>
                </c:pt>
                <c:pt idx="6024">
                  <c:v>0.24096000000000073</c:v>
                </c:pt>
                <c:pt idx="6025">
                  <c:v>0.24100000000000021</c:v>
                </c:pt>
                <c:pt idx="6026">
                  <c:v>0.24104000000000073</c:v>
                </c:pt>
                <c:pt idx="6027">
                  <c:v>0.24108000000000004</c:v>
                </c:pt>
                <c:pt idx="6028">
                  <c:v>0.24112000000000003</c:v>
                </c:pt>
                <c:pt idx="6029">
                  <c:v>0.24116000000000001</c:v>
                </c:pt>
                <c:pt idx="6030">
                  <c:v>0.24120000000000041</c:v>
                </c:pt>
                <c:pt idx="6031">
                  <c:v>0.24124000000000081</c:v>
                </c:pt>
                <c:pt idx="6032">
                  <c:v>0.24128000000000024</c:v>
                </c:pt>
                <c:pt idx="6033">
                  <c:v>0.24132000000000001</c:v>
                </c:pt>
                <c:pt idx="6034">
                  <c:v>0.24136000000000021</c:v>
                </c:pt>
                <c:pt idx="6035">
                  <c:v>0.24140000000000064</c:v>
                </c:pt>
                <c:pt idx="6036">
                  <c:v>0.24144000000000099</c:v>
                </c:pt>
                <c:pt idx="6037">
                  <c:v>0.24148000000000044</c:v>
                </c:pt>
                <c:pt idx="6038">
                  <c:v>0.24152000000000001</c:v>
                </c:pt>
                <c:pt idx="6039">
                  <c:v>0.24156000000000041</c:v>
                </c:pt>
                <c:pt idx="6040">
                  <c:v>0.24160000000000001</c:v>
                </c:pt>
                <c:pt idx="6041">
                  <c:v>0.24164000000000024</c:v>
                </c:pt>
                <c:pt idx="6042">
                  <c:v>0.24168000000000001</c:v>
                </c:pt>
                <c:pt idx="6043">
                  <c:v>0.24172000000000021</c:v>
                </c:pt>
                <c:pt idx="6044">
                  <c:v>0.24176000000000064</c:v>
                </c:pt>
                <c:pt idx="6045">
                  <c:v>0.24180000000000001</c:v>
                </c:pt>
                <c:pt idx="6046">
                  <c:v>0.24184000000000044</c:v>
                </c:pt>
                <c:pt idx="6047">
                  <c:v>0.24188000000000001</c:v>
                </c:pt>
                <c:pt idx="6048">
                  <c:v>0.24192000000000041</c:v>
                </c:pt>
                <c:pt idx="6049">
                  <c:v>0.24196000000000073</c:v>
                </c:pt>
                <c:pt idx="6050">
                  <c:v>0.24200000000000021</c:v>
                </c:pt>
                <c:pt idx="6051">
                  <c:v>0.24204000000000075</c:v>
                </c:pt>
                <c:pt idx="6052">
                  <c:v>0.24208000000000021</c:v>
                </c:pt>
                <c:pt idx="6053">
                  <c:v>0.24212000000000003</c:v>
                </c:pt>
                <c:pt idx="6054">
                  <c:v>0.24216000000000001</c:v>
                </c:pt>
                <c:pt idx="6055">
                  <c:v>0.24220000000000041</c:v>
                </c:pt>
                <c:pt idx="6056">
                  <c:v>0.24224000000000082</c:v>
                </c:pt>
                <c:pt idx="6057">
                  <c:v>0.24228000000000041</c:v>
                </c:pt>
                <c:pt idx="6058">
                  <c:v>0.24232000000000001</c:v>
                </c:pt>
                <c:pt idx="6059">
                  <c:v>0.24236000000000021</c:v>
                </c:pt>
                <c:pt idx="6060">
                  <c:v>0.24240000000000073</c:v>
                </c:pt>
                <c:pt idx="6061">
                  <c:v>0.24244000000000099</c:v>
                </c:pt>
                <c:pt idx="6062">
                  <c:v>0.24248000000000064</c:v>
                </c:pt>
                <c:pt idx="6063">
                  <c:v>0.24252000000000001</c:v>
                </c:pt>
                <c:pt idx="6064">
                  <c:v>0.24256000000000041</c:v>
                </c:pt>
                <c:pt idx="6065">
                  <c:v>0.24260000000000001</c:v>
                </c:pt>
                <c:pt idx="6066">
                  <c:v>0.24264000000000024</c:v>
                </c:pt>
                <c:pt idx="6067">
                  <c:v>0.24268000000000001</c:v>
                </c:pt>
                <c:pt idx="6068">
                  <c:v>0.24272000000000021</c:v>
                </c:pt>
                <c:pt idx="6069">
                  <c:v>0.24276000000000064</c:v>
                </c:pt>
                <c:pt idx="6070">
                  <c:v>0.24280000000000004</c:v>
                </c:pt>
                <c:pt idx="6071">
                  <c:v>0.24284000000000044</c:v>
                </c:pt>
                <c:pt idx="6072">
                  <c:v>0.24288000000000001</c:v>
                </c:pt>
                <c:pt idx="6073">
                  <c:v>0.24292000000000041</c:v>
                </c:pt>
                <c:pt idx="6074">
                  <c:v>0.24296000000000073</c:v>
                </c:pt>
                <c:pt idx="6075">
                  <c:v>0.24300000000000024</c:v>
                </c:pt>
                <c:pt idx="6076">
                  <c:v>0.24304000000000073</c:v>
                </c:pt>
                <c:pt idx="6077">
                  <c:v>0.24308000000000021</c:v>
                </c:pt>
                <c:pt idx="6078">
                  <c:v>0.24312000000000003</c:v>
                </c:pt>
                <c:pt idx="6079">
                  <c:v>0.24316000000000004</c:v>
                </c:pt>
                <c:pt idx="6080">
                  <c:v>0.24320000000000044</c:v>
                </c:pt>
                <c:pt idx="6081">
                  <c:v>0.24324000000000082</c:v>
                </c:pt>
                <c:pt idx="6082">
                  <c:v>0.24328000000000041</c:v>
                </c:pt>
                <c:pt idx="6083">
                  <c:v>0.24332000000000001</c:v>
                </c:pt>
                <c:pt idx="6084">
                  <c:v>0.24336000000000024</c:v>
                </c:pt>
                <c:pt idx="6085">
                  <c:v>0.24340000000000075</c:v>
                </c:pt>
                <c:pt idx="6086">
                  <c:v>0.24344000000000099</c:v>
                </c:pt>
                <c:pt idx="6087">
                  <c:v>0.24348000000000064</c:v>
                </c:pt>
                <c:pt idx="6088">
                  <c:v>0.24352000000000001</c:v>
                </c:pt>
                <c:pt idx="6089">
                  <c:v>0.24356000000000044</c:v>
                </c:pt>
                <c:pt idx="6090">
                  <c:v>0.24360000000000001</c:v>
                </c:pt>
                <c:pt idx="6091">
                  <c:v>0.24364000000000041</c:v>
                </c:pt>
                <c:pt idx="6092">
                  <c:v>0.24368000000000001</c:v>
                </c:pt>
                <c:pt idx="6093">
                  <c:v>0.24372000000000021</c:v>
                </c:pt>
                <c:pt idx="6094">
                  <c:v>0.24376000000000075</c:v>
                </c:pt>
                <c:pt idx="6095">
                  <c:v>0.24380000000000004</c:v>
                </c:pt>
                <c:pt idx="6096">
                  <c:v>0.24384000000000064</c:v>
                </c:pt>
                <c:pt idx="6097">
                  <c:v>0.24388000000000001</c:v>
                </c:pt>
                <c:pt idx="6098">
                  <c:v>0.24392000000000041</c:v>
                </c:pt>
                <c:pt idx="6099">
                  <c:v>0.24396000000000082</c:v>
                </c:pt>
                <c:pt idx="6100">
                  <c:v>0.24400000000000024</c:v>
                </c:pt>
                <c:pt idx="6101">
                  <c:v>0.24404000000000073</c:v>
                </c:pt>
                <c:pt idx="6102">
                  <c:v>0.24408000000000021</c:v>
                </c:pt>
                <c:pt idx="6103">
                  <c:v>0.24412000000000003</c:v>
                </c:pt>
                <c:pt idx="6104">
                  <c:v>0.24416000000000004</c:v>
                </c:pt>
                <c:pt idx="6105">
                  <c:v>0.24420000000000044</c:v>
                </c:pt>
                <c:pt idx="6106">
                  <c:v>0.24424000000000082</c:v>
                </c:pt>
                <c:pt idx="6107">
                  <c:v>0.24428000000000041</c:v>
                </c:pt>
                <c:pt idx="6108">
                  <c:v>0.24432000000000001</c:v>
                </c:pt>
                <c:pt idx="6109">
                  <c:v>0.24436000000000024</c:v>
                </c:pt>
                <c:pt idx="6110">
                  <c:v>0.24440000000000073</c:v>
                </c:pt>
                <c:pt idx="6111">
                  <c:v>0.24444000000000099</c:v>
                </c:pt>
                <c:pt idx="6112">
                  <c:v>0.24448000000000064</c:v>
                </c:pt>
                <c:pt idx="6113">
                  <c:v>0.24452000000000004</c:v>
                </c:pt>
                <c:pt idx="6114">
                  <c:v>0.24456000000000044</c:v>
                </c:pt>
                <c:pt idx="6115">
                  <c:v>0.24460000000000001</c:v>
                </c:pt>
                <c:pt idx="6116">
                  <c:v>0.24464000000000041</c:v>
                </c:pt>
                <c:pt idx="6117">
                  <c:v>0.24468000000000001</c:v>
                </c:pt>
                <c:pt idx="6118">
                  <c:v>0.24472000000000024</c:v>
                </c:pt>
                <c:pt idx="6119">
                  <c:v>0.24476000000000075</c:v>
                </c:pt>
                <c:pt idx="6120">
                  <c:v>0.24480000000000021</c:v>
                </c:pt>
                <c:pt idx="6121">
                  <c:v>0.24484000000000064</c:v>
                </c:pt>
                <c:pt idx="6122">
                  <c:v>0.24488000000000001</c:v>
                </c:pt>
                <c:pt idx="6123">
                  <c:v>0.24492000000000044</c:v>
                </c:pt>
                <c:pt idx="6124">
                  <c:v>0.24496000000000082</c:v>
                </c:pt>
                <c:pt idx="6125">
                  <c:v>0.24500000000000041</c:v>
                </c:pt>
                <c:pt idx="6126">
                  <c:v>0.24504000000000073</c:v>
                </c:pt>
                <c:pt idx="6127">
                  <c:v>0.24508000000000021</c:v>
                </c:pt>
                <c:pt idx="6128">
                  <c:v>0.24512000000000003</c:v>
                </c:pt>
                <c:pt idx="6129">
                  <c:v>0.24516000000000004</c:v>
                </c:pt>
                <c:pt idx="6130">
                  <c:v>0.24520000000000064</c:v>
                </c:pt>
                <c:pt idx="6131">
                  <c:v>0.24524000000000082</c:v>
                </c:pt>
                <c:pt idx="6132">
                  <c:v>0.24528000000000041</c:v>
                </c:pt>
                <c:pt idx="6133">
                  <c:v>0.24532000000000001</c:v>
                </c:pt>
                <c:pt idx="6134">
                  <c:v>0.24536000000000024</c:v>
                </c:pt>
                <c:pt idx="6135">
                  <c:v>0.24540000000000073</c:v>
                </c:pt>
                <c:pt idx="6136">
                  <c:v>0.24544000000000099</c:v>
                </c:pt>
                <c:pt idx="6137">
                  <c:v>0.24548000000000064</c:v>
                </c:pt>
                <c:pt idx="6138">
                  <c:v>0.24552000000000004</c:v>
                </c:pt>
                <c:pt idx="6139">
                  <c:v>0.24556000000000044</c:v>
                </c:pt>
                <c:pt idx="6140">
                  <c:v>0.24560000000000001</c:v>
                </c:pt>
                <c:pt idx="6141">
                  <c:v>0.24564000000000041</c:v>
                </c:pt>
                <c:pt idx="6142">
                  <c:v>0.24568000000000001</c:v>
                </c:pt>
                <c:pt idx="6143">
                  <c:v>0.24572000000000024</c:v>
                </c:pt>
                <c:pt idx="6144">
                  <c:v>0.24576000000000076</c:v>
                </c:pt>
                <c:pt idx="6145">
                  <c:v>0.24580000000000021</c:v>
                </c:pt>
                <c:pt idx="6146">
                  <c:v>0.24584000000000064</c:v>
                </c:pt>
                <c:pt idx="6147">
                  <c:v>0.24588000000000004</c:v>
                </c:pt>
                <c:pt idx="6148">
                  <c:v>0.24592000000000044</c:v>
                </c:pt>
                <c:pt idx="6149">
                  <c:v>0.24596000000000082</c:v>
                </c:pt>
                <c:pt idx="6150">
                  <c:v>0.24600000000000041</c:v>
                </c:pt>
                <c:pt idx="6151">
                  <c:v>0.24604000000000073</c:v>
                </c:pt>
                <c:pt idx="6152">
                  <c:v>0.24608000000000024</c:v>
                </c:pt>
                <c:pt idx="6153">
                  <c:v>0.24612000000000003</c:v>
                </c:pt>
                <c:pt idx="6154">
                  <c:v>0.24616000000000021</c:v>
                </c:pt>
                <c:pt idx="6155">
                  <c:v>0.24620000000000064</c:v>
                </c:pt>
                <c:pt idx="6156">
                  <c:v>0.24624000000000082</c:v>
                </c:pt>
                <c:pt idx="6157">
                  <c:v>0.24628000000000044</c:v>
                </c:pt>
                <c:pt idx="6158">
                  <c:v>0.24632000000000001</c:v>
                </c:pt>
                <c:pt idx="6159">
                  <c:v>0.24636000000000041</c:v>
                </c:pt>
                <c:pt idx="6160">
                  <c:v>0.24640000000000073</c:v>
                </c:pt>
                <c:pt idx="6161">
                  <c:v>0.24644000000000099</c:v>
                </c:pt>
                <c:pt idx="6162">
                  <c:v>0.24648000000000075</c:v>
                </c:pt>
                <c:pt idx="6163">
                  <c:v>0.24652000000000004</c:v>
                </c:pt>
                <c:pt idx="6164">
                  <c:v>0.24656000000000064</c:v>
                </c:pt>
                <c:pt idx="6165">
                  <c:v>0.24660000000000001</c:v>
                </c:pt>
                <c:pt idx="6166">
                  <c:v>0.24664000000000041</c:v>
                </c:pt>
                <c:pt idx="6167">
                  <c:v>0.24668000000000001</c:v>
                </c:pt>
                <c:pt idx="6168">
                  <c:v>0.24672000000000024</c:v>
                </c:pt>
                <c:pt idx="6169">
                  <c:v>0.24676000000000073</c:v>
                </c:pt>
                <c:pt idx="6170">
                  <c:v>0.24680000000000021</c:v>
                </c:pt>
                <c:pt idx="6171">
                  <c:v>0.24684000000000064</c:v>
                </c:pt>
                <c:pt idx="6172">
                  <c:v>0.24688000000000004</c:v>
                </c:pt>
                <c:pt idx="6173">
                  <c:v>0.24692000000000044</c:v>
                </c:pt>
                <c:pt idx="6174">
                  <c:v>0.24696000000000082</c:v>
                </c:pt>
                <c:pt idx="6175">
                  <c:v>0.24700000000000041</c:v>
                </c:pt>
                <c:pt idx="6176">
                  <c:v>0.24704000000000076</c:v>
                </c:pt>
                <c:pt idx="6177">
                  <c:v>0.24708000000000024</c:v>
                </c:pt>
                <c:pt idx="6178">
                  <c:v>0.24712000000000003</c:v>
                </c:pt>
                <c:pt idx="6179">
                  <c:v>0.24716000000000021</c:v>
                </c:pt>
                <c:pt idx="6180">
                  <c:v>0.24720000000000064</c:v>
                </c:pt>
                <c:pt idx="6181">
                  <c:v>0.24724000000000093</c:v>
                </c:pt>
                <c:pt idx="6182">
                  <c:v>0.24728000000000044</c:v>
                </c:pt>
                <c:pt idx="6183">
                  <c:v>0.24732000000000001</c:v>
                </c:pt>
                <c:pt idx="6184">
                  <c:v>0.24736000000000041</c:v>
                </c:pt>
                <c:pt idx="6185">
                  <c:v>0.24740000000000073</c:v>
                </c:pt>
                <c:pt idx="6186">
                  <c:v>0.24744000000000102</c:v>
                </c:pt>
                <c:pt idx="6187">
                  <c:v>0.24748000000000075</c:v>
                </c:pt>
                <c:pt idx="6188">
                  <c:v>0.24752000000000021</c:v>
                </c:pt>
                <c:pt idx="6189">
                  <c:v>0.24756000000000064</c:v>
                </c:pt>
                <c:pt idx="6190">
                  <c:v>0.24760000000000001</c:v>
                </c:pt>
                <c:pt idx="6191">
                  <c:v>0.24764000000000044</c:v>
                </c:pt>
                <c:pt idx="6192">
                  <c:v>0.24768000000000001</c:v>
                </c:pt>
                <c:pt idx="6193">
                  <c:v>0.24772000000000041</c:v>
                </c:pt>
                <c:pt idx="6194">
                  <c:v>0.24776000000000073</c:v>
                </c:pt>
                <c:pt idx="6195">
                  <c:v>0.24780000000000021</c:v>
                </c:pt>
                <c:pt idx="6196">
                  <c:v>0.24784000000000075</c:v>
                </c:pt>
                <c:pt idx="6197">
                  <c:v>0.24788000000000004</c:v>
                </c:pt>
                <c:pt idx="6198">
                  <c:v>0.24792000000000064</c:v>
                </c:pt>
                <c:pt idx="6199">
                  <c:v>0.24796000000000082</c:v>
                </c:pt>
                <c:pt idx="6200">
                  <c:v>0.24800000000000041</c:v>
                </c:pt>
                <c:pt idx="6201">
                  <c:v>0.24804000000000082</c:v>
                </c:pt>
                <c:pt idx="6202">
                  <c:v>0.24808000000000024</c:v>
                </c:pt>
                <c:pt idx="6203">
                  <c:v>0.24812000000000001</c:v>
                </c:pt>
                <c:pt idx="6204">
                  <c:v>0.24816000000000021</c:v>
                </c:pt>
                <c:pt idx="6205">
                  <c:v>0.24820000000000064</c:v>
                </c:pt>
                <c:pt idx="6206">
                  <c:v>0.24824000000000099</c:v>
                </c:pt>
                <c:pt idx="6207">
                  <c:v>0.24828000000000044</c:v>
                </c:pt>
                <c:pt idx="6208">
                  <c:v>0.24832000000000001</c:v>
                </c:pt>
                <c:pt idx="6209">
                  <c:v>0.24836000000000041</c:v>
                </c:pt>
                <c:pt idx="6210">
                  <c:v>0.24840000000000076</c:v>
                </c:pt>
                <c:pt idx="6211">
                  <c:v>0.24844000000000108</c:v>
                </c:pt>
                <c:pt idx="6212">
                  <c:v>0.24848000000000076</c:v>
                </c:pt>
                <c:pt idx="6213">
                  <c:v>0.24852000000000021</c:v>
                </c:pt>
                <c:pt idx="6214">
                  <c:v>0.24856000000000064</c:v>
                </c:pt>
                <c:pt idx="6215">
                  <c:v>0.24860000000000004</c:v>
                </c:pt>
                <c:pt idx="6216">
                  <c:v>0.24864000000000044</c:v>
                </c:pt>
                <c:pt idx="6217">
                  <c:v>0.24868000000000001</c:v>
                </c:pt>
                <c:pt idx="6218">
                  <c:v>0.24872000000000041</c:v>
                </c:pt>
                <c:pt idx="6219">
                  <c:v>0.24876000000000073</c:v>
                </c:pt>
                <c:pt idx="6220">
                  <c:v>0.24880000000000024</c:v>
                </c:pt>
                <c:pt idx="6221">
                  <c:v>0.24884000000000076</c:v>
                </c:pt>
                <c:pt idx="6222">
                  <c:v>0.24888000000000021</c:v>
                </c:pt>
                <c:pt idx="6223">
                  <c:v>0.24892000000000064</c:v>
                </c:pt>
                <c:pt idx="6224">
                  <c:v>0.24896000000000082</c:v>
                </c:pt>
                <c:pt idx="6225">
                  <c:v>0.24900000000000044</c:v>
                </c:pt>
                <c:pt idx="6226">
                  <c:v>0.24904000000000082</c:v>
                </c:pt>
                <c:pt idx="6227">
                  <c:v>0.24908000000000041</c:v>
                </c:pt>
                <c:pt idx="6228">
                  <c:v>0.24912000000000001</c:v>
                </c:pt>
                <c:pt idx="6229">
                  <c:v>0.24916000000000021</c:v>
                </c:pt>
                <c:pt idx="6230">
                  <c:v>0.24920000000000075</c:v>
                </c:pt>
                <c:pt idx="6231">
                  <c:v>0.24924000000000099</c:v>
                </c:pt>
                <c:pt idx="6232">
                  <c:v>0.24928000000000064</c:v>
                </c:pt>
                <c:pt idx="6233">
                  <c:v>0.24932000000000001</c:v>
                </c:pt>
                <c:pt idx="6234">
                  <c:v>0.24936000000000041</c:v>
                </c:pt>
                <c:pt idx="6235">
                  <c:v>0.24940000000000082</c:v>
                </c:pt>
                <c:pt idx="6236">
                  <c:v>0.24944000000000108</c:v>
                </c:pt>
                <c:pt idx="6237">
                  <c:v>0.24948000000000073</c:v>
                </c:pt>
                <c:pt idx="6238">
                  <c:v>0.24952000000000021</c:v>
                </c:pt>
                <c:pt idx="6239">
                  <c:v>0.24956000000000067</c:v>
                </c:pt>
                <c:pt idx="6240">
                  <c:v>0.24960000000000004</c:v>
                </c:pt>
                <c:pt idx="6241">
                  <c:v>0.24964000000000044</c:v>
                </c:pt>
                <c:pt idx="6242">
                  <c:v>0.24968000000000001</c:v>
                </c:pt>
                <c:pt idx="6243">
                  <c:v>0.24972000000000041</c:v>
                </c:pt>
                <c:pt idx="6244">
                  <c:v>0.24976000000000079</c:v>
                </c:pt>
                <c:pt idx="6245">
                  <c:v>0.24980000000000024</c:v>
                </c:pt>
                <c:pt idx="6246">
                  <c:v>0.24984000000000076</c:v>
                </c:pt>
                <c:pt idx="6247">
                  <c:v>0.24988000000000021</c:v>
                </c:pt>
                <c:pt idx="6248">
                  <c:v>0.24992000000000064</c:v>
                </c:pt>
                <c:pt idx="6249">
                  <c:v>0.24996000000000096</c:v>
                </c:pt>
                <c:pt idx="6250">
                  <c:v>0.25</c:v>
                </c:pt>
              </c:numCache>
            </c:numRef>
          </c:xVal>
          <c:yVal>
            <c:numRef>
              <c:f>Sheet1!$I$4:$I$6254</c:f>
              <c:numCache>
                <c:formatCode>General</c:formatCode>
                <c:ptCount val="6251"/>
                <c:pt idx="0">
                  <c:v>0.47232950000000135</c:v>
                </c:pt>
                <c:pt idx="1">
                  <c:v>0.47234410000000032</c:v>
                </c:pt>
                <c:pt idx="2">
                  <c:v>0.47235820000000134</c:v>
                </c:pt>
                <c:pt idx="3">
                  <c:v>0.47237190000000134</c:v>
                </c:pt>
                <c:pt idx="4">
                  <c:v>0.47238520000000134</c:v>
                </c:pt>
                <c:pt idx="5">
                  <c:v>0.47239820000000032</c:v>
                </c:pt>
                <c:pt idx="6">
                  <c:v>0.47241100000000008</c:v>
                </c:pt>
                <c:pt idx="7">
                  <c:v>0.47242350000000038</c:v>
                </c:pt>
                <c:pt idx="8">
                  <c:v>0.47243570000000001</c:v>
                </c:pt>
                <c:pt idx="9">
                  <c:v>0.47244800000000031</c:v>
                </c:pt>
                <c:pt idx="10">
                  <c:v>0.47246000000000032</c:v>
                </c:pt>
                <c:pt idx="11">
                  <c:v>0.47247210000000134</c:v>
                </c:pt>
                <c:pt idx="12">
                  <c:v>0.47248390000000134</c:v>
                </c:pt>
                <c:pt idx="13">
                  <c:v>0.47249580000000002</c:v>
                </c:pt>
                <c:pt idx="14">
                  <c:v>0.47250770000000031</c:v>
                </c:pt>
                <c:pt idx="15">
                  <c:v>0.47251940000000031</c:v>
                </c:pt>
                <c:pt idx="16">
                  <c:v>0.47253109999999998</c:v>
                </c:pt>
                <c:pt idx="17">
                  <c:v>0.47254290000000032</c:v>
                </c:pt>
                <c:pt idx="18">
                  <c:v>0.47255460000000032</c:v>
                </c:pt>
                <c:pt idx="19">
                  <c:v>0.47256640000000116</c:v>
                </c:pt>
                <c:pt idx="20">
                  <c:v>0.47257810000000117</c:v>
                </c:pt>
                <c:pt idx="21">
                  <c:v>0.47258990000000134</c:v>
                </c:pt>
                <c:pt idx="22">
                  <c:v>0.47260160000000001</c:v>
                </c:pt>
                <c:pt idx="23">
                  <c:v>0.47261350000000002</c:v>
                </c:pt>
                <c:pt idx="24">
                  <c:v>0.47262530000000008</c:v>
                </c:pt>
                <c:pt idx="25">
                  <c:v>0.47263709999999998</c:v>
                </c:pt>
                <c:pt idx="26">
                  <c:v>0.47264910000000004</c:v>
                </c:pt>
                <c:pt idx="27">
                  <c:v>0.47266080000000038</c:v>
                </c:pt>
                <c:pt idx="28">
                  <c:v>0.47267270000000117</c:v>
                </c:pt>
                <c:pt idx="29">
                  <c:v>0.47268470000000135</c:v>
                </c:pt>
                <c:pt idx="30">
                  <c:v>0.47269670000000008</c:v>
                </c:pt>
                <c:pt idx="31">
                  <c:v>0.47270860000000031</c:v>
                </c:pt>
                <c:pt idx="32">
                  <c:v>0.47272070000000038</c:v>
                </c:pt>
                <c:pt idx="33">
                  <c:v>0.47273280000000001</c:v>
                </c:pt>
                <c:pt idx="34">
                  <c:v>0.47274470000000002</c:v>
                </c:pt>
                <c:pt idx="35">
                  <c:v>0.47275680000000031</c:v>
                </c:pt>
                <c:pt idx="36">
                  <c:v>0.47276880000000032</c:v>
                </c:pt>
                <c:pt idx="37">
                  <c:v>0.47278100000000001</c:v>
                </c:pt>
                <c:pt idx="38">
                  <c:v>0.47279299999999996</c:v>
                </c:pt>
                <c:pt idx="39">
                  <c:v>0.47280520000000031</c:v>
                </c:pt>
                <c:pt idx="40">
                  <c:v>0.47281740000000116</c:v>
                </c:pt>
                <c:pt idx="41">
                  <c:v>0.47282950000000135</c:v>
                </c:pt>
                <c:pt idx="42">
                  <c:v>0.47284170000000031</c:v>
                </c:pt>
                <c:pt idx="43">
                  <c:v>0.47285380000000032</c:v>
                </c:pt>
                <c:pt idx="44">
                  <c:v>0.47286590000000134</c:v>
                </c:pt>
                <c:pt idx="45">
                  <c:v>0.47287810000000152</c:v>
                </c:pt>
                <c:pt idx="46">
                  <c:v>0.47289030000000032</c:v>
                </c:pt>
                <c:pt idx="47">
                  <c:v>0.47290260000000134</c:v>
                </c:pt>
                <c:pt idx="48">
                  <c:v>0.47291480000000152</c:v>
                </c:pt>
                <c:pt idx="49">
                  <c:v>0.47292710000000032</c:v>
                </c:pt>
                <c:pt idx="50">
                  <c:v>0.4729392</c:v>
                </c:pt>
                <c:pt idx="51">
                  <c:v>0.47295150000000002</c:v>
                </c:pt>
                <c:pt idx="52">
                  <c:v>0.47296370000000032</c:v>
                </c:pt>
                <c:pt idx="53">
                  <c:v>0.47297590000000134</c:v>
                </c:pt>
                <c:pt idx="54">
                  <c:v>0.47298820000000158</c:v>
                </c:pt>
                <c:pt idx="55">
                  <c:v>0.47300040000000032</c:v>
                </c:pt>
                <c:pt idx="56">
                  <c:v>0.47301270000000134</c:v>
                </c:pt>
                <c:pt idx="57">
                  <c:v>0.47302490000000175</c:v>
                </c:pt>
                <c:pt idx="58">
                  <c:v>0.47303720000000005</c:v>
                </c:pt>
                <c:pt idx="59">
                  <c:v>0.47304940000000001</c:v>
                </c:pt>
                <c:pt idx="60">
                  <c:v>0.47306170000000008</c:v>
                </c:pt>
                <c:pt idx="61">
                  <c:v>0.47307390000000032</c:v>
                </c:pt>
                <c:pt idx="62">
                  <c:v>0.47308620000000134</c:v>
                </c:pt>
                <c:pt idx="63">
                  <c:v>0.47309850000000031</c:v>
                </c:pt>
                <c:pt idx="64">
                  <c:v>0.47311070000000038</c:v>
                </c:pt>
                <c:pt idx="65">
                  <c:v>0.47312300000000002</c:v>
                </c:pt>
                <c:pt idx="66">
                  <c:v>0.47313519999999998</c:v>
                </c:pt>
                <c:pt idx="67">
                  <c:v>0.4731475</c:v>
                </c:pt>
                <c:pt idx="68">
                  <c:v>0.47315970000000002</c:v>
                </c:pt>
                <c:pt idx="69">
                  <c:v>0.47317200000000031</c:v>
                </c:pt>
                <c:pt idx="70">
                  <c:v>0.47318420000000116</c:v>
                </c:pt>
                <c:pt idx="71">
                  <c:v>0.47319640000000002</c:v>
                </c:pt>
                <c:pt idx="72">
                  <c:v>0.47320870000000032</c:v>
                </c:pt>
                <c:pt idx="73">
                  <c:v>0.47322090000000117</c:v>
                </c:pt>
                <c:pt idx="74">
                  <c:v>0.47323319999999996</c:v>
                </c:pt>
                <c:pt idx="75">
                  <c:v>0.47324539999999998</c:v>
                </c:pt>
                <c:pt idx="76">
                  <c:v>0.47325780000000001</c:v>
                </c:pt>
                <c:pt idx="77">
                  <c:v>0.47327000000000002</c:v>
                </c:pt>
                <c:pt idx="78">
                  <c:v>0.47328220000000032</c:v>
                </c:pt>
                <c:pt idx="79">
                  <c:v>0.47329450000000001</c:v>
                </c:pt>
                <c:pt idx="80">
                  <c:v>0.47330670000000152</c:v>
                </c:pt>
                <c:pt idx="81">
                  <c:v>0.47331890000000215</c:v>
                </c:pt>
                <c:pt idx="82">
                  <c:v>0.4733311</c:v>
                </c:pt>
                <c:pt idx="83">
                  <c:v>0.47334340000000008</c:v>
                </c:pt>
                <c:pt idx="84">
                  <c:v>0.47335560000000032</c:v>
                </c:pt>
                <c:pt idx="85">
                  <c:v>0.47336780000000134</c:v>
                </c:pt>
                <c:pt idx="86">
                  <c:v>0.47338000000000152</c:v>
                </c:pt>
                <c:pt idx="87">
                  <c:v>0.47339220000000032</c:v>
                </c:pt>
                <c:pt idx="88">
                  <c:v>0.47340450000000134</c:v>
                </c:pt>
                <c:pt idx="89">
                  <c:v>0.47341670000000152</c:v>
                </c:pt>
                <c:pt idx="90">
                  <c:v>0.47342890000000215</c:v>
                </c:pt>
                <c:pt idx="91">
                  <c:v>0.4734411</c:v>
                </c:pt>
                <c:pt idx="92">
                  <c:v>0.47345330000000002</c:v>
                </c:pt>
                <c:pt idx="93">
                  <c:v>0.47346550000000032</c:v>
                </c:pt>
                <c:pt idx="94">
                  <c:v>0.47347770000000117</c:v>
                </c:pt>
                <c:pt idx="95">
                  <c:v>0.47348990000000152</c:v>
                </c:pt>
                <c:pt idx="96">
                  <c:v>0.47350210000000031</c:v>
                </c:pt>
                <c:pt idx="97">
                  <c:v>0.47351430000000116</c:v>
                </c:pt>
                <c:pt idx="98">
                  <c:v>0.47352650000000152</c:v>
                </c:pt>
                <c:pt idx="99">
                  <c:v>0.47353870000000031</c:v>
                </c:pt>
                <c:pt idx="100">
                  <c:v>0.47355090000000116</c:v>
                </c:pt>
                <c:pt idx="101">
                  <c:v>0.47356300000000001</c:v>
                </c:pt>
                <c:pt idx="102">
                  <c:v>0.47357520000000008</c:v>
                </c:pt>
                <c:pt idx="103">
                  <c:v>0.47358740000000032</c:v>
                </c:pt>
                <c:pt idx="104">
                  <c:v>0.47359960000000001</c:v>
                </c:pt>
                <c:pt idx="105">
                  <c:v>0.47361170000000002</c:v>
                </c:pt>
                <c:pt idx="106">
                  <c:v>0.47362390000000032</c:v>
                </c:pt>
                <c:pt idx="107">
                  <c:v>0.473636</c:v>
                </c:pt>
                <c:pt idx="108">
                  <c:v>0.47364820000000002</c:v>
                </c:pt>
                <c:pt idx="109">
                  <c:v>0.47366030000000031</c:v>
                </c:pt>
                <c:pt idx="110">
                  <c:v>0.47367250000000038</c:v>
                </c:pt>
                <c:pt idx="111">
                  <c:v>0.47368450000000134</c:v>
                </c:pt>
                <c:pt idx="112">
                  <c:v>0.47369680000000008</c:v>
                </c:pt>
                <c:pt idx="113">
                  <c:v>0.47370890000000032</c:v>
                </c:pt>
                <c:pt idx="114">
                  <c:v>0.47372110000000001</c:v>
                </c:pt>
                <c:pt idx="115">
                  <c:v>0.47373309999999996</c:v>
                </c:pt>
                <c:pt idx="116">
                  <c:v>0.47374529999999998</c:v>
                </c:pt>
                <c:pt idx="117">
                  <c:v>0.4737574</c:v>
                </c:pt>
                <c:pt idx="118">
                  <c:v>0.47376950000000001</c:v>
                </c:pt>
                <c:pt idx="119">
                  <c:v>0.47378160000000002</c:v>
                </c:pt>
                <c:pt idx="120">
                  <c:v>0.47379380000000004</c:v>
                </c:pt>
                <c:pt idx="121">
                  <c:v>0.47380590000000117</c:v>
                </c:pt>
                <c:pt idx="122">
                  <c:v>0.47381800000000152</c:v>
                </c:pt>
                <c:pt idx="123">
                  <c:v>0.47383010000000031</c:v>
                </c:pt>
                <c:pt idx="124">
                  <c:v>0.47384220000000032</c:v>
                </c:pt>
                <c:pt idx="125">
                  <c:v>0.47385430000000134</c:v>
                </c:pt>
                <c:pt idx="126">
                  <c:v>0.47386640000000152</c:v>
                </c:pt>
                <c:pt idx="127">
                  <c:v>0.47387850000000176</c:v>
                </c:pt>
                <c:pt idx="128">
                  <c:v>0.47389060000000038</c:v>
                </c:pt>
                <c:pt idx="129">
                  <c:v>0.47390270000000134</c:v>
                </c:pt>
                <c:pt idx="130">
                  <c:v>0.47391470000000152</c:v>
                </c:pt>
                <c:pt idx="131">
                  <c:v>0.47392680000000192</c:v>
                </c:pt>
                <c:pt idx="132">
                  <c:v>0.47393890000000038</c:v>
                </c:pt>
                <c:pt idx="133">
                  <c:v>0.47395100000000001</c:v>
                </c:pt>
                <c:pt idx="134">
                  <c:v>0.47396310000000008</c:v>
                </c:pt>
                <c:pt idx="135">
                  <c:v>0.47397520000000032</c:v>
                </c:pt>
                <c:pt idx="136">
                  <c:v>0.47398720000000116</c:v>
                </c:pt>
                <c:pt idx="137">
                  <c:v>0.47399930000000001</c:v>
                </c:pt>
                <c:pt idx="138">
                  <c:v>0.47401130000000002</c:v>
                </c:pt>
                <c:pt idx="139">
                  <c:v>0.47402330000000031</c:v>
                </c:pt>
                <c:pt idx="140">
                  <c:v>0.4740354</c:v>
                </c:pt>
                <c:pt idx="141">
                  <c:v>0.47404750000000001</c:v>
                </c:pt>
                <c:pt idx="142">
                  <c:v>0.47405950000000002</c:v>
                </c:pt>
                <c:pt idx="143">
                  <c:v>0.47407150000000031</c:v>
                </c:pt>
                <c:pt idx="144">
                  <c:v>0.47408350000000032</c:v>
                </c:pt>
                <c:pt idx="145">
                  <c:v>0.47409560000000001</c:v>
                </c:pt>
                <c:pt idx="146">
                  <c:v>0.47410760000000002</c:v>
                </c:pt>
                <c:pt idx="147">
                  <c:v>0.47411970000000031</c:v>
                </c:pt>
                <c:pt idx="148">
                  <c:v>0.47413170000000004</c:v>
                </c:pt>
                <c:pt idx="149">
                  <c:v>0.4741437</c:v>
                </c:pt>
                <c:pt idx="150">
                  <c:v>0.47415570000000001</c:v>
                </c:pt>
                <c:pt idx="151">
                  <c:v>0.47416770000000008</c:v>
                </c:pt>
                <c:pt idx="152">
                  <c:v>0.47417970000000031</c:v>
                </c:pt>
                <c:pt idx="153">
                  <c:v>0.47419170000000005</c:v>
                </c:pt>
                <c:pt idx="154">
                  <c:v>0.47420380000000001</c:v>
                </c:pt>
                <c:pt idx="155">
                  <c:v>0.47421570000000002</c:v>
                </c:pt>
                <c:pt idx="156">
                  <c:v>0.47422770000000031</c:v>
                </c:pt>
                <c:pt idx="157">
                  <c:v>0.47423980000000004</c:v>
                </c:pt>
                <c:pt idx="158">
                  <c:v>0.4742517</c:v>
                </c:pt>
                <c:pt idx="159">
                  <c:v>0.47426360000000001</c:v>
                </c:pt>
                <c:pt idx="160">
                  <c:v>0.47427570000000002</c:v>
                </c:pt>
                <c:pt idx="161">
                  <c:v>0.47428760000000031</c:v>
                </c:pt>
                <c:pt idx="162">
                  <c:v>0.47429960000000004</c:v>
                </c:pt>
                <c:pt idx="163">
                  <c:v>0.47431160000000117</c:v>
                </c:pt>
                <c:pt idx="164">
                  <c:v>0.47432350000000134</c:v>
                </c:pt>
                <c:pt idx="165">
                  <c:v>0.47433550000000002</c:v>
                </c:pt>
                <c:pt idx="166">
                  <c:v>0.47434740000000031</c:v>
                </c:pt>
                <c:pt idx="167">
                  <c:v>0.47435950000000032</c:v>
                </c:pt>
                <c:pt idx="168">
                  <c:v>0.47437140000000116</c:v>
                </c:pt>
                <c:pt idx="169">
                  <c:v>0.47438330000000134</c:v>
                </c:pt>
                <c:pt idx="170">
                  <c:v>0.47439520000000002</c:v>
                </c:pt>
                <c:pt idx="171">
                  <c:v>0.47440720000000008</c:v>
                </c:pt>
                <c:pt idx="172">
                  <c:v>0.47441910000000032</c:v>
                </c:pt>
                <c:pt idx="173">
                  <c:v>0.47443110000000005</c:v>
                </c:pt>
                <c:pt idx="174">
                  <c:v>0.474443</c:v>
                </c:pt>
                <c:pt idx="175">
                  <c:v>0.47445490000000135</c:v>
                </c:pt>
                <c:pt idx="176">
                  <c:v>0.47446680000000152</c:v>
                </c:pt>
                <c:pt idx="177">
                  <c:v>0.47447880000000175</c:v>
                </c:pt>
                <c:pt idx="178">
                  <c:v>0.47449070000000032</c:v>
                </c:pt>
                <c:pt idx="179">
                  <c:v>0.47450260000000088</c:v>
                </c:pt>
                <c:pt idx="180">
                  <c:v>0.47451450000000134</c:v>
                </c:pt>
                <c:pt idx="181">
                  <c:v>0.47452630000000134</c:v>
                </c:pt>
                <c:pt idx="182">
                  <c:v>0.47453840000000008</c:v>
                </c:pt>
                <c:pt idx="183">
                  <c:v>0.47455020000000031</c:v>
                </c:pt>
                <c:pt idx="184">
                  <c:v>0.47456210000000032</c:v>
                </c:pt>
                <c:pt idx="185">
                  <c:v>0.47457400000000038</c:v>
                </c:pt>
                <c:pt idx="186">
                  <c:v>0.47458590000000134</c:v>
                </c:pt>
                <c:pt idx="187">
                  <c:v>0.47459770000000001</c:v>
                </c:pt>
                <c:pt idx="188">
                  <c:v>0.47460960000000002</c:v>
                </c:pt>
                <c:pt idx="189">
                  <c:v>0.47462150000000008</c:v>
                </c:pt>
                <c:pt idx="190">
                  <c:v>0.47463339999999998</c:v>
                </c:pt>
                <c:pt idx="191">
                  <c:v>0.47464520000000004</c:v>
                </c:pt>
                <c:pt idx="192">
                  <c:v>0.4746571</c:v>
                </c:pt>
                <c:pt idx="193">
                  <c:v>0.47466900000000001</c:v>
                </c:pt>
                <c:pt idx="194">
                  <c:v>0.47468090000000152</c:v>
                </c:pt>
                <c:pt idx="195">
                  <c:v>0.47469260000000002</c:v>
                </c:pt>
                <c:pt idx="196">
                  <c:v>0.47470450000000008</c:v>
                </c:pt>
                <c:pt idx="197">
                  <c:v>0.47471640000000032</c:v>
                </c:pt>
                <c:pt idx="198">
                  <c:v>0.47472830000000038</c:v>
                </c:pt>
                <c:pt idx="199">
                  <c:v>0.4747401</c:v>
                </c:pt>
                <c:pt idx="200">
                  <c:v>0.4747519</c:v>
                </c:pt>
                <c:pt idx="201">
                  <c:v>0.47476370000000001</c:v>
                </c:pt>
                <c:pt idx="202">
                  <c:v>0.47477560000000002</c:v>
                </c:pt>
                <c:pt idx="203">
                  <c:v>0.47478740000000008</c:v>
                </c:pt>
                <c:pt idx="204">
                  <c:v>0.47479919999999998</c:v>
                </c:pt>
                <c:pt idx="205">
                  <c:v>0.47481100000000032</c:v>
                </c:pt>
                <c:pt idx="206">
                  <c:v>0.47482290000000216</c:v>
                </c:pt>
                <c:pt idx="207">
                  <c:v>0.47483460000000038</c:v>
                </c:pt>
                <c:pt idx="208">
                  <c:v>0.47484650000000134</c:v>
                </c:pt>
                <c:pt idx="209">
                  <c:v>0.47485820000000134</c:v>
                </c:pt>
                <c:pt idx="210">
                  <c:v>0.4748700000000014</c:v>
                </c:pt>
                <c:pt idx="211">
                  <c:v>0.47488190000000152</c:v>
                </c:pt>
                <c:pt idx="212">
                  <c:v>0.47489360000000008</c:v>
                </c:pt>
                <c:pt idx="213">
                  <c:v>0.47490540000000031</c:v>
                </c:pt>
                <c:pt idx="214">
                  <c:v>0.47491730000000032</c:v>
                </c:pt>
                <c:pt idx="215">
                  <c:v>0.47492900000000032</c:v>
                </c:pt>
                <c:pt idx="216">
                  <c:v>0.47494070000000038</c:v>
                </c:pt>
                <c:pt idx="217">
                  <c:v>0.47495260000000117</c:v>
                </c:pt>
                <c:pt idx="218">
                  <c:v>0.47496430000000134</c:v>
                </c:pt>
                <c:pt idx="219">
                  <c:v>0.47497610000000134</c:v>
                </c:pt>
                <c:pt idx="220">
                  <c:v>0.47498790000000152</c:v>
                </c:pt>
                <c:pt idx="221">
                  <c:v>0.47499970000000002</c:v>
                </c:pt>
                <c:pt idx="222">
                  <c:v>0.47501130000000008</c:v>
                </c:pt>
                <c:pt idx="223">
                  <c:v>0.47502320000000031</c:v>
                </c:pt>
                <c:pt idx="224">
                  <c:v>0.47503490000000032</c:v>
                </c:pt>
                <c:pt idx="225">
                  <c:v>0.47504670000000032</c:v>
                </c:pt>
                <c:pt idx="226">
                  <c:v>0.47505830000000032</c:v>
                </c:pt>
                <c:pt idx="227">
                  <c:v>0.47507010000000038</c:v>
                </c:pt>
                <c:pt idx="228">
                  <c:v>0.47508180000000116</c:v>
                </c:pt>
                <c:pt idx="229">
                  <c:v>0.4750935</c:v>
                </c:pt>
                <c:pt idx="230">
                  <c:v>0.47510530000000001</c:v>
                </c:pt>
                <c:pt idx="231">
                  <c:v>0.47511710000000001</c:v>
                </c:pt>
                <c:pt idx="232">
                  <c:v>0.47512880000000152</c:v>
                </c:pt>
                <c:pt idx="233">
                  <c:v>0.47514050000000002</c:v>
                </c:pt>
                <c:pt idx="234">
                  <c:v>0.47515220000000002</c:v>
                </c:pt>
                <c:pt idx="235">
                  <c:v>0.47516380000000008</c:v>
                </c:pt>
                <c:pt idx="236">
                  <c:v>0.47517560000000031</c:v>
                </c:pt>
                <c:pt idx="237">
                  <c:v>0.47518730000000031</c:v>
                </c:pt>
                <c:pt idx="238">
                  <c:v>0.47519910000000004</c:v>
                </c:pt>
                <c:pt idx="239">
                  <c:v>0.47521070000000032</c:v>
                </c:pt>
                <c:pt idx="240">
                  <c:v>0.47522240000000032</c:v>
                </c:pt>
                <c:pt idx="241">
                  <c:v>0.47523410000000005</c:v>
                </c:pt>
                <c:pt idx="242">
                  <c:v>0.4752458</c:v>
                </c:pt>
                <c:pt idx="243">
                  <c:v>0.4752574</c:v>
                </c:pt>
                <c:pt idx="244">
                  <c:v>0.4752691</c:v>
                </c:pt>
                <c:pt idx="245">
                  <c:v>0.47528090000000134</c:v>
                </c:pt>
                <c:pt idx="246">
                  <c:v>0.4752924</c:v>
                </c:pt>
                <c:pt idx="247">
                  <c:v>0.47530410000000134</c:v>
                </c:pt>
                <c:pt idx="248">
                  <c:v>0.47531580000000134</c:v>
                </c:pt>
                <c:pt idx="249">
                  <c:v>0.47532750000000135</c:v>
                </c:pt>
                <c:pt idx="250">
                  <c:v>0.47533910000000001</c:v>
                </c:pt>
                <c:pt idx="251">
                  <c:v>0.47535080000000152</c:v>
                </c:pt>
                <c:pt idx="252">
                  <c:v>0.47536240000000152</c:v>
                </c:pt>
                <c:pt idx="253">
                  <c:v>0.47537400000000152</c:v>
                </c:pt>
                <c:pt idx="254">
                  <c:v>0.47538570000000152</c:v>
                </c:pt>
                <c:pt idx="255">
                  <c:v>0.47539730000000002</c:v>
                </c:pt>
                <c:pt idx="256">
                  <c:v>0.47540890000000152</c:v>
                </c:pt>
                <c:pt idx="257">
                  <c:v>0.47542050000000152</c:v>
                </c:pt>
                <c:pt idx="258">
                  <c:v>0.47543220000000008</c:v>
                </c:pt>
                <c:pt idx="259">
                  <c:v>0.47544390000000031</c:v>
                </c:pt>
                <c:pt idx="260">
                  <c:v>0.47545550000000031</c:v>
                </c:pt>
                <c:pt idx="261">
                  <c:v>0.47546710000000031</c:v>
                </c:pt>
                <c:pt idx="262">
                  <c:v>0.47547880000000176</c:v>
                </c:pt>
                <c:pt idx="263">
                  <c:v>0.47549030000000031</c:v>
                </c:pt>
                <c:pt idx="264">
                  <c:v>0.47550200000000031</c:v>
                </c:pt>
                <c:pt idx="265">
                  <c:v>0.47551360000000031</c:v>
                </c:pt>
                <c:pt idx="266">
                  <c:v>0.47552510000000031</c:v>
                </c:pt>
                <c:pt idx="267">
                  <c:v>0.47553670000000031</c:v>
                </c:pt>
                <c:pt idx="268">
                  <c:v>0.47554840000000032</c:v>
                </c:pt>
                <c:pt idx="269">
                  <c:v>0.47555990000000031</c:v>
                </c:pt>
                <c:pt idx="270">
                  <c:v>0.47557150000000031</c:v>
                </c:pt>
                <c:pt idx="271">
                  <c:v>0.47558310000000031</c:v>
                </c:pt>
                <c:pt idx="272">
                  <c:v>0.47559460000000031</c:v>
                </c:pt>
                <c:pt idx="273">
                  <c:v>0.47560620000000031</c:v>
                </c:pt>
                <c:pt idx="274">
                  <c:v>0.47561780000000031</c:v>
                </c:pt>
                <c:pt idx="275">
                  <c:v>0.47562940000000031</c:v>
                </c:pt>
                <c:pt idx="276">
                  <c:v>0.47564090000000031</c:v>
                </c:pt>
                <c:pt idx="277">
                  <c:v>0.47565250000000031</c:v>
                </c:pt>
                <c:pt idx="278">
                  <c:v>0.47566400000000031</c:v>
                </c:pt>
                <c:pt idx="279">
                  <c:v>0.47567560000000031</c:v>
                </c:pt>
                <c:pt idx="280">
                  <c:v>0.47568710000000008</c:v>
                </c:pt>
                <c:pt idx="281">
                  <c:v>0.47569870000000031</c:v>
                </c:pt>
                <c:pt idx="282">
                  <c:v>0.47571020000000008</c:v>
                </c:pt>
                <c:pt idx="283">
                  <c:v>0.47572170000000008</c:v>
                </c:pt>
                <c:pt idx="284">
                  <c:v>0.47573330000000003</c:v>
                </c:pt>
                <c:pt idx="285">
                  <c:v>0.47574480000000002</c:v>
                </c:pt>
                <c:pt idx="286">
                  <c:v>0.47575630000000002</c:v>
                </c:pt>
                <c:pt idx="287">
                  <c:v>0.47576790000000002</c:v>
                </c:pt>
                <c:pt idx="288">
                  <c:v>0.47577940000000002</c:v>
                </c:pt>
                <c:pt idx="289">
                  <c:v>0.47579090000000002</c:v>
                </c:pt>
                <c:pt idx="290">
                  <c:v>0.47580250000000152</c:v>
                </c:pt>
                <c:pt idx="291">
                  <c:v>0.47581400000000146</c:v>
                </c:pt>
                <c:pt idx="292">
                  <c:v>0.47582550000000134</c:v>
                </c:pt>
                <c:pt idx="293">
                  <c:v>0.47583700000000001</c:v>
                </c:pt>
                <c:pt idx="294">
                  <c:v>0.47584840000000134</c:v>
                </c:pt>
                <c:pt idx="295">
                  <c:v>0.47586000000000134</c:v>
                </c:pt>
                <c:pt idx="296">
                  <c:v>0.47587160000000134</c:v>
                </c:pt>
                <c:pt idx="297">
                  <c:v>0.47588290000000227</c:v>
                </c:pt>
                <c:pt idx="298">
                  <c:v>0.47589450000000116</c:v>
                </c:pt>
                <c:pt idx="299">
                  <c:v>0.47590600000000038</c:v>
                </c:pt>
                <c:pt idx="300">
                  <c:v>0.47591740000000032</c:v>
                </c:pt>
                <c:pt idx="301">
                  <c:v>0.47592890000000215</c:v>
                </c:pt>
                <c:pt idx="302">
                  <c:v>0.47594040000000032</c:v>
                </c:pt>
                <c:pt idx="303">
                  <c:v>0.47595190000000032</c:v>
                </c:pt>
                <c:pt idx="304">
                  <c:v>0.47596330000000031</c:v>
                </c:pt>
                <c:pt idx="305">
                  <c:v>0.47597480000000175</c:v>
                </c:pt>
                <c:pt idx="306">
                  <c:v>0.47598620000000175</c:v>
                </c:pt>
                <c:pt idx="307">
                  <c:v>0.47599770000000002</c:v>
                </c:pt>
                <c:pt idx="308">
                  <c:v>0.47600920000000002</c:v>
                </c:pt>
                <c:pt idx="309">
                  <c:v>0.47602060000000151</c:v>
                </c:pt>
                <c:pt idx="310">
                  <c:v>0.47603200000000001</c:v>
                </c:pt>
                <c:pt idx="311">
                  <c:v>0.47604350000000001</c:v>
                </c:pt>
                <c:pt idx="312">
                  <c:v>0.47605490000000122</c:v>
                </c:pt>
                <c:pt idx="313">
                  <c:v>0.47606640000000117</c:v>
                </c:pt>
                <c:pt idx="314">
                  <c:v>0.47607780000000038</c:v>
                </c:pt>
                <c:pt idx="315">
                  <c:v>0.47608920000000032</c:v>
                </c:pt>
                <c:pt idx="316">
                  <c:v>0.47610060000000032</c:v>
                </c:pt>
                <c:pt idx="317">
                  <c:v>0.47611210000000032</c:v>
                </c:pt>
                <c:pt idx="318">
                  <c:v>0.47612350000000031</c:v>
                </c:pt>
                <c:pt idx="319">
                  <c:v>0.47613490000000008</c:v>
                </c:pt>
                <c:pt idx="320">
                  <c:v>0.47614630000000002</c:v>
                </c:pt>
                <c:pt idx="321">
                  <c:v>0.47615770000000002</c:v>
                </c:pt>
                <c:pt idx="322">
                  <c:v>0.47616910000000001</c:v>
                </c:pt>
                <c:pt idx="323">
                  <c:v>0.47618050000000134</c:v>
                </c:pt>
                <c:pt idx="324">
                  <c:v>0.4761919</c:v>
                </c:pt>
                <c:pt idx="325">
                  <c:v>0.4762034</c:v>
                </c:pt>
                <c:pt idx="326">
                  <c:v>0.47621480000000038</c:v>
                </c:pt>
                <c:pt idx="327">
                  <c:v>0.47622610000000032</c:v>
                </c:pt>
                <c:pt idx="328">
                  <c:v>0.47623749999999998</c:v>
                </c:pt>
                <c:pt idx="329">
                  <c:v>0.47624890000000031</c:v>
                </c:pt>
                <c:pt idx="330">
                  <c:v>0.47626020000000002</c:v>
                </c:pt>
                <c:pt idx="331">
                  <c:v>0.47627150000000001</c:v>
                </c:pt>
                <c:pt idx="332">
                  <c:v>0.47628300000000001</c:v>
                </c:pt>
                <c:pt idx="333">
                  <c:v>0.4762943</c:v>
                </c:pt>
                <c:pt idx="334">
                  <c:v>0.47630560000000038</c:v>
                </c:pt>
                <c:pt idx="335">
                  <c:v>0.47631700000000032</c:v>
                </c:pt>
                <c:pt idx="336">
                  <c:v>0.47632840000000215</c:v>
                </c:pt>
                <c:pt idx="337">
                  <c:v>0.47633970000000031</c:v>
                </c:pt>
                <c:pt idx="338">
                  <c:v>0.47635110000000008</c:v>
                </c:pt>
                <c:pt idx="339">
                  <c:v>0.47636240000000152</c:v>
                </c:pt>
                <c:pt idx="340">
                  <c:v>0.47637380000000135</c:v>
                </c:pt>
                <c:pt idx="341">
                  <c:v>0.47638520000000134</c:v>
                </c:pt>
                <c:pt idx="342">
                  <c:v>0.47639650000000117</c:v>
                </c:pt>
                <c:pt idx="343">
                  <c:v>0.47640780000000038</c:v>
                </c:pt>
                <c:pt idx="344">
                  <c:v>0.47641920000000032</c:v>
                </c:pt>
                <c:pt idx="345">
                  <c:v>0.47643040000000031</c:v>
                </c:pt>
                <c:pt idx="346">
                  <c:v>0.47644180000000008</c:v>
                </c:pt>
                <c:pt idx="347">
                  <c:v>0.47645320000000002</c:v>
                </c:pt>
                <c:pt idx="348">
                  <c:v>0.47646440000000134</c:v>
                </c:pt>
                <c:pt idx="349">
                  <c:v>0.47647580000000134</c:v>
                </c:pt>
                <c:pt idx="350">
                  <c:v>0.47648700000000038</c:v>
                </c:pt>
                <c:pt idx="351">
                  <c:v>0.47649840000000032</c:v>
                </c:pt>
                <c:pt idx="352">
                  <c:v>0.47650970000000031</c:v>
                </c:pt>
                <c:pt idx="353">
                  <c:v>0.47652090000000158</c:v>
                </c:pt>
                <c:pt idx="354">
                  <c:v>0.47653230000000002</c:v>
                </c:pt>
                <c:pt idx="355">
                  <c:v>0.47654350000000001</c:v>
                </c:pt>
                <c:pt idx="356">
                  <c:v>0.47655480000000117</c:v>
                </c:pt>
                <c:pt idx="357">
                  <c:v>0.47656610000000038</c:v>
                </c:pt>
                <c:pt idx="358">
                  <c:v>0.47657730000000031</c:v>
                </c:pt>
                <c:pt idx="359">
                  <c:v>0.47658870000000175</c:v>
                </c:pt>
                <c:pt idx="360">
                  <c:v>0.47659990000000002</c:v>
                </c:pt>
                <c:pt idx="361">
                  <c:v>0.47661110000000001</c:v>
                </c:pt>
                <c:pt idx="362">
                  <c:v>0.47662250000000134</c:v>
                </c:pt>
                <c:pt idx="363">
                  <c:v>0.47663370000000005</c:v>
                </c:pt>
                <c:pt idx="364">
                  <c:v>0.4766450000000001</c:v>
                </c:pt>
                <c:pt idx="365">
                  <c:v>0.47665630000000031</c:v>
                </c:pt>
                <c:pt idx="366">
                  <c:v>0.47666750000000002</c:v>
                </c:pt>
                <c:pt idx="367">
                  <c:v>0.47667870000000134</c:v>
                </c:pt>
                <c:pt idx="368">
                  <c:v>0.47669</c:v>
                </c:pt>
                <c:pt idx="369">
                  <c:v>0.47670130000000005</c:v>
                </c:pt>
                <c:pt idx="370">
                  <c:v>0.47671240000000031</c:v>
                </c:pt>
                <c:pt idx="371">
                  <c:v>0.47672370000000008</c:v>
                </c:pt>
                <c:pt idx="372">
                  <c:v>0.47673499999999996</c:v>
                </c:pt>
                <c:pt idx="373">
                  <c:v>0.47674610000000001</c:v>
                </c:pt>
                <c:pt idx="374">
                  <c:v>0.4767574</c:v>
                </c:pt>
                <c:pt idx="375">
                  <c:v>0.47676860000000032</c:v>
                </c:pt>
                <c:pt idx="376">
                  <c:v>0.47677980000000031</c:v>
                </c:pt>
                <c:pt idx="377">
                  <c:v>0.47679099999999996</c:v>
                </c:pt>
                <c:pt idx="378">
                  <c:v>0.47680230000000134</c:v>
                </c:pt>
                <c:pt idx="379">
                  <c:v>0.47681340000000116</c:v>
                </c:pt>
                <c:pt idx="380">
                  <c:v>0.47682470000000216</c:v>
                </c:pt>
                <c:pt idx="381">
                  <c:v>0.47683590000000031</c:v>
                </c:pt>
                <c:pt idx="382">
                  <c:v>0.47684700000000002</c:v>
                </c:pt>
                <c:pt idx="383">
                  <c:v>0.47685830000000134</c:v>
                </c:pt>
                <c:pt idx="384">
                  <c:v>0.47686950000000117</c:v>
                </c:pt>
                <c:pt idx="385">
                  <c:v>0.47688060000000215</c:v>
                </c:pt>
                <c:pt idx="386">
                  <c:v>0.47689190000000031</c:v>
                </c:pt>
                <c:pt idx="387">
                  <c:v>0.47690310000000002</c:v>
                </c:pt>
                <c:pt idx="388">
                  <c:v>0.47691420000000134</c:v>
                </c:pt>
                <c:pt idx="389">
                  <c:v>0.47692540000000117</c:v>
                </c:pt>
                <c:pt idx="390">
                  <c:v>0.47693660000000032</c:v>
                </c:pt>
                <c:pt idx="391">
                  <c:v>0.47694770000000031</c:v>
                </c:pt>
                <c:pt idx="392">
                  <c:v>0.47695890000000152</c:v>
                </c:pt>
                <c:pt idx="393">
                  <c:v>0.47697010000000134</c:v>
                </c:pt>
                <c:pt idx="394">
                  <c:v>0.47698130000000116</c:v>
                </c:pt>
                <c:pt idx="395">
                  <c:v>0.47699240000000032</c:v>
                </c:pt>
                <c:pt idx="396">
                  <c:v>0.47700350000000002</c:v>
                </c:pt>
                <c:pt idx="397">
                  <c:v>0.47701470000000135</c:v>
                </c:pt>
                <c:pt idx="398">
                  <c:v>0.47702590000000117</c:v>
                </c:pt>
                <c:pt idx="399">
                  <c:v>0.4770370000000001</c:v>
                </c:pt>
                <c:pt idx="400">
                  <c:v>0.47704820000000031</c:v>
                </c:pt>
                <c:pt idx="401">
                  <c:v>0.47705920000000002</c:v>
                </c:pt>
                <c:pt idx="402">
                  <c:v>0.47707040000000134</c:v>
                </c:pt>
                <c:pt idx="403">
                  <c:v>0.47708150000000032</c:v>
                </c:pt>
                <c:pt idx="404">
                  <c:v>0.47709270000000031</c:v>
                </c:pt>
                <c:pt idx="405">
                  <c:v>0.47710370000000002</c:v>
                </c:pt>
                <c:pt idx="406">
                  <c:v>0.47711490000000134</c:v>
                </c:pt>
                <c:pt idx="407">
                  <c:v>0.47712600000000038</c:v>
                </c:pt>
                <c:pt idx="408">
                  <c:v>0.47713709999999998</c:v>
                </c:pt>
                <c:pt idx="409">
                  <c:v>0.47714820000000002</c:v>
                </c:pt>
                <c:pt idx="410">
                  <c:v>0.47715930000000001</c:v>
                </c:pt>
                <c:pt idx="411">
                  <c:v>0.47717050000000116</c:v>
                </c:pt>
                <c:pt idx="412">
                  <c:v>0.47718160000000032</c:v>
                </c:pt>
                <c:pt idx="413">
                  <c:v>0.47719270000000008</c:v>
                </c:pt>
                <c:pt idx="414">
                  <c:v>0.47720380000000001</c:v>
                </c:pt>
                <c:pt idx="415">
                  <c:v>0.47721480000000038</c:v>
                </c:pt>
                <c:pt idx="416">
                  <c:v>0.47722590000000031</c:v>
                </c:pt>
                <c:pt idx="417">
                  <c:v>0.47723690000000002</c:v>
                </c:pt>
                <c:pt idx="418">
                  <c:v>0.47724810000000001</c:v>
                </c:pt>
                <c:pt idx="419">
                  <c:v>0.47725920000000005</c:v>
                </c:pt>
                <c:pt idx="420">
                  <c:v>0.47727020000000031</c:v>
                </c:pt>
                <c:pt idx="421">
                  <c:v>0.47728120000000002</c:v>
                </c:pt>
                <c:pt idx="422">
                  <c:v>0.4772923</c:v>
                </c:pt>
                <c:pt idx="423">
                  <c:v>0.47730350000000032</c:v>
                </c:pt>
                <c:pt idx="424">
                  <c:v>0.47731450000000175</c:v>
                </c:pt>
                <c:pt idx="425">
                  <c:v>0.47732560000000152</c:v>
                </c:pt>
                <c:pt idx="426">
                  <c:v>0.47733660000000117</c:v>
                </c:pt>
                <c:pt idx="427">
                  <c:v>0.47734760000000032</c:v>
                </c:pt>
                <c:pt idx="428">
                  <c:v>0.47735880000000186</c:v>
                </c:pt>
                <c:pt idx="429">
                  <c:v>0.47736970000000134</c:v>
                </c:pt>
                <c:pt idx="430">
                  <c:v>0.47738080000000216</c:v>
                </c:pt>
                <c:pt idx="431">
                  <c:v>0.47739190000000031</c:v>
                </c:pt>
                <c:pt idx="432">
                  <c:v>0.47740280000000151</c:v>
                </c:pt>
                <c:pt idx="433">
                  <c:v>0.47741400000000134</c:v>
                </c:pt>
                <c:pt idx="434">
                  <c:v>0.47742490000000215</c:v>
                </c:pt>
                <c:pt idx="435">
                  <c:v>0.47743590000000002</c:v>
                </c:pt>
                <c:pt idx="436">
                  <c:v>0.47744700000000001</c:v>
                </c:pt>
                <c:pt idx="437">
                  <c:v>0.47745800000000038</c:v>
                </c:pt>
                <c:pt idx="438">
                  <c:v>0.47746900000000031</c:v>
                </c:pt>
                <c:pt idx="439">
                  <c:v>0.47748000000000151</c:v>
                </c:pt>
                <c:pt idx="440">
                  <c:v>0.4774911</c:v>
                </c:pt>
                <c:pt idx="441">
                  <c:v>0.47750200000000032</c:v>
                </c:pt>
                <c:pt idx="442">
                  <c:v>0.47751310000000002</c:v>
                </c:pt>
                <c:pt idx="443">
                  <c:v>0.47752400000000134</c:v>
                </c:pt>
                <c:pt idx="444">
                  <c:v>0.4775350000000001</c:v>
                </c:pt>
                <c:pt idx="445">
                  <c:v>0.47754610000000008</c:v>
                </c:pt>
                <c:pt idx="446">
                  <c:v>0.47755690000000134</c:v>
                </c:pt>
                <c:pt idx="447">
                  <c:v>0.47756800000000038</c:v>
                </c:pt>
                <c:pt idx="448">
                  <c:v>0.47757900000000031</c:v>
                </c:pt>
                <c:pt idx="449">
                  <c:v>0.47758990000000134</c:v>
                </c:pt>
                <c:pt idx="450">
                  <c:v>0.477601</c:v>
                </c:pt>
                <c:pt idx="451">
                  <c:v>0.47761190000000031</c:v>
                </c:pt>
                <c:pt idx="452">
                  <c:v>0.47762290000000152</c:v>
                </c:pt>
                <c:pt idx="453">
                  <c:v>0.4776339</c:v>
                </c:pt>
                <c:pt idx="454">
                  <c:v>0.47764480000000031</c:v>
                </c:pt>
                <c:pt idx="455">
                  <c:v>0.47765580000000002</c:v>
                </c:pt>
                <c:pt idx="456">
                  <c:v>0.47766670000000117</c:v>
                </c:pt>
                <c:pt idx="457">
                  <c:v>0.47767770000000032</c:v>
                </c:pt>
                <c:pt idx="458">
                  <c:v>0.47768870000000152</c:v>
                </c:pt>
                <c:pt idx="459">
                  <c:v>0.4776996</c:v>
                </c:pt>
                <c:pt idx="460">
                  <c:v>0.47771060000000032</c:v>
                </c:pt>
                <c:pt idx="461">
                  <c:v>0.47772150000000002</c:v>
                </c:pt>
                <c:pt idx="462">
                  <c:v>0.4777324</c:v>
                </c:pt>
                <c:pt idx="463">
                  <c:v>0.47774339999999998</c:v>
                </c:pt>
                <c:pt idx="464">
                  <c:v>0.47775430000000002</c:v>
                </c:pt>
                <c:pt idx="465">
                  <c:v>0.4777653</c:v>
                </c:pt>
                <c:pt idx="466">
                  <c:v>0.47777620000000032</c:v>
                </c:pt>
                <c:pt idx="467">
                  <c:v>0.47778720000000002</c:v>
                </c:pt>
                <c:pt idx="468">
                  <c:v>0.477798</c:v>
                </c:pt>
                <c:pt idx="469">
                  <c:v>0.47780890000000176</c:v>
                </c:pt>
                <c:pt idx="470">
                  <c:v>0.47781990000000152</c:v>
                </c:pt>
                <c:pt idx="471">
                  <c:v>0.47783080000000117</c:v>
                </c:pt>
                <c:pt idx="472">
                  <c:v>0.47784170000000031</c:v>
                </c:pt>
                <c:pt idx="473">
                  <c:v>0.47785260000000152</c:v>
                </c:pt>
                <c:pt idx="474">
                  <c:v>0.47786360000000117</c:v>
                </c:pt>
                <c:pt idx="475">
                  <c:v>0.47787440000000175</c:v>
                </c:pt>
                <c:pt idx="476">
                  <c:v>0.47788520000000134</c:v>
                </c:pt>
                <c:pt idx="477">
                  <c:v>0.47789620000000038</c:v>
                </c:pt>
                <c:pt idx="478">
                  <c:v>0.47790710000000008</c:v>
                </c:pt>
                <c:pt idx="479">
                  <c:v>0.47791800000000134</c:v>
                </c:pt>
                <c:pt idx="480">
                  <c:v>0.47792890000000215</c:v>
                </c:pt>
                <c:pt idx="481">
                  <c:v>0.47793970000000002</c:v>
                </c:pt>
                <c:pt idx="482">
                  <c:v>0.47795070000000134</c:v>
                </c:pt>
                <c:pt idx="483">
                  <c:v>0.47796150000000032</c:v>
                </c:pt>
                <c:pt idx="484">
                  <c:v>0.47797240000000152</c:v>
                </c:pt>
                <c:pt idx="485">
                  <c:v>0.47798320000000116</c:v>
                </c:pt>
                <c:pt idx="486">
                  <c:v>0.47799410000000031</c:v>
                </c:pt>
                <c:pt idx="487">
                  <c:v>0.47800500000000001</c:v>
                </c:pt>
                <c:pt idx="488">
                  <c:v>0.47801580000000032</c:v>
                </c:pt>
                <c:pt idx="489">
                  <c:v>0.47802660000000152</c:v>
                </c:pt>
                <c:pt idx="490">
                  <c:v>0.4780375</c:v>
                </c:pt>
                <c:pt idx="491">
                  <c:v>0.47804840000000032</c:v>
                </c:pt>
                <c:pt idx="492">
                  <c:v>0.47805920000000002</c:v>
                </c:pt>
                <c:pt idx="493">
                  <c:v>0.47807010000000116</c:v>
                </c:pt>
                <c:pt idx="494">
                  <c:v>0.47808090000000175</c:v>
                </c:pt>
                <c:pt idx="495">
                  <c:v>0.47809170000000001</c:v>
                </c:pt>
                <c:pt idx="496">
                  <c:v>0.47810260000000032</c:v>
                </c:pt>
                <c:pt idx="497">
                  <c:v>0.47811340000000002</c:v>
                </c:pt>
                <c:pt idx="498">
                  <c:v>0.47812430000000117</c:v>
                </c:pt>
                <c:pt idx="499">
                  <c:v>0.47813519999999998</c:v>
                </c:pt>
                <c:pt idx="500">
                  <c:v>0.47814590000000001</c:v>
                </c:pt>
                <c:pt idx="501">
                  <c:v>0.47815670000000032</c:v>
                </c:pt>
                <c:pt idx="502">
                  <c:v>0.47816760000000008</c:v>
                </c:pt>
                <c:pt idx="503">
                  <c:v>0.47817830000000117</c:v>
                </c:pt>
                <c:pt idx="504">
                  <c:v>0.47818920000000031</c:v>
                </c:pt>
                <c:pt idx="505">
                  <c:v>0.47820000000000001</c:v>
                </c:pt>
                <c:pt idx="506">
                  <c:v>0.47821070000000032</c:v>
                </c:pt>
                <c:pt idx="507">
                  <c:v>0.47822160000000002</c:v>
                </c:pt>
                <c:pt idx="508">
                  <c:v>0.4782323</c:v>
                </c:pt>
                <c:pt idx="509">
                  <c:v>0.47824319999999998</c:v>
                </c:pt>
                <c:pt idx="510">
                  <c:v>0.47825400000000001</c:v>
                </c:pt>
                <c:pt idx="511">
                  <c:v>0.47826480000000032</c:v>
                </c:pt>
                <c:pt idx="512">
                  <c:v>0.47827550000000002</c:v>
                </c:pt>
                <c:pt idx="513">
                  <c:v>0.47828630000000116</c:v>
                </c:pt>
                <c:pt idx="514">
                  <c:v>0.47829709999999998</c:v>
                </c:pt>
                <c:pt idx="515">
                  <c:v>0.47830780000000134</c:v>
                </c:pt>
                <c:pt idx="516">
                  <c:v>0.47831870000000215</c:v>
                </c:pt>
                <c:pt idx="517">
                  <c:v>0.47832940000000151</c:v>
                </c:pt>
                <c:pt idx="518">
                  <c:v>0.47834020000000038</c:v>
                </c:pt>
                <c:pt idx="519">
                  <c:v>0.47835100000000008</c:v>
                </c:pt>
                <c:pt idx="520">
                  <c:v>0.47836180000000128</c:v>
                </c:pt>
                <c:pt idx="521">
                  <c:v>0.47837250000000175</c:v>
                </c:pt>
                <c:pt idx="522">
                  <c:v>0.47838330000000134</c:v>
                </c:pt>
                <c:pt idx="523">
                  <c:v>0.47839400000000032</c:v>
                </c:pt>
                <c:pt idx="524">
                  <c:v>0.47840480000000152</c:v>
                </c:pt>
                <c:pt idx="525">
                  <c:v>0.47841550000000038</c:v>
                </c:pt>
                <c:pt idx="526">
                  <c:v>0.47842620000000152</c:v>
                </c:pt>
                <c:pt idx="527">
                  <c:v>0.478437</c:v>
                </c:pt>
                <c:pt idx="528">
                  <c:v>0.47844770000000031</c:v>
                </c:pt>
                <c:pt idx="529">
                  <c:v>0.47845850000000134</c:v>
                </c:pt>
                <c:pt idx="530">
                  <c:v>0.47846930000000032</c:v>
                </c:pt>
                <c:pt idx="531">
                  <c:v>0.47848000000000152</c:v>
                </c:pt>
                <c:pt idx="532">
                  <c:v>0.47849070000000032</c:v>
                </c:pt>
                <c:pt idx="533">
                  <c:v>0.47850140000000002</c:v>
                </c:pt>
                <c:pt idx="534">
                  <c:v>0.47851210000000038</c:v>
                </c:pt>
                <c:pt idx="535">
                  <c:v>0.47852280000000175</c:v>
                </c:pt>
                <c:pt idx="536">
                  <c:v>0.4785336</c:v>
                </c:pt>
                <c:pt idx="537">
                  <c:v>0.47854430000000031</c:v>
                </c:pt>
                <c:pt idx="538">
                  <c:v>0.47855490000000134</c:v>
                </c:pt>
                <c:pt idx="539">
                  <c:v>0.47856570000000032</c:v>
                </c:pt>
                <c:pt idx="540">
                  <c:v>0.47857640000000135</c:v>
                </c:pt>
                <c:pt idx="541">
                  <c:v>0.47858710000000032</c:v>
                </c:pt>
                <c:pt idx="542">
                  <c:v>0.47859780000000002</c:v>
                </c:pt>
                <c:pt idx="543">
                  <c:v>0.47860840000000032</c:v>
                </c:pt>
                <c:pt idx="544">
                  <c:v>0.47861920000000002</c:v>
                </c:pt>
                <c:pt idx="545">
                  <c:v>0.47862990000000116</c:v>
                </c:pt>
                <c:pt idx="546">
                  <c:v>0.47864040000000002</c:v>
                </c:pt>
                <c:pt idx="547">
                  <c:v>0.4786512</c:v>
                </c:pt>
                <c:pt idx="548">
                  <c:v>0.47866190000000008</c:v>
                </c:pt>
                <c:pt idx="549">
                  <c:v>0.47867260000000128</c:v>
                </c:pt>
                <c:pt idx="550">
                  <c:v>0.47868330000000031</c:v>
                </c:pt>
                <c:pt idx="551">
                  <c:v>0.47869390000000001</c:v>
                </c:pt>
                <c:pt idx="552">
                  <c:v>0.47870460000000031</c:v>
                </c:pt>
                <c:pt idx="553">
                  <c:v>0.47871520000000001</c:v>
                </c:pt>
                <c:pt idx="554">
                  <c:v>0.47872590000000032</c:v>
                </c:pt>
                <c:pt idx="555">
                  <c:v>0.47873650000000001</c:v>
                </c:pt>
                <c:pt idx="556">
                  <c:v>0.47874719999999998</c:v>
                </c:pt>
                <c:pt idx="557">
                  <c:v>0.47875790000000001</c:v>
                </c:pt>
                <c:pt idx="558">
                  <c:v>0.47876850000000032</c:v>
                </c:pt>
                <c:pt idx="559">
                  <c:v>0.47877920000000002</c:v>
                </c:pt>
                <c:pt idx="560">
                  <c:v>0.47878990000000032</c:v>
                </c:pt>
                <c:pt idx="561">
                  <c:v>0.47880050000000152</c:v>
                </c:pt>
                <c:pt idx="562">
                  <c:v>0.47881110000000032</c:v>
                </c:pt>
                <c:pt idx="563">
                  <c:v>0.47882180000000152</c:v>
                </c:pt>
                <c:pt idx="564">
                  <c:v>0.47883240000000032</c:v>
                </c:pt>
                <c:pt idx="565">
                  <c:v>0.47884300000000002</c:v>
                </c:pt>
                <c:pt idx="566">
                  <c:v>0.47885360000000032</c:v>
                </c:pt>
                <c:pt idx="567">
                  <c:v>0.47886430000000152</c:v>
                </c:pt>
                <c:pt idx="568">
                  <c:v>0.47887490000000216</c:v>
                </c:pt>
                <c:pt idx="569">
                  <c:v>0.47888550000000152</c:v>
                </c:pt>
                <c:pt idx="570">
                  <c:v>0.47889610000000032</c:v>
                </c:pt>
                <c:pt idx="571">
                  <c:v>0.47890670000000152</c:v>
                </c:pt>
                <c:pt idx="572">
                  <c:v>0.47891740000000038</c:v>
                </c:pt>
                <c:pt idx="573">
                  <c:v>0.47892790000000152</c:v>
                </c:pt>
                <c:pt idx="574">
                  <c:v>0.47893860000000038</c:v>
                </c:pt>
                <c:pt idx="575">
                  <c:v>0.47894910000000002</c:v>
                </c:pt>
                <c:pt idx="576">
                  <c:v>0.47895970000000032</c:v>
                </c:pt>
                <c:pt idx="577">
                  <c:v>0.47897040000000152</c:v>
                </c:pt>
                <c:pt idx="578">
                  <c:v>0.47898090000000215</c:v>
                </c:pt>
                <c:pt idx="579">
                  <c:v>0.47899150000000001</c:v>
                </c:pt>
                <c:pt idx="580">
                  <c:v>0.47900220000000032</c:v>
                </c:pt>
                <c:pt idx="581">
                  <c:v>0.47901270000000135</c:v>
                </c:pt>
                <c:pt idx="582">
                  <c:v>0.47902330000000032</c:v>
                </c:pt>
                <c:pt idx="583">
                  <c:v>0.47903390000000001</c:v>
                </c:pt>
                <c:pt idx="584">
                  <c:v>0.47904440000000031</c:v>
                </c:pt>
                <c:pt idx="585">
                  <c:v>0.47905500000000001</c:v>
                </c:pt>
                <c:pt idx="586">
                  <c:v>0.47906560000000031</c:v>
                </c:pt>
                <c:pt idx="587">
                  <c:v>0.47907610000000134</c:v>
                </c:pt>
                <c:pt idx="588">
                  <c:v>0.47908680000000176</c:v>
                </c:pt>
                <c:pt idx="589">
                  <c:v>0.4790972</c:v>
                </c:pt>
                <c:pt idx="590">
                  <c:v>0.47910780000000008</c:v>
                </c:pt>
                <c:pt idx="591">
                  <c:v>0.47911840000000117</c:v>
                </c:pt>
                <c:pt idx="592">
                  <c:v>0.47912890000000152</c:v>
                </c:pt>
                <c:pt idx="593">
                  <c:v>0.4791395</c:v>
                </c:pt>
                <c:pt idx="594">
                  <c:v>0.47915010000000002</c:v>
                </c:pt>
                <c:pt idx="595">
                  <c:v>0.47916060000000038</c:v>
                </c:pt>
                <c:pt idx="596">
                  <c:v>0.47917110000000002</c:v>
                </c:pt>
                <c:pt idx="597">
                  <c:v>0.47918170000000032</c:v>
                </c:pt>
                <c:pt idx="598">
                  <c:v>0.47919210000000001</c:v>
                </c:pt>
                <c:pt idx="599">
                  <c:v>0.47920270000000031</c:v>
                </c:pt>
                <c:pt idx="600">
                  <c:v>0.47921340000000001</c:v>
                </c:pt>
                <c:pt idx="601">
                  <c:v>0.47922380000000031</c:v>
                </c:pt>
                <c:pt idx="602">
                  <c:v>0.4792343</c:v>
                </c:pt>
                <c:pt idx="603">
                  <c:v>0.47924490000000008</c:v>
                </c:pt>
                <c:pt idx="604">
                  <c:v>0.4792553</c:v>
                </c:pt>
                <c:pt idx="605">
                  <c:v>0.47926580000000002</c:v>
                </c:pt>
                <c:pt idx="606">
                  <c:v>0.47927640000000032</c:v>
                </c:pt>
                <c:pt idx="607">
                  <c:v>0.47928690000000151</c:v>
                </c:pt>
                <c:pt idx="608">
                  <c:v>0.47929739999999998</c:v>
                </c:pt>
                <c:pt idx="609">
                  <c:v>0.47930790000000134</c:v>
                </c:pt>
                <c:pt idx="610">
                  <c:v>0.47931840000000175</c:v>
                </c:pt>
                <c:pt idx="611">
                  <c:v>0.47932890000000233</c:v>
                </c:pt>
                <c:pt idx="612">
                  <c:v>0.47933940000000008</c:v>
                </c:pt>
                <c:pt idx="613">
                  <c:v>0.47934990000000038</c:v>
                </c:pt>
                <c:pt idx="614">
                  <c:v>0.47936040000000152</c:v>
                </c:pt>
                <c:pt idx="615">
                  <c:v>0.47937100000000032</c:v>
                </c:pt>
                <c:pt idx="616">
                  <c:v>0.47938130000000134</c:v>
                </c:pt>
                <c:pt idx="617">
                  <c:v>0.47939190000000031</c:v>
                </c:pt>
                <c:pt idx="618">
                  <c:v>0.47940230000000128</c:v>
                </c:pt>
                <c:pt idx="619">
                  <c:v>0.47941280000000175</c:v>
                </c:pt>
                <c:pt idx="620">
                  <c:v>0.47942330000000088</c:v>
                </c:pt>
                <c:pt idx="621">
                  <c:v>0.47943370000000002</c:v>
                </c:pt>
                <c:pt idx="622">
                  <c:v>0.47944430000000032</c:v>
                </c:pt>
                <c:pt idx="623">
                  <c:v>0.47945470000000134</c:v>
                </c:pt>
                <c:pt idx="624">
                  <c:v>0.47946520000000031</c:v>
                </c:pt>
                <c:pt idx="625">
                  <c:v>0.47947560000000117</c:v>
                </c:pt>
                <c:pt idx="626">
                  <c:v>0.47948610000000175</c:v>
                </c:pt>
                <c:pt idx="627">
                  <c:v>0.47949660000000038</c:v>
                </c:pt>
                <c:pt idx="628">
                  <c:v>0.47950700000000002</c:v>
                </c:pt>
                <c:pt idx="629">
                  <c:v>0.47951750000000032</c:v>
                </c:pt>
                <c:pt idx="630">
                  <c:v>0.47952780000000134</c:v>
                </c:pt>
                <c:pt idx="631">
                  <c:v>0.47953840000000031</c:v>
                </c:pt>
                <c:pt idx="632">
                  <c:v>0.47954890000000117</c:v>
                </c:pt>
                <c:pt idx="633">
                  <c:v>0.47955920000000002</c:v>
                </c:pt>
                <c:pt idx="634">
                  <c:v>0.47956970000000032</c:v>
                </c:pt>
                <c:pt idx="635">
                  <c:v>0.47958010000000134</c:v>
                </c:pt>
                <c:pt idx="636">
                  <c:v>0.47959050000000031</c:v>
                </c:pt>
                <c:pt idx="637">
                  <c:v>0.47960090000000088</c:v>
                </c:pt>
                <c:pt idx="638">
                  <c:v>0.47961140000000002</c:v>
                </c:pt>
                <c:pt idx="639">
                  <c:v>0.47962180000000032</c:v>
                </c:pt>
                <c:pt idx="640">
                  <c:v>0.47963220000000001</c:v>
                </c:pt>
                <c:pt idx="641">
                  <c:v>0.47964270000000031</c:v>
                </c:pt>
                <c:pt idx="642">
                  <c:v>0.479653</c:v>
                </c:pt>
                <c:pt idx="643">
                  <c:v>0.47966350000000002</c:v>
                </c:pt>
                <c:pt idx="644">
                  <c:v>0.47967390000000032</c:v>
                </c:pt>
                <c:pt idx="645">
                  <c:v>0.47968430000000134</c:v>
                </c:pt>
                <c:pt idx="646">
                  <c:v>0.47969470000000008</c:v>
                </c:pt>
                <c:pt idx="647">
                  <c:v>0.4797051</c:v>
                </c:pt>
                <c:pt idx="648">
                  <c:v>0.47971550000000002</c:v>
                </c:pt>
                <c:pt idx="649">
                  <c:v>0.47972580000000031</c:v>
                </c:pt>
                <c:pt idx="650">
                  <c:v>0.4797363</c:v>
                </c:pt>
                <c:pt idx="651">
                  <c:v>0.47974660000000002</c:v>
                </c:pt>
                <c:pt idx="652">
                  <c:v>0.47975710000000005</c:v>
                </c:pt>
                <c:pt idx="653">
                  <c:v>0.47976750000000001</c:v>
                </c:pt>
                <c:pt idx="654">
                  <c:v>0.47977770000000008</c:v>
                </c:pt>
                <c:pt idx="655">
                  <c:v>0.47978820000000116</c:v>
                </c:pt>
                <c:pt idx="656">
                  <c:v>0.47979850000000002</c:v>
                </c:pt>
                <c:pt idx="657">
                  <c:v>0.47980890000000204</c:v>
                </c:pt>
                <c:pt idx="658">
                  <c:v>0.47981930000000134</c:v>
                </c:pt>
                <c:pt idx="659">
                  <c:v>0.47982960000000152</c:v>
                </c:pt>
                <c:pt idx="660">
                  <c:v>0.47984000000000032</c:v>
                </c:pt>
                <c:pt idx="661">
                  <c:v>0.47985040000000134</c:v>
                </c:pt>
                <c:pt idx="662">
                  <c:v>0.47986080000000175</c:v>
                </c:pt>
                <c:pt idx="663">
                  <c:v>0.47987110000000038</c:v>
                </c:pt>
                <c:pt idx="664">
                  <c:v>0.47988150000000152</c:v>
                </c:pt>
                <c:pt idx="665">
                  <c:v>0.47989180000000031</c:v>
                </c:pt>
                <c:pt idx="666">
                  <c:v>0.47990210000000116</c:v>
                </c:pt>
                <c:pt idx="667">
                  <c:v>0.47991250000000152</c:v>
                </c:pt>
                <c:pt idx="668">
                  <c:v>0.47992290000000215</c:v>
                </c:pt>
                <c:pt idx="669">
                  <c:v>0.4799332</c:v>
                </c:pt>
                <c:pt idx="670">
                  <c:v>0.47994350000000002</c:v>
                </c:pt>
                <c:pt idx="671">
                  <c:v>0.47995390000000032</c:v>
                </c:pt>
                <c:pt idx="672">
                  <c:v>0.47996420000000134</c:v>
                </c:pt>
                <c:pt idx="673">
                  <c:v>0.47997450000000175</c:v>
                </c:pt>
                <c:pt idx="674">
                  <c:v>0.47998480000000215</c:v>
                </c:pt>
                <c:pt idx="675">
                  <c:v>0.47999510000000001</c:v>
                </c:pt>
                <c:pt idx="676">
                  <c:v>0.48000540000000008</c:v>
                </c:pt>
                <c:pt idx="677">
                  <c:v>0.48001580000000038</c:v>
                </c:pt>
                <c:pt idx="678">
                  <c:v>0.48002610000000134</c:v>
                </c:pt>
                <c:pt idx="679">
                  <c:v>0.48003650000000031</c:v>
                </c:pt>
                <c:pt idx="680">
                  <c:v>0.48004670000000038</c:v>
                </c:pt>
                <c:pt idx="681">
                  <c:v>0.48005700000000001</c:v>
                </c:pt>
                <c:pt idx="682">
                  <c:v>0.48006730000000031</c:v>
                </c:pt>
                <c:pt idx="683">
                  <c:v>0.48007750000000032</c:v>
                </c:pt>
                <c:pt idx="684">
                  <c:v>0.48008790000000134</c:v>
                </c:pt>
                <c:pt idx="685">
                  <c:v>0.48009820000000031</c:v>
                </c:pt>
                <c:pt idx="686">
                  <c:v>0.48010840000000032</c:v>
                </c:pt>
                <c:pt idx="687">
                  <c:v>0.48011880000000134</c:v>
                </c:pt>
                <c:pt idx="688">
                  <c:v>0.48012910000000031</c:v>
                </c:pt>
                <c:pt idx="689">
                  <c:v>0.48013930000000005</c:v>
                </c:pt>
                <c:pt idx="690">
                  <c:v>0.48014970000000001</c:v>
                </c:pt>
                <c:pt idx="691">
                  <c:v>0.48015990000000008</c:v>
                </c:pt>
                <c:pt idx="692">
                  <c:v>0.48017010000000032</c:v>
                </c:pt>
                <c:pt idx="693">
                  <c:v>0.48018040000000134</c:v>
                </c:pt>
                <c:pt idx="694">
                  <c:v>0.48019070000000008</c:v>
                </c:pt>
                <c:pt idx="695">
                  <c:v>0.48020090000000032</c:v>
                </c:pt>
                <c:pt idx="696">
                  <c:v>0.4802111</c:v>
                </c:pt>
                <c:pt idx="697">
                  <c:v>0.48022150000000002</c:v>
                </c:pt>
                <c:pt idx="698">
                  <c:v>0.48023159999999998</c:v>
                </c:pt>
                <c:pt idx="699">
                  <c:v>0.4802419</c:v>
                </c:pt>
                <c:pt idx="700">
                  <c:v>0.48025210000000002</c:v>
                </c:pt>
                <c:pt idx="701">
                  <c:v>0.48026230000000031</c:v>
                </c:pt>
                <c:pt idx="702">
                  <c:v>0.48027250000000032</c:v>
                </c:pt>
                <c:pt idx="703">
                  <c:v>0.48028280000000134</c:v>
                </c:pt>
                <c:pt idx="704">
                  <c:v>0.48029300000000003</c:v>
                </c:pt>
                <c:pt idx="705">
                  <c:v>0.48030330000000032</c:v>
                </c:pt>
                <c:pt idx="706">
                  <c:v>0.48031350000000134</c:v>
                </c:pt>
                <c:pt idx="707">
                  <c:v>0.48032370000000152</c:v>
                </c:pt>
                <c:pt idx="708">
                  <c:v>0.48033400000000032</c:v>
                </c:pt>
                <c:pt idx="709">
                  <c:v>0.48034410000000038</c:v>
                </c:pt>
                <c:pt idx="710">
                  <c:v>0.48035430000000134</c:v>
                </c:pt>
                <c:pt idx="711">
                  <c:v>0.48036460000000175</c:v>
                </c:pt>
                <c:pt idx="712">
                  <c:v>0.48037480000000216</c:v>
                </c:pt>
                <c:pt idx="713">
                  <c:v>0.48038490000000245</c:v>
                </c:pt>
                <c:pt idx="714">
                  <c:v>0.48039520000000002</c:v>
                </c:pt>
                <c:pt idx="715">
                  <c:v>0.48040530000000031</c:v>
                </c:pt>
                <c:pt idx="716">
                  <c:v>0.48041550000000038</c:v>
                </c:pt>
                <c:pt idx="717">
                  <c:v>0.48042560000000134</c:v>
                </c:pt>
                <c:pt idx="718">
                  <c:v>0.48043590000000008</c:v>
                </c:pt>
                <c:pt idx="719">
                  <c:v>0.48044600000000032</c:v>
                </c:pt>
                <c:pt idx="720">
                  <c:v>0.48045620000000117</c:v>
                </c:pt>
                <c:pt idx="721">
                  <c:v>0.48046640000000151</c:v>
                </c:pt>
                <c:pt idx="722">
                  <c:v>0.48047650000000175</c:v>
                </c:pt>
                <c:pt idx="723">
                  <c:v>0.48048660000000215</c:v>
                </c:pt>
                <c:pt idx="724">
                  <c:v>0.48049680000000117</c:v>
                </c:pt>
                <c:pt idx="725">
                  <c:v>0.48050700000000002</c:v>
                </c:pt>
                <c:pt idx="726">
                  <c:v>0.48051710000000031</c:v>
                </c:pt>
                <c:pt idx="727">
                  <c:v>0.48052730000000032</c:v>
                </c:pt>
                <c:pt idx="728">
                  <c:v>0.4805372</c:v>
                </c:pt>
                <c:pt idx="729">
                  <c:v>0.48054750000000002</c:v>
                </c:pt>
                <c:pt idx="730">
                  <c:v>0.48055770000000031</c:v>
                </c:pt>
                <c:pt idx="731">
                  <c:v>0.48056770000000032</c:v>
                </c:pt>
                <c:pt idx="732">
                  <c:v>0.48057780000000117</c:v>
                </c:pt>
                <c:pt idx="733">
                  <c:v>0.48058800000000151</c:v>
                </c:pt>
                <c:pt idx="734">
                  <c:v>0.48059790000000002</c:v>
                </c:pt>
                <c:pt idx="735">
                  <c:v>0.48060820000000032</c:v>
                </c:pt>
                <c:pt idx="736">
                  <c:v>0.48061830000000116</c:v>
                </c:pt>
                <c:pt idx="737">
                  <c:v>0.48062830000000134</c:v>
                </c:pt>
                <c:pt idx="738">
                  <c:v>0.48063840000000002</c:v>
                </c:pt>
                <c:pt idx="739">
                  <c:v>0.48064850000000031</c:v>
                </c:pt>
                <c:pt idx="740">
                  <c:v>0.48065850000000032</c:v>
                </c:pt>
                <c:pt idx="741">
                  <c:v>0.48066850000000116</c:v>
                </c:pt>
                <c:pt idx="742">
                  <c:v>0.4806787000000014</c:v>
                </c:pt>
                <c:pt idx="743">
                  <c:v>0.48068870000000152</c:v>
                </c:pt>
                <c:pt idx="744">
                  <c:v>0.48069870000000031</c:v>
                </c:pt>
                <c:pt idx="745">
                  <c:v>0.48070880000000032</c:v>
                </c:pt>
                <c:pt idx="746">
                  <c:v>0.48071880000000117</c:v>
                </c:pt>
                <c:pt idx="747">
                  <c:v>0.48072890000000146</c:v>
                </c:pt>
                <c:pt idx="748">
                  <c:v>0.48073890000000002</c:v>
                </c:pt>
                <c:pt idx="749">
                  <c:v>0.48074880000000031</c:v>
                </c:pt>
                <c:pt idx="750">
                  <c:v>0.4807590000000001</c:v>
                </c:pt>
                <c:pt idx="751">
                  <c:v>0.480769</c:v>
                </c:pt>
                <c:pt idx="752">
                  <c:v>0.48077890000000134</c:v>
                </c:pt>
                <c:pt idx="753">
                  <c:v>0.48078890000000152</c:v>
                </c:pt>
                <c:pt idx="754">
                  <c:v>0.48079900000000003</c:v>
                </c:pt>
                <c:pt idx="755">
                  <c:v>0.48080890000000204</c:v>
                </c:pt>
                <c:pt idx="756">
                  <c:v>0.48081880000000216</c:v>
                </c:pt>
                <c:pt idx="757">
                  <c:v>0.48082890000000245</c:v>
                </c:pt>
                <c:pt idx="758">
                  <c:v>0.48083880000000134</c:v>
                </c:pt>
                <c:pt idx="759">
                  <c:v>0.48084870000000152</c:v>
                </c:pt>
                <c:pt idx="760">
                  <c:v>0.48085870000000175</c:v>
                </c:pt>
                <c:pt idx="761">
                  <c:v>0.48086850000000175</c:v>
                </c:pt>
                <c:pt idx="762">
                  <c:v>0.48087850000000215</c:v>
                </c:pt>
                <c:pt idx="763">
                  <c:v>0.48088850000000216</c:v>
                </c:pt>
                <c:pt idx="764">
                  <c:v>0.48089840000000128</c:v>
                </c:pt>
                <c:pt idx="765">
                  <c:v>0.48090830000000134</c:v>
                </c:pt>
                <c:pt idx="766">
                  <c:v>0.48091820000000152</c:v>
                </c:pt>
                <c:pt idx="767">
                  <c:v>0.48092790000000152</c:v>
                </c:pt>
                <c:pt idx="768">
                  <c:v>0.48093790000000008</c:v>
                </c:pt>
                <c:pt idx="769">
                  <c:v>0.48094790000000032</c:v>
                </c:pt>
                <c:pt idx="770">
                  <c:v>0.48095760000000032</c:v>
                </c:pt>
                <c:pt idx="771">
                  <c:v>0.48096750000000038</c:v>
                </c:pt>
                <c:pt idx="772">
                  <c:v>0.48097740000000117</c:v>
                </c:pt>
                <c:pt idx="773">
                  <c:v>0.48098720000000128</c:v>
                </c:pt>
                <c:pt idx="774">
                  <c:v>0.48099700000000001</c:v>
                </c:pt>
                <c:pt idx="775">
                  <c:v>0.48100700000000002</c:v>
                </c:pt>
                <c:pt idx="776">
                  <c:v>0.48101660000000152</c:v>
                </c:pt>
                <c:pt idx="777">
                  <c:v>0.48102650000000152</c:v>
                </c:pt>
                <c:pt idx="778">
                  <c:v>0.48103630000000008</c:v>
                </c:pt>
                <c:pt idx="779">
                  <c:v>0.48104600000000008</c:v>
                </c:pt>
                <c:pt idx="780">
                  <c:v>0.48105580000000031</c:v>
                </c:pt>
                <c:pt idx="781">
                  <c:v>0.48106560000000032</c:v>
                </c:pt>
                <c:pt idx="782">
                  <c:v>0.48107530000000032</c:v>
                </c:pt>
                <c:pt idx="783">
                  <c:v>0.48108510000000032</c:v>
                </c:pt>
                <c:pt idx="784">
                  <c:v>0.48109480000000032</c:v>
                </c:pt>
                <c:pt idx="785">
                  <c:v>0.48110460000000038</c:v>
                </c:pt>
                <c:pt idx="786">
                  <c:v>0.48111410000000032</c:v>
                </c:pt>
                <c:pt idx="787">
                  <c:v>0.48112380000000032</c:v>
                </c:pt>
                <c:pt idx="788">
                  <c:v>0.4811337</c:v>
                </c:pt>
                <c:pt idx="789">
                  <c:v>0.4811433</c:v>
                </c:pt>
                <c:pt idx="790">
                  <c:v>0.48115290000000038</c:v>
                </c:pt>
                <c:pt idx="791">
                  <c:v>0.48116260000000038</c:v>
                </c:pt>
                <c:pt idx="792">
                  <c:v>0.48117210000000032</c:v>
                </c:pt>
                <c:pt idx="793">
                  <c:v>0.48118180000000038</c:v>
                </c:pt>
                <c:pt idx="794">
                  <c:v>0.48119140000000005</c:v>
                </c:pt>
                <c:pt idx="795">
                  <c:v>0.4812010000000001</c:v>
                </c:pt>
                <c:pt idx="796">
                  <c:v>0.48121060000000032</c:v>
                </c:pt>
                <c:pt idx="797">
                  <c:v>0.48122020000000032</c:v>
                </c:pt>
                <c:pt idx="798">
                  <c:v>0.48122960000000031</c:v>
                </c:pt>
                <c:pt idx="799">
                  <c:v>0.48123929999999998</c:v>
                </c:pt>
                <c:pt idx="800">
                  <c:v>0.48124890000000031</c:v>
                </c:pt>
                <c:pt idx="801">
                  <c:v>0.48125840000000031</c:v>
                </c:pt>
                <c:pt idx="802">
                  <c:v>0.48126780000000002</c:v>
                </c:pt>
                <c:pt idx="803">
                  <c:v>0.48127740000000002</c:v>
                </c:pt>
                <c:pt idx="804">
                  <c:v>0.48128690000000152</c:v>
                </c:pt>
                <c:pt idx="805">
                  <c:v>0.48129620000000001</c:v>
                </c:pt>
                <c:pt idx="806">
                  <c:v>0.48130580000000134</c:v>
                </c:pt>
                <c:pt idx="807">
                  <c:v>0.48131520000000116</c:v>
                </c:pt>
                <c:pt idx="808">
                  <c:v>0.48132460000000216</c:v>
                </c:pt>
                <c:pt idx="809">
                  <c:v>0.48133400000000032</c:v>
                </c:pt>
                <c:pt idx="810">
                  <c:v>0.48134340000000031</c:v>
                </c:pt>
                <c:pt idx="811">
                  <c:v>0.48135270000000152</c:v>
                </c:pt>
                <c:pt idx="812">
                  <c:v>0.48136210000000151</c:v>
                </c:pt>
                <c:pt idx="813">
                  <c:v>0.48137150000000134</c:v>
                </c:pt>
                <c:pt idx="814">
                  <c:v>0.48138080000000227</c:v>
                </c:pt>
                <c:pt idx="815">
                  <c:v>0.48139010000000032</c:v>
                </c:pt>
                <c:pt idx="816">
                  <c:v>0.48139940000000031</c:v>
                </c:pt>
                <c:pt idx="817">
                  <c:v>0.48140860000000152</c:v>
                </c:pt>
                <c:pt idx="818">
                  <c:v>0.48141790000000134</c:v>
                </c:pt>
                <c:pt idx="819">
                  <c:v>0.48142710000000088</c:v>
                </c:pt>
                <c:pt idx="820">
                  <c:v>0.48143640000000032</c:v>
                </c:pt>
                <c:pt idx="821">
                  <c:v>0.48144560000000008</c:v>
                </c:pt>
                <c:pt idx="822">
                  <c:v>0.48145470000000135</c:v>
                </c:pt>
                <c:pt idx="823">
                  <c:v>0.48146390000000117</c:v>
                </c:pt>
                <c:pt idx="824">
                  <c:v>0.48147300000000032</c:v>
                </c:pt>
                <c:pt idx="825">
                  <c:v>0.48148210000000152</c:v>
                </c:pt>
                <c:pt idx="826">
                  <c:v>0.48149130000000001</c:v>
                </c:pt>
                <c:pt idx="827">
                  <c:v>0.48150030000000038</c:v>
                </c:pt>
                <c:pt idx="828">
                  <c:v>0.48150940000000031</c:v>
                </c:pt>
                <c:pt idx="829">
                  <c:v>0.48151840000000135</c:v>
                </c:pt>
                <c:pt idx="830">
                  <c:v>0.48152750000000116</c:v>
                </c:pt>
                <c:pt idx="831">
                  <c:v>0.48153640000000031</c:v>
                </c:pt>
                <c:pt idx="832">
                  <c:v>0.48154540000000001</c:v>
                </c:pt>
                <c:pt idx="833">
                  <c:v>0.48155440000000038</c:v>
                </c:pt>
                <c:pt idx="834">
                  <c:v>0.48156330000000008</c:v>
                </c:pt>
                <c:pt idx="835">
                  <c:v>0.48157220000000134</c:v>
                </c:pt>
                <c:pt idx="836">
                  <c:v>0.48158110000000032</c:v>
                </c:pt>
                <c:pt idx="837">
                  <c:v>0.48159000000000002</c:v>
                </c:pt>
                <c:pt idx="838">
                  <c:v>0.48159890000000088</c:v>
                </c:pt>
                <c:pt idx="839">
                  <c:v>0.48160760000000002</c:v>
                </c:pt>
                <c:pt idx="840">
                  <c:v>0.48161650000000117</c:v>
                </c:pt>
                <c:pt idx="841">
                  <c:v>0.48162520000000031</c:v>
                </c:pt>
                <c:pt idx="842">
                  <c:v>0.4816339</c:v>
                </c:pt>
                <c:pt idx="843">
                  <c:v>0.48164270000000031</c:v>
                </c:pt>
                <c:pt idx="844">
                  <c:v>0.48165140000000001</c:v>
                </c:pt>
                <c:pt idx="845">
                  <c:v>0.48166000000000031</c:v>
                </c:pt>
                <c:pt idx="846">
                  <c:v>0.48166870000000134</c:v>
                </c:pt>
                <c:pt idx="847">
                  <c:v>0.48167740000000031</c:v>
                </c:pt>
                <c:pt idx="848">
                  <c:v>0.48168590000000117</c:v>
                </c:pt>
                <c:pt idx="849">
                  <c:v>0.48169440000000002</c:v>
                </c:pt>
                <c:pt idx="850">
                  <c:v>0.4817032</c:v>
                </c:pt>
                <c:pt idx="851">
                  <c:v>0.48171160000000002</c:v>
                </c:pt>
                <c:pt idx="852">
                  <c:v>0.48172000000000031</c:v>
                </c:pt>
                <c:pt idx="853">
                  <c:v>0.48172850000000134</c:v>
                </c:pt>
                <c:pt idx="854">
                  <c:v>0.48173700000000003</c:v>
                </c:pt>
                <c:pt idx="855">
                  <c:v>0.48174530000000004</c:v>
                </c:pt>
                <c:pt idx="856">
                  <c:v>0.4817536</c:v>
                </c:pt>
                <c:pt idx="857">
                  <c:v>0.48176210000000008</c:v>
                </c:pt>
                <c:pt idx="858">
                  <c:v>0.48177050000000032</c:v>
                </c:pt>
                <c:pt idx="859">
                  <c:v>0.48177870000000134</c:v>
                </c:pt>
                <c:pt idx="860">
                  <c:v>0.48178690000000152</c:v>
                </c:pt>
                <c:pt idx="861">
                  <c:v>0.48179509999999998</c:v>
                </c:pt>
                <c:pt idx="862">
                  <c:v>0.48180340000000038</c:v>
                </c:pt>
                <c:pt idx="863">
                  <c:v>0.48181160000000134</c:v>
                </c:pt>
                <c:pt idx="864">
                  <c:v>0.48181970000000152</c:v>
                </c:pt>
                <c:pt idx="865">
                  <c:v>0.48182780000000175</c:v>
                </c:pt>
                <c:pt idx="866">
                  <c:v>0.48183590000000032</c:v>
                </c:pt>
                <c:pt idx="867">
                  <c:v>0.48184390000000032</c:v>
                </c:pt>
                <c:pt idx="868">
                  <c:v>0.48185200000000117</c:v>
                </c:pt>
                <c:pt idx="869">
                  <c:v>0.48186000000000134</c:v>
                </c:pt>
                <c:pt idx="870">
                  <c:v>0.48186780000000135</c:v>
                </c:pt>
                <c:pt idx="871">
                  <c:v>0.48187580000000152</c:v>
                </c:pt>
                <c:pt idx="872">
                  <c:v>0.48188380000000175</c:v>
                </c:pt>
                <c:pt idx="873">
                  <c:v>0.48189150000000008</c:v>
                </c:pt>
                <c:pt idx="874">
                  <c:v>0.48189930000000031</c:v>
                </c:pt>
                <c:pt idx="875">
                  <c:v>0.48190700000000031</c:v>
                </c:pt>
                <c:pt idx="876">
                  <c:v>0.48191480000000175</c:v>
                </c:pt>
                <c:pt idx="877">
                  <c:v>0.48192260000000176</c:v>
                </c:pt>
                <c:pt idx="878">
                  <c:v>0.48193020000000031</c:v>
                </c:pt>
                <c:pt idx="879">
                  <c:v>0.48193780000000008</c:v>
                </c:pt>
                <c:pt idx="880">
                  <c:v>0.48194540000000002</c:v>
                </c:pt>
                <c:pt idx="881">
                  <c:v>0.48195290000000152</c:v>
                </c:pt>
                <c:pt idx="882">
                  <c:v>0.48196040000000134</c:v>
                </c:pt>
                <c:pt idx="883">
                  <c:v>0.48196800000000134</c:v>
                </c:pt>
                <c:pt idx="884">
                  <c:v>0.48197560000000134</c:v>
                </c:pt>
                <c:pt idx="885">
                  <c:v>0.48198290000000216</c:v>
                </c:pt>
                <c:pt idx="886">
                  <c:v>0.48199030000000032</c:v>
                </c:pt>
                <c:pt idx="887">
                  <c:v>0.48199760000000008</c:v>
                </c:pt>
                <c:pt idx="888">
                  <c:v>0.48200490000000135</c:v>
                </c:pt>
                <c:pt idx="889">
                  <c:v>0.48201220000000117</c:v>
                </c:pt>
                <c:pt idx="890">
                  <c:v>0.48201930000000032</c:v>
                </c:pt>
                <c:pt idx="891">
                  <c:v>0.48202650000000152</c:v>
                </c:pt>
                <c:pt idx="892">
                  <c:v>0.48203370000000001</c:v>
                </c:pt>
                <c:pt idx="893">
                  <c:v>0.48204080000000032</c:v>
                </c:pt>
                <c:pt idx="894">
                  <c:v>0.48204790000000008</c:v>
                </c:pt>
                <c:pt idx="895">
                  <c:v>0.48205490000000134</c:v>
                </c:pt>
                <c:pt idx="896">
                  <c:v>0.48206190000000032</c:v>
                </c:pt>
                <c:pt idx="897">
                  <c:v>0.48206890000000152</c:v>
                </c:pt>
                <c:pt idx="898">
                  <c:v>0.48207570000000038</c:v>
                </c:pt>
                <c:pt idx="899">
                  <c:v>0.48208250000000152</c:v>
                </c:pt>
                <c:pt idx="900">
                  <c:v>0.48208930000000116</c:v>
                </c:pt>
                <c:pt idx="901">
                  <c:v>0.48209620000000031</c:v>
                </c:pt>
                <c:pt idx="902">
                  <c:v>0.48210280000000116</c:v>
                </c:pt>
                <c:pt idx="903">
                  <c:v>0.48210940000000002</c:v>
                </c:pt>
                <c:pt idx="904">
                  <c:v>0.48211610000000032</c:v>
                </c:pt>
                <c:pt idx="905">
                  <c:v>0.48212270000000151</c:v>
                </c:pt>
                <c:pt idx="906">
                  <c:v>0.48212930000000032</c:v>
                </c:pt>
                <c:pt idx="907">
                  <c:v>0.4821357</c:v>
                </c:pt>
                <c:pt idx="908">
                  <c:v>0.48214220000000002</c:v>
                </c:pt>
                <c:pt idx="909">
                  <c:v>0.48214860000000032</c:v>
                </c:pt>
                <c:pt idx="910">
                  <c:v>0.4821551</c:v>
                </c:pt>
                <c:pt idx="911">
                  <c:v>0.48216130000000001</c:v>
                </c:pt>
                <c:pt idx="912">
                  <c:v>0.48216750000000008</c:v>
                </c:pt>
                <c:pt idx="913">
                  <c:v>0.48217370000000032</c:v>
                </c:pt>
                <c:pt idx="914">
                  <c:v>0.48217990000000038</c:v>
                </c:pt>
                <c:pt idx="915">
                  <c:v>0.48218610000000134</c:v>
                </c:pt>
                <c:pt idx="916">
                  <c:v>0.48219220000000002</c:v>
                </c:pt>
                <c:pt idx="917">
                  <c:v>0.48219820000000002</c:v>
                </c:pt>
                <c:pt idx="918">
                  <c:v>0.48220420000000008</c:v>
                </c:pt>
                <c:pt idx="919">
                  <c:v>0.48221020000000031</c:v>
                </c:pt>
                <c:pt idx="920">
                  <c:v>0.48221610000000031</c:v>
                </c:pt>
                <c:pt idx="921">
                  <c:v>0.48222210000000032</c:v>
                </c:pt>
                <c:pt idx="922">
                  <c:v>0.48222770000000031</c:v>
                </c:pt>
                <c:pt idx="923">
                  <c:v>0.48223339999999998</c:v>
                </c:pt>
                <c:pt idx="924">
                  <c:v>0.48223909999999998</c:v>
                </c:pt>
                <c:pt idx="925">
                  <c:v>0.48224480000000008</c:v>
                </c:pt>
                <c:pt idx="926">
                  <c:v>0.48225050000000008</c:v>
                </c:pt>
                <c:pt idx="927">
                  <c:v>0.48225600000000002</c:v>
                </c:pt>
                <c:pt idx="928">
                  <c:v>0.48226150000000001</c:v>
                </c:pt>
                <c:pt idx="929">
                  <c:v>0.48226680000000038</c:v>
                </c:pt>
                <c:pt idx="930">
                  <c:v>0.48227230000000032</c:v>
                </c:pt>
                <c:pt idx="931">
                  <c:v>0.48227770000000031</c:v>
                </c:pt>
                <c:pt idx="932">
                  <c:v>0.48228310000000002</c:v>
                </c:pt>
                <c:pt idx="933">
                  <c:v>0.48228830000000122</c:v>
                </c:pt>
                <c:pt idx="934">
                  <c:v>0.48229339999999998</c:v>
                </c:pt>
                <c:pt idx="935">
                  <c:v>0.48229850000000002</c:v>
                </c:pt>
                <c:pt idx="936">
                  <c:v>0.48230370000000117</c:v>
                </c:pt>
                <c:pt idx="937">
                  <c:v>0.48230880000000198</c:v>
                </c:pt>
                <c:pt idx="938">
                  <c:v>0.48231380000000146</c:v>
                </c:pt>
                <c:pt idx="939">
                  <c:v>0.48231860000000215</c:v>
                </c:pt>
                <c:pt idx="940">
                  <c:v>0.48232360000000152</c:v>
                </c:pt>
                <c:pt idx="941">
                  <c:v>0.48232840000000216</c:v>
                </c:pt>
                <c:pt idx="942">
                  <c:v>0.48233310000000001</c:v>
                </c:pt>
                <c:pt idx="943">
                  <c:v>0.48233790000000032</c:v>
                </c:pt>
                <c:pt idx="944">
                  <c:v>0.48234270000000135</c:v>
                </c:pt>
                <c:pt idx="945">
                  <c:v>0.48234720000000031</c:v>
                </c:pt>
                <c:pt idx="946">
                  <c:v>0.48235160000000032</c:v>
                </c:pt>
                <c:pt idx="947">
                  <c:v>0.48235630000000151</c:v>
                </c:pt>
                <c:pt idx="948">
                  <c:v>0.48236080000000175</c:v>
                </c:pt>
                <c:pt idx="949">
                  <c:v>0.48236510000000032</c:v>
                </c:pt>
                <c:pt idx="950">
                  <c:v>0.48236960000000134</c:v>
                </c:pt>
                <c:pt idx="951">
                  <c:v>0.48237390000000152</c:v>
                </c:pt>
                <c:pt idx="952">
                  <c:v>0.48237790000000175</c:v>
                </c:pt>
                <c:pt idx="953">
                  <c:v>0.48238220000000204</c:v>
                </c:pt>
                <c:pt idx="954">
                  <c:v>0.48238630000000216</c:v>
                </c:pt>
                <c:pt idx="955">
                  <c:v>0.48239040000000116</c:v>
                </c:pt>
                <c:pt idx="956">
                  <c:v>0.48239450000000134</c:v>
                </c:pt>
                <c:pt idx="957">
                  <c:v>0.48239840000000134</c:v>
                </c:pt>
                <c:pt idx="958">
                  <c:v>0.48240240000000134</c:v>
                </c:pt>
                <c:pt idx="959">
                  <c:v>0.48240610000000134</c:v>
                </c:pt>
                <c:pt idx="960">
                  <c:v>0.48241000000000134</c:v>
                </c:pt>
                <c:pt idx="961">
                  <c:v>0.48241370000000117</c:v>
                </c:pt>
                <c:pt idx="962">
                  <c:v>0.48241740000000038</c:v>
                </c:pt>
                <c:pt idx="963">
                  <c:v>0.48242110000000032</c:v>
                </c:pt>
                <c:pt idx="964">
                  <c:v>0.48242460000000187</c:v>
                </c:pt>
                <c:pt idx="965">
                  <c:v>0.48242820000000175</c:v>
                </c:pt>
                <c:pt idx="966">
                  <c:v>0.48243150000000001</c:v>
                </c:pt>
                <c:pt idx="967">
                  <c:v>0.482435</c:v>
                </c:pt>
                <c:pt idx="968">
                  <c:v>0.48243820000000032</c:v>
                </c:pt>
                <c:pt idx="969">
                  <c:v>0.48244160000000008</c:v>
                </c:pt>
                <c:pt idx="970">
                  <c:v>0.48244480000000134</c:v>
                </c:pt>
                <c:pt idx="971">
                  <c:v>0.48244810000000032</c:v>
                </c:pt>
                <c:pt idx="972">
                  <c:v>0.48245110000000002</c:v>
                </c:pt>
                <c:pt idx="973">
                  <c:v>0.48245430000000117</c:v>
                </c:pt>
                <c:pt idx="974">
                  <c:v>0.48245730000000031</c:v>
                </c:pt>
                <c:pt idx="975">
                  <c:v>0.48246030000000134</c:v>
                </c:pt>
                <c:pt idx="976">
                  <c:v>0.48246320000000031</c:v>
                </c:pt>
                <c:pt idx="977">
                  <c:v>0.48246590000000122</c:v>
                </c:pt>
                <c:pt idx="978">
                  <c:v>0.48246870000000175</c:v>
                </c:pt>
                <c:pt idx="979">
                  <c:v>0.48247140000000038</c:v>
                </c:pt>
                <c:pt idx="980">
                  <c:v>0.48247420000000152</c:v>
                </c:pt>
                <c:pt idx="981">
                  <c:v>0.48247670000000176</c:v>
                </c:pt>
                <c:pt idx="982">
                  <c:v>0.48247920000000116</c:v>
                </c:pt>
                <c:pt idx="983">
                  <c:v>0.48248190000000152</c:v>
                </c:pt>
                <c:pt idx="984">
                  <c:v>0.48248420000000175</c:v>
                </c:pt>
                <c:pt idx="985">
                  <c:v>0.48248660000000215</c:v>
                </c:pt>
                <c:pt idx="986">
                  <c:v>0.48248910000000134</c:v>
                </c:pt>
                <c:pt idx="987">
                  <c:v>0.48249130000000001</c:v>
                </c:pt>
                <c:pt idx="988">
                  <c:v>0.48249360000000002</c:v>
                </c:pt>
                <c:pt idx="989">
                  <c:v>0.48249570000000008</c:v>
                </c:pt>
                <c:pt idx="990">
                  <c:v>0.48249770000000008</c:v>
                </c:pt>
                <c:pt idx="991">
                  <c:v>0.48249980000000031</c:v>
                </c:pt>
                <c:pt idx="992">
                  <c:v>0.48250180000000031</c:v>
                </c:pt>
                <c:pt idx="993">
                  <c:v>0.48250370000000031</c:v>
                </c:pt>
                <c:pt idx="994">
                  <c:v>0.48250550000000031</c:v>
                </c:pt>
                <c:pt idx="995">
                  <c:v>0.48250750000000031</c:v>
                </c:pt>
                <c:pt idx="996">
                  <c:v>0.48250930000000031</c:v>
                </c:pt>
                <c:pt idx="997">
                  <c:v>0.48251100000000002</c:v>
                </c:pt>
                <c:pt idx="998">
                  <c:v>0.48251250000000134</c:v>
                </c:pt>
                <c:pt idx="999">
                  <c:v>0.48251430000000134</c:v>
                </c:pt>
                <c:pt idx="1000">
                  <c:v>0.48251580000000038</c:v>
                </c:pt>
                <c:pt idx="1001">
                  <c:v>0.48251720000000031</c:v>
                </c:pt>
                <c:pt idx="1002">
                  <c:v>0.48251860000000152</c:v>
                </c:pt>
                <c:pt idx="1003">
                  <c:v>0.48252020000000134</c:v>
                </c:pt>
                <c:pt idx="1004">
                  <c:v>0.48252140000000032</c:v>
                </c:pt>
                <c:pt idx="1005">
                  <c:v>0.48252270000000186</c:v>
                </c:pt>
                <c:pt idx="1006">
                  <c:v>0.48252390000000134</c:v>
                </c:pt>
                <c:pt idx="1007">
                  <c:v>0.48252500000000031</c:v>
                </c:pt>
                <c:pt idx="1008">
                  <c:v>0.48252610000000135</c:v>
                </c:pt>
                <c:pt idx="1009">
                  <c:v>0.48252710000000032</c:v>
                </c:pt>
                <c:pt idx="1010">
                  <c:v>0.48252810000000151</c:v>
                </c:pt>
                <c:pt idx="1011">
                  <c:v>0.48252900000000032</c:v>
                </c:pt>
                <c:pt idx="1012">
                  <c:v>0.48252980000000134</c:v>
                </c:pt>
                <c:pt idx="1013">
                  <c:v>0.48253070000000031</c:v>
                </c:pt>
                <c:pt idx="1014">
                  <c:v>0.4825314</c:v>
                </c:pt>
                <c:pt idx="1015">
                  <c:v>0.48253210000000002</c:v>
                </c:pt>
                <c:pt idx="1016">
                  <c:v>0.48253280000000032</c:v>
                </c:pt>
                <c:pt idx="1017">
                  <c:v>0.4825335</c:v>
                </c:pt>
                <c:pt idx="1018">
                  <c:v>0.48253410000000002</c:v>
                </c:pt>
                <c:pt idx="1019">
                  <c:v>0.48253460000000031</c:v>
                </c:pt>
                <c:pt idx="1020">
                  <c:v>0.4825350000000001</c:v>
                </c:pt>
                <c:pt idx="1021">
                  <c:v>0.48253550000000001</c:v>
                </c:pt>
                <c:pt idx="1022">
                  <c:v>0.48253580000000001</c:v>
                </c:pt>
                <c:pt idx="1023">
                  <c:v>0.48253610000000002</c:v>
                </c:pt>
                <c:pt idx="1024">
                  <c:v>0.48253640000000031</c:v>
                </c:pt>
                <c:pt idx="1025">
                  <c:v>0.48253650000000031</c:v>
                </c:pt>
                <c:pt idx="1026">
                  <c:v>0.48253660000000032</c:v>
                </c:pt>
                <c:pt idx="1027">
                  <c:v>0.48253680000000032</c:v>
                </c:pt>
                <c:pt idx="1028">
                  <c:v>0.48253680000000032</c:v>
                </c:pt>
                <c:pt idx="1029">
                  <c:v>0.48253680000000032</c:v>
                </c:pt>
                <c:pt idx="1030">
                  <c:v>0.48253680000000032</c:v>
                </c:pt>
                <c:pt idx="1031">
                  <c:v>0.48253660000000032</c:v>
                </c:pt>
                <c:pt idx="1032">
                  <c:v>0.48253650000000031</c:v>
                </c:pt>
                <c:pt idx="1033">
                  <c:v>0.48253630000000008</c:v>
                </c:pt>
                <c:pt idx="1034">
                  <c:v>0.48253600000000002</c:v>
                </c:pt>
                <c:pt idx="1035">
                  <c:v>0.48253580000000001</c:v>
                </c:pt>
                <c:pt idx="1036">
                  <c:v>0.48253550000000001</c:v>
                </c:pt>
                <c:pt idx="1037">
                  <c:v>0.4825350000000001</c:v>
                </c:pt>
                <c:pt idx="1038">
                  <c:v>0.48253460000000031</c:v>
                </c:pt>
                <c:pt idx="1039">
                  <c:v>0.48253410000000002</c:v>
                </c:pt>
                <c:pt idx="1040">
                  <c:v>0.48253360000000001</c:v>
                </c:pt>
                <c:pt idx="1041">
                  <c:v>0.48253290000000032</c:v>
                </c:pt>
                <c:pt idx="1042">
                  <c:v>0.48253220000000002</c:v>
                </c:pt>
                <c:pt idx="1043">
                  <c:v>0.4825315</c:v>
                </c:pt>
                <c:pt idx="1044">
                  <c:v>0.48253070000000031</c:v>
                </c:pt>
                <c:pt idx="1045">
                  <c:v>0.48253000000000001</c:v>
                </c:pt>
                <c:pt idx="1046">
                  <c:v>0.48252920000000032</c:v>
                </c:pt>
                <c:pt idx="1047">
                  <c:v>0.48252830000000152</c:v>
                </c:pt>
                <c:pt idx="1048">
                  <c:v>0.48252750000000116</c:v>
                </c:pt>
                <c:pt idx="1049">
                  <c:v>0.48252650000000152</c:v>
                </c:pt>
                <c:pt idx="1050">
                  <c:v>0.48252530000000032</c:v>
                </c:pt>
                <c:pt idx="1051">
                  <c:v>0.48252450000000152</c:v>
                </c:pt>
                <c:pt idx="1052">
                  <c:v>0.48252340000000032</c:v>
                </c:pt>
                <c:pt idx="1053">
                  <c:v>0.48252230000000151</c:v>
                </c:pt>
                <c:pt idx="1054">
                  <c:v>0.48252130000000032</c:v>
                </c:pt>
                <c:pt idx="1055">
                  <c:v>0.48252000000000134</c:v>
                </c:pt>
                <c:pt idx="1056">
                  <c:v>0.48251860000000152</c:v>
                </c:pt>
                <c:pt idx="1057">
                  <c:v>0.48251730000000032</c:v>
                </c:pt>
                <c:pt idx="1058">
                  <c:v>0.48251600000000117</c:v>
                </c:pt>
                <c:pt idx="1059">
                  <c:v>0.48251460000000151</c:v>
                </c:pt>
                <c:pt idx="1060">
                  <c:v>0.48251320000000031</c:v>
                </c:pt>
                <c:pt idx="1061">
                  <c:v>0.48251160000000032</c:v>
                </c:pt>
                <c:pt idx="1062">
                  <c:v>0.48251020000000117</c:v>
                </c:pt>
                <c:pt idx="1063">
                  <c:v>0.48250860000000134</c:v>
                </c:pt>
                <c:pt idx="1064">
                  <c:v>0.48250710000000002</c:v>
                </c:pt>
                <c:pt idx="1065">
                  <c:v>0.48250530000000008</c:v>
                </c:pt>
                <c:pt idx="1066">
                  <c:v>0.48250370000000031</c:v>
                </c:pt>
                <c:pt idx="1067">
                  <c:v>0.48250200000000032</c:v>
                </c:pt>
                <c:pt idx="1068">
                  <c:v>0.48250020000000032</c:v>
                </c:pt>
                <c:pt idx="1069">
                  <c:v>0.48249830000000032</c:v>
                </c:pt>
                <c:pt idx="1070">
                  <c:v>0.48249650000000038</c:v>
                </c:pt>
                <c:pt idx="1071">
                  <c:v>0.48249490000000134</c:v>
                </c:pt>
                <c:pt idx="1072">
                  <c:v>0.48249280000000117</c:v>
                </c:pt>
                <c:pt idx="1073">
                  <c:v>0.48249090000000117</c:v>
                </c:pt>
                <c:pt idx="1074">
                  <c:v>0.48248910000000134</c:v>
                </c:pt>
                <c:pt idx="1075">
                  <c:v>0.48248710000000117</c:v>
                </c:pt>
                <c:pt idx="1076">
                  <c:v>0.48248500000000116</c:v>
                </c:pt>
                <c:pt idx="1077">
                  <c:v>0.48248290000000216</c:v>
                </c:pt>
                <c:pt idx="1078">
                  <c:v>0.48248090000000216</c:v>
                </c:pt>
                <c:pt idx="1079">
                  <c:v>0.48247860000000176</c:v>
                </c:pt>
                <c:pt idx="1080">
                  <c:v>0.48247660000000175</c:v>
                </c:pt>
                <c:pt idx="1081">
                  <c:v>0.48247440000000164</c:v>
                </c:pt>
                <c:pt idx="1082">
                  <c:v>0.48247210000000151</c:v>
                </c:pt>
                <c:pt idx="1083">
                  <c:v>0.48246990000000134</c:v>
                </c:pt>
                <c:pt idx="1084">
                  <c:v>0.48246760000000088</c:v>
                </c:pt>
                <c:pt idx="1085">
                  <c:v>0.48246510000000031</c:v>
                </c:pt>
                <c:pt idx="1086">
                  <c:v>0.48246290000000175</c:v>
                </c:pt>
                <c:pt idx="1087">
                  <c:v>0.48246060000000152</c:v>
                </c:pt>
                <c:pt idx="1088">
                  <c:v>0.48245820000000128</c:v>
                </c:pt>
                <c:pt idx="1089">
                  <c:v>0.48245570000000032</c:v>
                </c:pt>
                <c:pt idx="1090">
                  <c:v>0.48245330000000008</c:v>
                </c:pt>
                <c:pt idx="1091">
                  <c:v>0.48245070000000134</c:v>
                </c:pt>
                <c:pt idx="1092">
                  <c:v>0.48244830000000088</c:v>
                </c:pt>
                <c:pt idx="1093">
                  <c:v>0.48244560000000031</c:v>
                </c:pt>
                <c:pt idx="1094">
                  <c:v>0.48244300000000001</c:v>
                </c:pt>
                <c:pt idx="1095">
                  <c:v>0.48244050000000038</c:v>
                </c:pt>
                <c:pt idx="1096">
                  <c:v>0.48243770000000002</c:v>
                </c:pt>
                <c:pt idx="1097">
                  <c:v>0.48243510000000001</c:v>
                </c:pt>
                <c:pt idx="1098">
                  <c:v>0.48243250000000032</c:v>
                </c:pt>
                <c:pt idx="1099">
                  <c:v>0.48242990000000152</c:v>
                </c:pt>
                <c:pt idx="1100">
                  <c:v>0.48242730000000122</c:v>
                </c:pt>
                <c:pt idx="1101">
                  <c:v>0.48242440000000175</c:v>
                </c:pt>
                <c:pt idx="1102">
                  <c:v>0.48242160000000134</c:v>
                </c:pt>
                <c:pt idx="1103">
                  <c:v>0.48241880000000187</c:v>
                </c:pt>
                <c:pt idx="1104">
                  <c:v>0.48241600000000134</c:v>
                </c:pt>
                <c:pt idx="1105">
                  <c:v>0.48241310000000032</c:v>
                </c:pt>
                <c:pt idx="1106">
                  <c:v>0.4824103000000014</c:v>
                </c:pt>
                <c:pt idx="1107">
                  <c:v>0.48240740000000032</c:v>
                </c:pt>
                <c:pt idx="1108">
                  <c:v>0.48240460000000152</c:v>
                </c:pt>
                <c:pt idx="1109">
                  <c:v>0.48240170000000032</c:v>
                </c:pt>
                <c:pt idx="1110">
                  <c:v>0.48239870000000135</c:v>
                </c:pt>
                <c:pt idx="1111">
                  <c:v>0.48239580000000032</c:v>
                </c:pt>
                <c:pt idx="1112">
                  <c:v>0.48239280000000134</c:v>
                </c:pt>
                <c:pt idx="1113">
                  <c:v>0.48238980000000176</c:v>
                </c:pt>
                <c:pt idx="1114">
                  <c:v>0.48238680000000256</c:v>
                </c:pt>
                <c:pt idx="1115">
                  <c:v>0.48238370000000186</c:v>
                </c:pt>
                <c:pt idx="1116">
                  <c:v>0.48238080000000233</c:v>
                </c:pt>
                <c:pt idx="1117">
                  <c:v>0.48237770000000152</c:v>
                </c:pt>
                <c:pt idx="1118">
                  <c:v>0.48237470000000215</c:v>
                </c:pt>
                <c:pt idx="1119">
                  <c:v>0.48237160000000134</c:v>
                </c:pt>
                <c:pt idx="1120">
                  <c:v>0.48236860000000176</c:v>
                </c:pt>
                <c:pt idx="1121">
                  <c:v>0.48236540000000117</c:v>
                </c:pt>
                <c:pt idx="1122">
                  <c:v>0.48236240000000152</c:v>
                </c:pt>
                <c:pt idx="1123">
                  <c:v>0.48235920000000032</c:v>
                </c:pt>
                <c:pt idx="1124">
                  <c:v>0.48235610000000134</c:v>
                </c:pt>
                <c:pt idx="1125">
                  <c:v>0.48235290000000175</c:v>
                </c:pt>
                <c:pt idx="1126">
                  <c:v>0.48234980000000038</c:v>
                </c:pt>
                <c:pt idx="1127">
                  <c:v>0.48234650000000134</c:v>
                </c:pt>
                <c:pt idx="1128">
                  <c:v>0.48234360000000032</c:v>
                </c:pt>
                <c:pt idx="1129">
                  <c:v>0.48234030000000117</c:v>
                </c:pt>
                <c:pt idx="1130">
                  <c:v>0.48233720000000002</c:v>
                </c:pt>
                <c:pt idx="1131">
                  <c:v>0.48233410000000032</c:v>
                </c:pt>
                <c:pt idx="1132">
                  <c:v>0.48233070000000117</c:v>
                </c:pt>
                <c:pt idx="1133">
                  <c:v>0.48232760000000152</c:v>
                </c:pt>
                <c:pt idx="1134">
                  <c:v>0.48232430000000204</c:v>
                </c:pt>
                <c:pt idx="1135">
                  <c:v>0.48232110000000117</c:v>
                </c:pt>
                <c:pt idx="1136">
                  <c:v>0.48231770000000151</c:v>
                </c:pt>
                <c:pt idx="1137">
                  <c:v>0.48231450000000176</c:v>
                </c:pt>
                <c:pt idx="1138">
                  <c:v>0.48231140000000117</c:v>
                </c:pt>
                <c:pt idx="1139">
                  <c:v>0.48230820000000152</c:v>
                </c:pt>
                <c:pt idx="1140">
                  <c:v>0.48230490000000176</c:v>
                </c:pt>
                <c:pt idx="1141">
                  <c:v>0.48230180000000117</c:v>
                </c:pt>
                <c:pt idx="1142">
                  <c:v>0.48229830000000001</c:v>
                </c:pt>
                <c:pt idx="1143">
                  <c:v>0.48229519999999998</c:v>
                </c:pt>
                <c:pt idx="1144">
                  <c:v>0.48229180000000005</c:v>
                </c:pt>
                <c:pt idx="1145">
                  <c:v>0.48228870000000146</c:v>
                </c:pt>
                <c:pt idx="1146">
                  <c:v>0.48228530000000008</c:v>
                </c:pt>
                <c:pt idx="1147">
                  <c:v>0.48228240000000117</c:v>
                </c:pt>
                <c:pt idx="1148">
                  <c:v>0.48227900000000001</c:v>
                </c:pt>
                <c:pt idx="1149">
                  <c:v>0.48227590000000031</c:v>
                </c:pt>
                <c:pt idx="1150">
                  <c:v>0.48227250000000038</c:v>
                </c:pt>
                <c:pt idx="1151">
                  <c:v>0.48226940000000001</c:v>
                </c:pt>
                <c:pt idx="1152">
                  <c:v>0.48226610000000031</c:v>
                </c:pt>
                <c:pt idx="1153">
                  <c:v>0.48226290000000038</c:v>
                </c:pt>
                <c:pt idx="1154">
                  <c:v>0.48225960000000001</c:v>
                </c:pt>
                <c:pt idx="1155">
                  <c:v>0.48225640000000031</c:v>
                </c:pt>
                <c:pt idx="1156">
                  <c:v>0.48225320000000005</c:v>
                </c:pt>
                <c:pt idx="1157">
                  <c:v>0.48225010000000001</c:v>
                </c:pt>
                <c:pt idx="1158">
                  <c:v>0.48224690000000031</c:v>
                </c:pt>
                <c:pt idx="1159">
                  <c:v>0.4822437</c:v>
                </c:pt>
                <c:pt idx="1160">
                  <c:v>0.48224060000000002</c:v>
                </c:pt>
                <c:pt idx="1161">
                  <c:v>0.48223739999999998</c:v>
                </c:pt>
                <c:pt idx="1162">
                  <c:v>0.48223440000000001</c:v>
                </c:pt>
                <c:pt idx="1163">
                  <c:v>0.48223099999999997</c:v>
                </c:pt>
                <c:pt idx="1164">
                  <c:v>0.48222790000000032</c:v>
                </c:pt>
                <c:pt idx="1165">
                  <c:v>0.48222470000000134</c:v>
                </c:pt>
                <c:pt idx="1166">
                  <c:v>0.48222180000000031</c:v>
                </c:pt>
                <c:pt idx="1167">
                  <c:v>0.48221860000000116</c:v>
                </c:pt>
                <c:pt idx="1168">
                  <c:v>0.48221560000000002</c:v>
                </c:pt>
                <c:pt idx="1169">
                  <c:v>0.48221240000000032</c:v>
                </c:pt>
                <c:pt idx="1170">
                  <c:v>0.48220940000000001</c:v>
                </c:pt>
                <c:pt idx="1171">
                  <c:v>0.48220630000000031</c:v>
                </c:pt>
                <c:pt idx="1172">
                  <c:v>0.4822032</c:v>
                </c:pt>
                <c:pt idx="1173">
                  <c:v>0.48220020000000002</c:v>
                </c:pt>
                <c:pt idx="1174">
                  <c:v>0.4821973</c:v>
                </c:pt>
                <c:pt idx="1175">
                  <c:v>0.48219430000000002</c:v>
                </c:pt>
                <c:pt idx="1176">
                  <c:v>0.48219140000000005</c:v>
                </c:pt>
                <c:pt idx="1177">
                  <c:v>0.48218850000000152</c:v>
                </c:pt>
                <c:pt idx="1178">
                  <c:v>0.48218550000000032</c:v>
                </c:pt>
                <c:pt idx="1179">
                  <c:v>0.48218270000000152</c:v>
                </c:pt>
                <c:pt idx="1180">
                  <c:v>0.48217970000000032</c:v>
                </c:pt>
                <c:pt idx="1181">
                  <c:v>0.48217690000000152</c:v>
                </c:pt>
                <c:pt idx="1182">
                  <c:v>0.48217390000000032</c:v>
                </c:pt>
                <c:pt idx="1183">
                  <c:v>0.48217110000000002</c:v>
                </c:pt>
                <c:pt idx="1184">
                  <c:v>0.48216840000000116</c:v>
                </c:pt>
                <c:pt idx="1185">
                  <c:v>0.48216550000000002</c:v>
                </c:pt>
                <c:pt idx="1186">
                  <c:v>0.48216280000000117</c:v>
                </c:pt>
                <c:pt idx="1187">
                  <c:v>0.48216000000000031</c:v>
                </c:pt>
                <c:pt idx="1188">
                  <c:v>0.48215730000000001</c:v>
                </c:pt>
                <c:pt idx="1189">
                  <c:v>0.48215480000000038</c:v>
                </c:pt>
                <c:pt idx="1190">
                  <c:v>0.48215180000000002</c:v>
                </c:pt>
                <c:pt idx="1191">
                  <c:v>0.48214940000000001</c:v>
                </c:pt>
                <c:pt idx="1192">
                  <c:v>0.48214660000000031</c:v>
                </c:pt>
                <c:pt idx="1193">
                  <c:v>0.48214410000000002</c:v>
                </c:pt>
                <c:pt idx="1194">
                  <c:v>0.4821415</c:v>
                </c:pt>
                <c:pt idx="1195">
                  <c:v>0.48213880000000031</c:v>
                </c:pt>
                <c:pt idx="1196">
                  <c:v>0.48213640000000002</c:v>
                </c:pt>
                <c:pt idx="1197">
                  <c:v>0.4821337</c:v>
                </c:pt>
                <c:pt idx="1198">
                  <c:v>0.48213150000000005</c:v>
                </c:pt>
                <c:pt idx="1199">
                  <c:v>0.48212910000000031</c:v>
                </c:pt>
                <c:pt idx="1200">
                  <c:v>0.48212650000000135</c:v>
                </c:pt>
                <c:pt idx="1201">
                  <c:v>0.48212430000000134</c:v>
                </c:pt>
                <c:pt idx="1202">
                  <c:v>0.48212190000000038</c:v>
                </c:pt>
                <c:pt idx="1203">
                  <c:v>0.48211940000000031</c:v>
                </c:pt>
                <c:pt idx="1204">
                  <c:v>0.48211720000000002</c:v>
                </c:pt>
                <c:pt idx="1205">
                  <c:v>0.48211500000000002</c:v>
                </c:pt>
                <c:pt idx="1206">
                  <c:v>0.48211260000000117</c:v>
                </c:pt>
                <c:pt idx="1207">
                  <c:v>0.48211050000000116</c:v>
                </c:pt>
                <c:pt idx="1208">
                  <c:v>0.48210840000000038</c:v>
                </c:pt>
                <c:pt idx="1209">
                  <c:v>0.48210620000000032</c:v>
                </c:pt>
                <c:pt idx="1210">
                  <c:v>0.48210410000000031</c:v>
                </c:pt>
                <c:pt idx="1211">
                  <c:v>0.48210230000000032</c:v>
                </c:pt>
                <c:pt idx="1212">
                  <c:v>0.48210000000000008</c:v>
                </c:pt>
                <c:pt idx="1213">
                  <c:v>0.48209810000000008</c:v>
                </c:pt>
                <c:pt idx="1214">
                  <c:v>0.48209630000000031</c:v>
                </c:pt>
                <c:pt idx="1215">
                  <c:v>0.48209420000000008</c:v>
                </c:pt>
                <c:pt idx="1216">
                  <c:v>0.48209230000000008</c:v>
                </c:pt>
                <c:pt idx="1217">
                  <c:v>0.48209060000000031</c:v>
                </c:pt>
                <c:pt idx="1218">
                  <c:v>0.48208870000000187</c:v>
                </c:pt>
                <c:pt idx="1219">
                  <c:v>0.48208680000000198</c:v>
                </c:pt>
                <c:pt idx="1220">
                  <c:v>0.48208500000000032</c:v>
                </c:pt>
                <c:pt idx="1221">
                  <c:v>0.48208340000000038</c:v>
                </c:pt>
                <c:pt idx="1222">
                  <c:v>0.48208180000000134</c:v>
                </c:pt>
                <c:pt idx="1223">
                  <c:v>0.48208000000000134</c:v>
                </c:pt>
                <c:pt idx="1224">
                  <c:v>0.48207840000000152</c:v>
                </c:pt>
                <c:pt idx="1225">
                  <c:v>0.48207690000000175</c:v>
                </c:pt>
                <c:pt idx="1226">
                  <c:v>0.48207540000000032</c:v>
                </c:pt>
                <c:pt idx="1227">
                  <c:v>0.48207370000000038</c:v>
                </c:pt>
                <c:pt idx="1228">
                  <c:v>0.48207250000000151</c:v>
                </c:pt>
                <c:pt idx="1229">
                  <c:v>0.48207120000000031</c:v>
                </c:pt>
                <c:pt idx="1230">
                  <c:v>0.48206990000000038</c:v>
                </c:pt>
                <c:pt idx="1231">
                  <c:v>0.48206860000000135</c:v>
                </c:pt>
                <c:pt idx="1232">
                  <c:v>0.48206700000000002</c:v>
                </c:pt>
                <c:pt idx="1233">
                  <c:v>0.48206590000000032</c:v>
                </c:pt>
                <c:pt idx="1234">
                  <c:v>0.48206480000000151</c:v>
                </c:pt>
                <c:pt idx="1235">
                  <c:v>0.48206370000000032</c:v>
                </c:pt>
                <c:pt idx="1236">
                  <c:v>0.48206250000000134</c:v>
                </c:pt>
                <c:pt idx="1237">
                  <c:v>0.48206150000000031</c:v>
                </c:pt>
                <c:pt idx="1238">
                  <c:v>0.48206030000000116</c:v>
                </c:pt>
                <c:pt idx="1239">
                  <c:v>0.48205940000000008</c:v>
                </c:pt>
                <c:pt idx="1240">
                  <c:v>0.48205850000000117</c:v>
                </c:pt>
                <c:pt idx="1241">
                  <c:v>0.48205750000000008</c:v>
                </c:pt>
                <c:pt idx="1242">
                  <c:v>0.48205680000000134</c:v>
                </c:pt>
                <c:pt idx="1243">
                  <c:v>0.48205600000000032</c:v>
                </c:pt>
                <c:pt idx="1244">
                  <c:v>0.48205530000000002</c:v>
                </c:pt>
                <c:pt idx="1245">
                  <c:v>0.48205430000000032</c:v>
                </c:pt>
                <c:pt idx="1246">
                  <c:v>0.48205360000000008</c:v>
                </c:pt>
                <c:pt idx="1247">
                  <c:v>0.48205300000000001</c:v>
                </c:pt>
                <c:pt idx="1248">
                  <c:v>0.48205240000000038</c:v>
                </c:pt>
                <c:pt idx="1249">
                  <c:v>0.48205180000000031</c:v>
                </c:pt>
                <c:pt idx="1250">
                  <c:v>0.48205130000000002</c:v>
                </c:pt>
                <c:pt idx="1251">
                  <c:v>0.48205080000000117</c:v>
                </c:pt>
                <c:pt idx="1252">
                  <c:v>0.48205050000000038</c:v>
                </c:pt>
                <c:pt idx="1253">
                  <c:v>0.48205000000000031</c:v>
                </c:pt>
                <c:pt idx="1254">
                  <c:v>0.48204970000000008</c:v>
                </c:pt>
                <c:pt idx="1255">
                  <c:v>0.48204940000000002</c:v>
                </c:pt>
                <c:pt idx="1256">
                  <c:v>0.48204910000000001</c:v>
                </c:pt>
                <c:pt idx="1257">
                  <c:v>0.48204900000000001</c:v>
                </c:pt>
                <c:pt idx="1258">
                  <c:v>0.48204870000000088</c:v>
                </c:pt>
                <c:pt idx="1259">
                  <c:v>0.48204850000000032</c:v>
                </c:pt>
                <c:pt idx="1260">
                  <c:v>0.48204850000000032</c:v>
                </c:pt>
                <c:pt idx="1261">
                  <c:v>0.48204840000000032</c:v>
                </c:pt>
                <c:pt idx="1262">
                  <c:v>0.48204830000000032</c:v>
                </c:pt>
                <c:pt idx="1263">
                  <c:v>0.48204820000000032</c:v>
                </c:pt>
                <c:pt idx="1264">
                  <c:v>0.48204820000000032</c:v>
                </c:pt>
                <c:pt idx="1265">
                  <c:v>0.48204820000000032</c:v>
                </c:pt>
                <c:pt idx="1266">
                  <c:v>0.48204830000000032</c:v>
                </c:pt>
                <c:pt idx="1267">
                  <c:v>0.48204840000000032</c:v>
                </c:pt>
                <c:pt idx="1268">
                  <c:v>0.48204850000000032</c:v>
                </c:pt>
                <c:pt idx="1269">
                  <c:v>0.48204850000000032</c:v>
                </c:pt>
                <c:pt idx="1270">
                  <c:v>0.48204860000000038</c:v>
                </c:pt>
                <c:pt idx="1271">
                  <c:v>0.48204870000000088</c:v>
                </c:pt>
                <c:pt idx="1272">
                  <c:v>0.48204890000000117</c:v>
                </c:pt>
                <c:pt idx="1273">
                  <c:v>0.48204900000000001</c:v>
                </c:pt>
                <c:pt idx="1274">
                  <c:v>0.48204900000000001</c:v>
                </c:pt>
                <c:pt idx="1275">
                  <c:v>0.48204920000000001</c:v>
                </c:pt>
                <c:pt idx="1276">
                  <c:v>0.48204930000000001</c:v>
                </c:pt>
                <c:pt idx="1277">
                  <c:v>0.48204930000000001</c:v>
                </c:pt>
                <c:pt idx="1278">
                  <c:v>0.48204940000000002</c:v>
                </c:pt>
                <c:pt idx="1279">
                  <c:v>0.48204940000000002</c:v>
                </c:pt>
                <c:pt idx="1280">
                  <c:v>0.48204930000000001</c:v>
                </c:pt>
                <c:pt idx="1281">
                  <c:v>0.48204930000000001</c:v>
                </c:pt>
                <c:pt idx="1282">
                  <c:v>0.48204900000000001</c:v>
                </c:pt>
                <c:pt idx="1283">
                  <c:v>0.48204880000000117</c:v>
                </c:pt>
                <c:pt idx="1284">
                  <c:v>0.48204850000000032</c:v>
                </c:pt>
                <c:pt idx="1285">
                  <c:v>0.48204800000000031</c:v>
                </c:pt>
                <c:pt idx="1286">
                  <c:v>0.48204730000000001</c:v>
                </c:pt>
                <c:pt idx="1287">
                  <c:v>0.48204670000000038</c:v>
                </c:pt>
                <c:pt idx="1288">
                  <c:v>0.48204590000000008</c:v>
                </c:pt>
                <c:pt idx="1289">
                  <c:v>0.48204490000000116</c:v>
                </c:pt>
                <c:pt idx="1290">
                  <c:v>0.48204380000000002</c:v>
                </c:pt>
                <c:pt idx="1291">
                  <c:v>0.48204260000000032</c:v>
                </c:pt>
                <c:pt idx="1292">
                  <c:v>0.48204090000000038</c:v>
                </c:pt>
                <c:pt idx="1293">
                  <c:v>0.4820391</c:v>
                </c:pt>
                <c:pt idx="1294">
                  <c:v>0.4820370000000001</c:v>
                </c:pt>
                <c:pt idx="1295">
                  <c:v>0.48203450000000031</c:v>
                </c:pt>
                <c:pt idx="1296">
                  <c:v>0.48203170000000001</c:v>
                </c:pt>
                <c:pt idx="1297">
                  <c:v>0.48202850000000186</c:v>
                </c:pt>
                <c:pt idx="1298">
                  <c:v>0.48202480000000175</c:v>
                </c:pt>
                <c:pt idx="1299">
                  <c:v>0.48202060000000152</c:v>
                </c:pt>
                <c:pt idx="1300">
                  <c:v>0.48201610000000117</c:v>
                </c:pt>
                <c:pt idx="1301">
                  <c:v>0.48201100000000002</c:v>
                </c:pt>
                <c:pt idx="1302">
                  <c:v>0.48200510000000002</c:v>
                </c:pt>
                <c:pt idx="1303">
                  <c:v>0.48199840000000038</c:v>
                </c:pt>
                <c:pt idx="1304">
                  <c:v>0.48199110000000001</c:v>
                </c:pt>
                <c:pt idx="1305">
                  <c:v>0.48198300000000038</c:v>
                </c:pt>
                <c:pt idx="1306">
                  <c:v>0.48197390000000134</c:v>
                </c:pt>
                <c:pt idx="1307">
                  <c:v>0.48196380000000116</c:v>
                </c:pt>
                <c:pt idx="1308">
                  <c:v>0.48195260000000134</c:v>
                </c:pt>
                <c:pt idx="1309">
                  <c:v>0.48194010000000032</c:v>
                </c:pt>
                <c:pt idx="1310">
                  <c:v>0.48192620000000186</c:v>
                </c:pt>
                <c:pt idx="1311">
                  <c:v>0.48191110000000031</c:v>
                </c:pt>
                <c:pt idx="1312">
                  <c:v>0.48189420000000038</c:v>
                </c:pt>
                <c:pt idx="1313">
                  <c:v>0.48187550000000134</c:v>
                </c:pt>
                <c:pt idx="1314">
                  <c:v>0.48185500000000031</c:v>
                </c:pt>
                <c:pt idx="1315">
                  <c:v>0.48183240000000038</c:v>
                </c:pt>
                <c:pt idx="1316">
                  <c:v>0.48180740000000088</c:v>
                </c:pt>
                <c:pt idx="1317">
                  <c:v>0.48177980000000031</c:v>
                </c:pt>
                <c:pt idx="1318">
                  <c:v>0.4817495</c:v>
                </c:pt>
                <c:pt idx="1319">
                  <c:v>0.48171630000000032</c:v>
                </c:pt>
                <c:pt idx="1320">
                  <c:v>0.48167970000000032</c:v>
                </c:pt>
                <c:pt idx="1321">
                  <c:v>0.4816395</c:v>
                </c:pt>
                <c:pt idx="1322">
                  <c:v>0.4815953</c:v>
                </c:pt>
                <c:pt idx="1323">
                  <c:v>0.48154680000000116</c:v>
                </c:pt>
                <c:pt idx="1324">
                  <c:v>0.48149370000000002</c:v>
                </c:pt>
                <c:pt idx="1325">
                  <c:v>0.48143520000000001</c:v>
                </c:pt>
                <c:pt idx="1326">
                  <c:v>0.48137130000000117</c:v>
                </c:pt>
                <c:pt idx="1327">
                  <c:v>0.48130110000000031</c:v>
                </c:pt>
                <c:pt idx="1328">
                  <c:v>0.48122430000000038</c:v>
                </c:pt>
                <c:pt idx="1329">
                  <c:v>0.48114010000000001</c:v>
                </c:pt>
                <c:pt idx="1330">
                  <c:v>0.48104790000000008</c:v>
                </c:pt>
                <c:pt idx="1331">
                  <c:v>0.48094700000000001</c:v>
                </c:pt>
                <c:pt idx="1332">
                  <c:v>0.48083650000000117</c:v>
                </c:pt>
                <c:pt idx="1333">
                  <c:v>0.48071570000000002</c:v>
                </c:pt>
                <c:pt idx="1334">
                  <c:v>0.48058330000000032</c:v>
                </c:pt>
                <c:pt idx="1335">
                  <c:v>0.48043860000000038</c:v>
                </c:pt>
                <c:pt idx="1336">
                  <c:v>0.48028030000000038</c:v>
                </c:pt>
                <c:pt idx="1337">
                  <c:v>0.48010730000000001</c:v>
                </c:pt>
                <c:pt idx="1338">
                  <c:v>0.47991800000000134</c:v>
                </c:pt>
                <c:pt idx="1339">
                  <c:v>0.4797111</c:v>
                </c:pt>
                <c:pt idx="1340">
                  <c:v>0.47948500000000038</c:v>
                </c:pt>
                <c:pt idx="1341">
                  <c:v>0.47923790000000005</c:v>
                </c:pt>
                <c:pt idx="1342">
                  <c:v>0.47896790000000117</c:v>
                </c:pt>
                <c:pt idx="1343">
                  <c:v>0.47867300000000002</c:v>
                </c:pt>
                <c:pt idx="1344">
                  <c:v>0.47835080000000152</c:v>
                </c:pt>
                <c:pt idx="1345">
                  <c:v>0.47799890000000134</c:v>
                </c:pt>
                <c:pt idx="1346">
                  <c:v>0.47761460000000117</c:v>
                </c:pt>
                <c:pt idx="1347">
                  <c:v>0.47719500000000004</c:v>
                </c:pt>
                <c:pt idx="1348">
                  <c:v>0.47673690000000002</c:v>
                </c:pt>
                <c:pt idx="1349">
                  <c:v>0.47623680000000002</c:v>
                </c:pt>
                <c:pt idx="1350">
                  <c:v>0.47569109999999998</c:v>
                </c:pt>
                <c:pt idx="1351">
                  <c:v>0.4750955</c:v>
                </c:pt>
                <c:pt idx="1352">
                  <c:v>0.47444580000000008</c:v>
                </c:pt>
                <c:pt idx="1353">
                  <c:v>0.47373690000000002</c:v>
                </c:pt>
                <c:pt idx="1354">
                  <c:v>0.47296390000000038</c:v>
                </c:pt>
                <c:pt idx="1355">
                  <c:v>0.47212100000000001</c:v>
                </c:pt>
                <c:pt idx="1356">
                  <c:v>0.47120200000000001</c:v>
                </c:pt>
                <c:pt idx="1357">
                  <c:v>0.47020020000000001</c:v>
                </c:pt>
                <c:pt idx="1358">
                  <c:v>0.46910860000000032</c:v>
                </c:pt>
                <c:pt idx="1359">
                  <c:v>0.46791940000000032</c:v>
                </c:pt>
                <c:pt idx="1360">
                  <c:v>0.46662410000000032</c:v>
                </c:pt>
                <c:pt idx="1361">
                  <c:v>0.46521370000000001</c:v>
                </c:pt>
                <c:pt idx="1362">
                  <c:v>0.46367860000000038</c:v>
                </c:pt>
                <c:pt idx="1363">
                  <c:v>0.46200820000000031</c:v>
                </c:pt>
                <c:pt idx="1364">
                  <c:v>0.46019139999999997</c:v>
                </c:pt>
                <c:pt idx="1365">
                  <c:v>0.45821610000000002</c:v>
                </c:pt>
                <c:pt idx="1366">
                  <c:v>0.45606930000000001</c:v>
                </c:pt>
                <c:pt idx="1367">
                  <c:v>0.45373759999999996</c:v>
                </c:pt>
                <c:pt idx="1368">
                  <c:v>0.4512061</c:v>
                </c:pt>
                <c:pt idx="1369">
                  <c:v>0.44845930000000001</c:v>
                </c:pt>
                <c:pt idx="1370">
                  <c:v>0.44548100000000002</c:v>
                </c:pt>
                <c:pt idx="1371">
                  <c:v>0.44225359999999997</c:v>
                </c:pt>
                <c:pt idx="1372">
                  <c:v>0.43875890000000134</c:v>
                </c:pt>
                <c:pt idx="1373">
                  <c:v>0.43497790000000175</c:v>
                </c:pt>
                <c:pt idx="1374">
                  <c:v>0.43089050000000134</c:v>
                </c:pt>
                <c:pt idx="1375">
                  <c:v>0.42647630000000175</c:v>
                </c:pt>
                <c:pt idx="1376">
                  <c:v>0.42171370000000002</c:v>
                </c:pt>
                <c:pt idx="1377">
                  <c:v>0.41658090000000175</c:v>
                </c:pt>
                <c:pt idx="1378">
                  <c:v>0.41105560000000002</c:v>
                </c:pt>
                <c:pt idx="1379">
                  <c:v>0.40511530000000001</c:v>
                </c:pt>
                <c:pt idx="1380">
                  <c:v>0.39873750000000002</c:v>
                </c:pt>
                <c:pt idx="1381">
                  <c:v>0.39189990000000152</c:v>
                </c:pt>
                <c:pt idx="1382">
                  <c:v>0.38458050000000216</c:v>
                </c:pt>
                <c:pt idx="1383">
                  <c:v>0.37675820000000032</c:v>
                </c:pt>
                <c:pt idx="1384">
                  <c:v>0.36841320000000038</c:v>
                </c:pt>
                <c:pt idx="1385">
                  <c:v>0.35952680000000176</c:v>
                </c:pt>
                <c:pt idx="1386">
                  <c:v>0.35008220000000134</c:v>
                </c:pt>
                <c:pt idx="1387">
                  <c:v>0.34006500000000001</c:v>
                </c:pt>
                <c:pt idx="1388">
                  <c:v>0.32946320000000134</c:v>
                </c:pt>
                <c:pt idx="1389">
                  <c:v>0.31826770000000032</c:v>
                </c:pt>
                <c:pt idx="1390">
                  <c:v>0.30647300000000038</c:v>
                </c:pt>
                <c:pt idx="1391">
                  <c:v>0.29407670000000152</c:v>
                </c:pt>
                <c:pt idx="1392">
                  <c:v>0.28108080000000152</c:v>
                </c:pt>
                <c:pt idx="1393">
                  <c:v>0.26749119999999998</c:v>
                </c:pt>
                <c:pt idx="1394">
                  <c:v>0.25331840000000116</c:v>
                </c:pt>
                <c:pt idx="1395">
                  <c:v>0.23857700000000001</c:v>
                </c:pt>
                <c:pt idx="1396">
                  <c:v>0.22328629999999999</c:v>
                </c:pt>
                <c:pt idx="1397">
                  <c:v>0.20746990000000082</c:v>
                </c:pt>
                <c:pt idx="1398">
                  <c:v>0.19115559999999987</c:v>
                </c:pt>
                <c:pt idx="1399">
                  <c:v>0.17437559999999988</c:v>
                </c:pt>
                <c:pt idx="1400">
                  <c:v>0.15716530000000073</c:v>
                </c:pt>
                <c:pt idx="1401">
                  <c:v>0.13956410000000041</c:v>
                </c:pt>
                <c:pt idx="1402">
                  <c:v>0.12161379999999999</c:v>
                </c:pt>
                <c:pt idx="1403">
                  <c:v>0.10335900000000001</c:v>
                </c:pt>
                <c:pt idx="1404">
                  <c:v>8.4846210000000033E-2</c:v>
                </c:pt>
                <c:pt idx="1405">
                  <c:v>6.6123290000000001E-2</c:v>
                </c:pt>
                <c:pt idx="1406">
                  <c:v>4.7239020000000013E-2</c:v>
                </c:pt>
                <c:pt idx="1407">
                  <c:v>2.8242469999999988E-2</c:v>
                </c:pt>
                <c:pt idx="1408">
                  <c:v>9.1824320000000771E-3</c:v>
                </c:pt>
                <c:pt idx="1409">
                  <c:v>-1.071057000000006E-2</c:v>
                </c:pt>
                <c:pt idx="1410">
                  <c:v>-3.1317190000000002E-2</c:v>
                </c:pt>
                <c:pt idx="1411">
                  <c:v>-5.1870689999999997E-2</c:v>
                </c:pt>
                <c:pt idx="1412">
                  <c:v>-7.2264930000000033E-2</c:v>
                </c:pt>
                <c:pt idx="1413">
                  <c:v>-9.2401659999999997E-2</c:v>
                </c:pt>
                <c:pt idx="1414">
                  <c:v>-0.11219140000000002</c:v>
                </c:pt>
                <c:pt idx="1415">
                  <c:v>-0.13155439999999999</c:v>
                </c:pt>
                <c:pt idx="1416">
                  <c:v>-0.15042040000000076</c:v>
                </c:pt>
                <c:pt idx="1417">
                  <c:v>-0.16872930000000044</c:v>
                </c:pt>
                <c:pt idx="1418">
                  <c:v>-0.18643130000000102</c:v>
                </c:pt>
                <c:pt idx="1419">
                  <c:v>-0.20348590000000041</c:v>
                </c:pt>
                <c:pt idx="1420">
                  <c:v>-0.21986210000000073</c:v>
                </c:pt>
                <c:pt idx="1421">
                  <c:v>-0.23553760000000001</c:v>
                </c:pt>
                <c:pt idx="1422">
                  <c:v>-0.25049830000000001</c:v>
                </c:pt>
                <c:pt idx="1423">
                  <c:v>-0.26473739999999996</c:v>
                </c:pt>
                <c:pt idx="1424">
                  <c:v>-0.27825470000000002</c:v>
                </c:pt>
                <c:pt idx="1425">
                  <c:v>-0.29105590000000031</c:v>
                </c:pt>
                <c:pt idx="1426">
                  <c:v>-0.30315190000000031</c:v>
                </c:pt>
                <c:pt idx="1427">
                  <c:v>-0.31455780000000116</c:v>
                </c:pt>
                <c:pt idx="1428">
                  <c:v>-0.32529230000000031</c:v>
                </c:pt>
                <c:pt idx="1429">
                  <c:v>-0.33537700000000187</c:v>
                </c:pt>
                <c:pt idx="1430">
                  <c:v>-0.34483600000000031</c:v>
                </c:pt>
                <c:pt idx="1431">
                  <c:v>-0.35369509999999998</c:v>
                </c:pt>
                <c:pt idx="1432">
                  <c:v>-0.36198090000000216</c:v>
                </c:pt>
                <c:pt idx="1433">
                  <c:v>-0.36972140000000031</c:v>
                </c:pt>
                <c:pt idx="1434">
                  <c:v>-0.37694450000000151</c:v>
                </c:pt>
                <c:pt idx="1435">
                  <c:v>-0.38367830000000186</c:v>
                </c:pt>
                <c:pt idx="1436">
                  <c:v>-0.38995070000000204</c:v>
                </c:pt>
                <c:pt idx="1437">
                  <c:v>-0.39578890000000233</c:v>
                </c:pt>
                <c:pt idx="1438">
                  <c:v>-0.40121970000000001</c:v>
                </c:pt>
                <c:pt idx="1439">
                  <c:v>-0.40626860000000031</c:v>
                </c:pt>
                <c:pt idx="1440">
                  <c:v>-0.41096060000000134</c:v>
                </c:pt>
                <c:pt idx="1441">
                  <c:v>-0.41531940000000134</c:v>
                </c:pt>
                <c:pt idx="1442">
                  <c:v>-0.41936760000000134</c:v>
                </c:pt>
                <c:pt idx="1443">
                  <c:v>-0.42312650000000152</c:v>
                </c:pt>
                <c:pt idx="1444">
                  <c:v>-0.42661650000000134</c:v>
                </c:pt>
                <c:pt idx="1445">
                  <c:v>-0.42985650000000175</c:v>
                </c:pt>
                <c:pt idx="1446">
                  <c:v>-0.43286450000000215</c:v>
                </c:pt>
                <c:pt idx="1447">
                  <c:v>-0.43565730000000008</c:v>
                </c:pt>
                <c:pt idx="1448">
                  <c:v>-0.43825040000000032</c:v>
                </c:pt>
                <c:pt idx="1449">
                  <c:v>-0.4406583</c:v>
                </c:pt>
                <c:pt idx="1450">
                  <c:v>-0.44289450000000002</c:v>
                </c:pt>
                <c:pt idx="1451">
                  <c:v>-0.44497160000000002</c:v>
                </c:pt>
                <c:pt idx="1452">
                  <c:v>-0.4469011</c:v>
                </c:pt>
                <c:pt idx="1453">
                  <c:v>-0.44869379999999998</c:v>
                </c:pt>
                <c:pt idx="1454">
                  <c:v>-0.45035930000000002</c:v>
                </c:pt>
                <c:pt idx="1455">
                  <c:v>-0.45190690000000117</c:v>
                </c:pt>
                <c:pt idx="1456">
                  <c:v>-0.45334480000000038</c:v>
                </c:pt>
                <c:pt idx="1457">
                  <c:v>-0.45468070000000038</c:v>
                </c:pt>
                <c:pt idx="1458">
                  <c:v>-0.45592170000000032</c:v>
                </c:pt>
                <c:pt idx="1459">
                  <c:v>-0.45707400000000031</c:v>
                </c:pt>
                <c:pt idx="1460">
                  <c:v>-0.45814359999999998</c:v>
                </c:pt>
                <c:pt idx="1461">
                  <c:v>-0.45913590000000004</c:v>
                </c:pt>
                <c:pt idx="1462">
                  <c:v>-0.46005570000000001</c:v>
                </c:pt>
                <c:pt idx="1463">
                  <c:v>-0.46090750000000008</c:v>
                </c:pt>
                <c:pt idx="1464">
                  <c:v>-0.46169549999999998</c:v>
                </c:pt>
                <c:pt idx="1465">
                  <c:v>-0.46242330000000031</c:v>
                </c:pt>
                <c:pt idx="1466">
                  <c:v>-0.46309440000000002</c:v>
                </c:pt>
                <c:pt idx="1467">
                  <c:v>-0.4637116</c:v>
                </c:pt>
                <c:pt idx="1468">
                  <c:v>-0.46427800000000002</c:v>
                </c:pt>
                <c:pt idx="1469">
                  <c:v>-0.46479589999999998</c:v>
                </c:pt>
                <c:pt idx="1470">
                  <c:v>-0.46526790000000001</c:v>
                </c:pt>
                <c:pt idx="1471">
                  <c:v>-0.465696</c:v>
                </c:pt>
                <c:pt idx="1472">
                  <c:v>-0.46608200000000038</c:v>
                </c:pt>
                <c:pt idx="1473">
                  <c:v>-0.46642780000000128</c:v>
                </c:pt>
                <c:pt idx="1474">
                  <c:v>-0.46673490000000001</c:v>
                </c:pt>
                <c:pt idx="1475">
                  <c:v>-0.46700470000000038</c:v>
                </c:pt>
                <c:pt idx="1476">
                  <c:v>-0.4672386</c:v>
                </c:pt>
                <c:pt idx="1477">
                  <c:v>-0.46743780000000001</c:v>
                </c:pt>
                <c:pt idx="1478">
                  <c:v>-0.4676034</c:v>
                </c:pt>
                <c:pt idx="1479">
                  <c:v>-0.46773620000000005</c:v>
                </c:pt>
                <c:pt idx="1480">
                  <c:v>-0.46783740000000001</c:v>
                </c:pt>
                <c:pt idx="1481">
                  <c:v>-0.46790750000000031</c:v>
                </c:pt>
                <c:pt idx="1482">
                  <c:v>-0.46794760000000002</c:v>
                </c:pt>
                <c:pt idx="1483">
                  <c:v>-0.46795810000000032</c:v>
                </c:pt>
                <c:pt idx="1484">
                  <c:v>-0.46793980000000002</c:v>
                </c:pt>
                <c:pt idx="1485">
                  <c:v>-0.46789330000000001</c:v>
                </c:pt>
                <c:pt idx="1486">
                  <c:v>-0.46781900000000032</c:v>
                </c:pt>
                <c:pt idx="1487">
                  <c:v>-0.46771740000000001</c:v>
                </c:pt>
                <c:pt idx="1488">
                  <c:v>-0.46758910000000031</c:v>
                </c:pt>
                <c:pt idx="1489">
                  <c:v>-0.46743450000000031</c:v>
                </c:pt>
                <c:pt idx="1490">
                  <c:v>-0.46725370000000005</c:v>
                </c:pt>
                <c:pt idx="1491">
                  <c:v>-0.4670475</c:v>
                </c:pt>
                <c:pt idx="1492">
                  <c:v>-0.46681600000000134</c:v>
                </c:pt>
                <c:pt idx="1493">
                  <c:v>-0.46655960000000002</c:v>
                </c:pt>
                <c:pt idx="1494">
                  <c:v>-0.46627860000000032</c:v>
                </c:pt>
                <c:pt idx="1495">
                  <c:v>-0.46597320000000031</c:v>
                </c:pt>
                <c:pt idx="1496">
                  <c:v>-0.4656438</c:v>
                </c:pt>
                <c:pt idx="1497">
                  <c:v>-0.4652906</c:v>
                </c:pt>
                <c:pt idx="1498">
                  <c:v>-0.46491400000000038</c:v>
                </c:pt>
                <c:pt idx="1499">
                  <c:v>-0.46451410000000032</c:v>
                </c:pt>
                <c:pt idx="1500">
                  <c:v>-0.46409109999999998</c:v>
                </c:pt>
                <c:pt idx="1501">
                  <c:v>-0.46364519999999998</c:v>
                </c:pt>
                <c:pt idx="1502">
                  <c:v>-0.46317680000000117</c:v>
                </c:pt>
                <c:pt idx="1503">
                  <c:v>-0.46268600000000032</c:v>
                </c:pt>
                <c:pt idx="1504">
                  <c:v>-0.4621731</c:v>
                </c:pt>
                <c:pt idx="1505">
                  <c:v>-0.4616382</c:v>
                </c:pt>
                <c:pt idx="1506">
                  <c:v>-0.46108140000000031</c:v>
                </c:pt>
                <c:pt idx="1507">
                  <c:v>-0.4605032</c:v>
                </c:pt>
                <c:pt idx="1508">
                  <c:v>-0.45990350000000002</c:v>
                </c:pt>
                <c:pt idx="1509">
                  <c:v>-0.45928280000000032</c:v>
                </c:pt>
                <c:pt idx="1510">
                  <c:v>-0.45864099999999997</c:v>
                </c:pt>
                <c:pt idx="1511">
                  <c:v>-0.45797840000000134</c:v>
                </c:pt>
                <c:pt idx="1512">
                  <c:v>-0.45729529999999996</c:v>
                </c:pt>
                <c:pt idx="1513">
                  <c:v>-0.45659180000000005</c:v>
                </c:pt>
                <c:pt idx="1514">
                  <c:v>-0.45586810000000116</c:v>
                </c:pt>
                <c:pt idx="1515">
                  <c:v>-0.45512440000000032</c:v>
                </c:pt>
                <c:pt idx="1516">
                  <c:v>-0.45436090000000134</c:v>
                </c:pt>
                <c:pt idx="1517">
                  <c:v>-0.45357790000000031</c:v>
                </c:pt>
                <c:pt idx="1518">
                  <c:v>-0.45277540000000005</c:v>
                </c:pt>
                <c:pt idx="1519">
                  <c:v>-0.45195380000000002</c:v>
                </c:pt>
                <c:pt idx="1520">
                  <c:v>-0.45111310000000004</c:v>
                </c:pt>
                <c:pt idx="1521">
                  <c:v>-0.45025369999999998</c:v>
                </c:pt>
                <c:pt idx="1522">
                  <c:v>-0.44937560000000032</c:v>
                </c:pt>
                <c:pt idx="1523">
                  <c:v>-0.44847910000000002</c:v>
                </c:pt>
                <c:pt idx="1524">
                  <c:v>-0.44756460000000031</c:v>
                </c:pt>
                <c:pt idx="1525">
                  <c:v>-0.44663190000000003</c:v>
                </c:pt>
                <c:pt idx="1526">
                  <c:v>-0.44568150000000001</c:v>
                </c:pt>
                <c:pt idx="1527">
                  <c:v>-0.44471349999999998</c:v>
                </c:pt>
                <c:pt idx="1528">
                  <c:v>-0.44372810000000001</c:v>
                </c:pt>
                <c:pt idx="1529">
                  <c:v>-0.4427256</c:v>
                </c:pt>
                <c:pt idx="1530">
                  <c:v>-0.44170610000000005</c:v>
                </c:pt>
                <c:pt idx="1531">
                  <c:v>-0.4406698</c:v>
                </c:pt>
                <c:pt idx="1532">
                  <c:v>-0.43961690000000175</c:v>
                </c:pt>
                <c:pt idx="1533">
                  <c:v>-0.43854780000000032</c:v>
                </c:pt>
                <c:pt idx="1534">
                  <c:v>-0.43746240000000175</c:v>
                </c:pt>
                <c:pt idx="1535">
                  <c:v>-0.43636120000000134</c:v>
                </c:pt>
                <c:pt idx="1536">
                  <c:v>-0.43524420000000008</c:v>
                </c:pt>
                <c:pt idx="1537">
                  <c:v>-0.43411170000000032</c:v>
                </c:pt>
                <c:pt idx="1538">
                  <c:v>-0.43296390000000134</c:v>
                </c:pt>
                <c:pt idx="1539">
                  <c:v>-0.43180100000000032</c:v>
                </c:pt>
                <c:pt idx="1540">
                  <c:v>-0.43062330000000032</c:v>
                </c:pt>
                <c:pt idx="1541">
                  <c:v>-0.42943080000000117</c:v>
                </c:pt>
                <c:pt idx="1542">
                  <c:v>-0.42822390000000032</c:v>
                </c:pt>
                <c:pt idx="1543">
                  <c:v>-0.42700270000000135</c:v>
                </c:pt>
                <c:pt idx="1544">
                  <c:v>-0.42576750000000002</c:v>
                </c:pt>
                <c:pt idx="1545">
                  <c:v>-0.42451850000000152</c:v>
                </c:pt>
                <c:pt idx="1546">
                  <c:v>-0.42325570000000001</c:v>
                </c:pt>
                <c:pt idx="1547">
                  <c:v>-0.42197960000000134</c:v>
                </c:pt>
                <c:pt idx="1548">
                  <c:v>-0.42069020000000001</c:v>
                </c:pt>
                <c:pt idx="1549">
                  <c:v>-0.41938780000000175</c:v>
                </c:pt>
                <c:pt idx="1550">
                  <c:v>-0.41807260000000152</c:v>
                </c:pt>
                <c:pt idx="1551">
                  <c:v>-0.41674480000000008</c:v>
                </c:pt>
                <c:pt idx="1552">
                  <c:v>-0.41540460000000134</c:v>
                </c:pt>
                <c:pt idx="1553">
                  <c:v>-0.41405220000000031</c:v>
                </c:pt>
                <c:pt idx="1554">
                  <c:v>-0.41268780000000038</c:v>
                </c:pt>
                <c:pt idx="1555">
                  <c:v>-0.41131150000000088</c:v>
                </c:pt>
                <c:pt idx="1556">
                  <c:v>-0.40992380000000134</c:v>
                </c:pt>
                <c:pt idx="1557">
                  <c:v>-0.40852450000000134</c:v>
                </c:pt>
                <c:pt idx="1558">
                  <c:v>-0.40711410000000031</c:v>
                </c:pt>
                <c:pt idx="1559">
                  <c:v>-0.40569270000000002</c:v>
                </c:pt>
                <c:pt idx="1560">
                  <c:v>-0.40426030000000002</c:v>
                </c:pt>
                <c:pt idx="1561">
                  <c:v>-0.40281750000000038</c:v>
                </c:pt>
                <c:pt idx="1562">
                  <c:v>-0.40136410000000117</c:v>
                </c:pt>
                <c:pt idx="1563">
                  <c:v>-0.39990050000000216</c:v>
                </c:pt>
                <c:pt idx="1564">
                  <c:v>-0.39842690000000269</c:v>
                </c:pt>
                <c:pt idx="1565">
                  <c:v>-0.39694340000000117</c:v>
                </c:pt>
                <c:pt idx="1566">
                  <c:v>-0.39545020000000175</c:v>
                </c:pt>
                <c:pt idx="1567">
                  <c:v>-0.39394750000000134</c:v>
                </c:pt>
                <c:pt idx="1568">
                  <c:v>-0.39243550000000038</c:v>
                </c:pt>
                <c:pt idx="1569">
                  <c:v>-0.39091440000000216</c:v>
                </c:pt>
                <c:pt idx="1570">
                  <c:v>-0.38938430000000268</c:v>
                </c:pt>
                <c:pt idx="1571">
                  <c:v>-0.38784540000000134</c:v>
                </c:pt>
                <c:pt idx="1572">
                  <c:v>-0.38629790000000008</c:v>
                </c:pt>
                <c:pt idx="1573">
                  <c:v>-0.38474200000000008</c:v>
                </c:pt>
                <c:pt idx="1574">
                  <c:v>-0.38317780000000135</c:v>
                </c:pt>
                <c:pt idx="1575">
                  <c:v>-0.38160560000000032</c:v>
                </c:pt>
                <c:pt idx="1576">
                  <c:v>-0.38002540000000135</c:v>
                </c:pt>
                <c:pt idx="1577">
                  <c:v>-0.37843760000000032</c:v>
                </c:pt>
                <c:pt idx="1578">
                  <c:v>-0.37684200000000134</c:v>
                </c:pt>
                <c:pt idx="1579">
                  <c:v>-0.37523910000000005</c:v>
                </c:pt>
                <c:pt idx="1580">
                  <c:v>-0.37362900000000032</c:v>
                </c:pt>
                <c:pt idx="1581">
                  <c:v>-0.37201170000000117</c:v>
                </c:pt>
                <c:pt idx="1582">
                  <c:v>-0.37038750000000176</c:v>
                </c:pt>
                <c:pt idx="1583">
                  <c:v>-0.36875660000000032</c:v>
                </c:pt>
                <c:pt idx="1584">
                  <c:v>-0.36711900000000008</c:v>
                </c:pt>
                <c:pt idx="1585">
                  <c:v>-0.36547490000000216</c:v>
                </c:pt>
                <c:pt idx="1586">
                  <c:v>-0.36382460000000233</c:v>
                </c:pt>
                <c:pt idx="1587">
                  <c:v>-0.36216810000000038</c:v>
                </c:pt>
                <c:pt idx="1588">
                  <c:v>-0.36050560000000031</c:v>
                </c:pt>
                <c:pt idx="1589">
                  <c:v>-0.35883720000000002</c:v>
                </c:pt>
                <c:pt idx="1590">
                  <c:v>-0.35716310000000001</c:v>
                </c:pt>
                <c:pt idx="1591">
                  <c:v>-0.35548340000000134</c:v>
                </c:pt>
                <c:pt idx="1592">
                  <c:v>-0.35379830000000001</c:v>
                </c:pt>
                <c:pt idx="1593">
                  <c:v>-0.35210790000000008</c:v>
                </c:pt>
                <c:pt idx="1594">
                  <c:v>-0.35041240000000135</c:v>
                </c:pt>
                <c:pt idx="1595">
                  <c:v>-0.34871190000000002</c:v>
                </c:pt>
                <c:pt idx="1596">
                  <c:v>-0.34700650000000038</c:v>
                </c:pt>
                <c:pt idx="1597">
                  <c:v>-0.3452964</c:v>
                </c:pt>
                <c:pt idx="1598">
                  <c:v>-0.34358160000000032</c:v>
                </c:pt>
                <c:pt idx="1599">
                  <c:v>-0.34186250000000135</c:v>
                </c:pt>
                <c:pt idx="1600">
                  <c:v>-0.34013890000000002</c:v>
                </c:pt>
                <c:pt idx="1601">
                  <c:v>-0.33841110000000152</c:v>
                </c:pt>
                <c:pt idx="1602">
                  <c:v>-0.33667930000000146</c:v>
                </c:pt>
                <c:pt idx="1603">
                  <c:v>-0.33494360000000134</c:v>
                </c:pt>
                <c:pt idx="1604">
                  <c:v>-0.33320400000000117</c:v>
                </c:pt>
                <c:pt idx="1605">
                  <c:v>-0.33146070000000227</c:v>
                </c:pt>
                <c:pt idx="1606">
                  <c:v>-0.32971390000000134</c:v>
                </c:pt>
                <c:pt idx="1607">
                  <c:v>-0.32796360000000152</c:v>
                </c:pt>
                <c:pt idx="1608">
                  <c:v>-0.32620990000000116</c:v>
                </c:pt>
                <c:pt idx="1609">
                  <c:v>-0.32445320000000116</c:v>
                </c:pt>
                <c:pt idx="1610">
                  <c:v>-0.32269320000000001</c:v>
                </c:pt>
                <c:pt idx="1611">
                  <c:v>-0.32093030000000117</c:v>
                </c:pt>
                <c:pt idx="1612">
                  <c:v>-0.31916450000000152</c:v>
                </c:pt>
                <c:pt idx="1613">
                  <c:v>-0.3173961000000014</c:v>
                </c:pt>
                <c:pt idx="1614">
                  <c:v>-0.31562500000000032</c:v>
                </c:pt>
                <c:pt idx="1615">
                  <c:v>-0.31385140000000117</c:v>
                </c:pt>
                <c:pt idx="1616">
                  <c:v>-0.31207530000000117</c:v>
                </c:pt>
                <c:pt idx="1617">
                  <c:v>-0.31029710000000005</c:v>
                </c:pt>
                <c:pt idx="1618">
                  <c:v>-0.30851660000000175</c:v>
                </c:pt>
                <c:pt idx="1619">
                  <c:v>-0.30673400000000001</c:v>
                </c:pt>
                <c:pt idx="1620">
                  <c:v>-0.30494960000000032</c:v>
                </c:pt>
                <c:pt idx="1621">
                  <c:v>-0.30316320000000002</c:v>
                </c:pt>
                <c:pt idx="1622">
                  <c:v>-0.30137510000000134</c:v>
                </c:pt>
                <c:pt idx="1623">
                  <c:v>-0.29958540000000117</c:v>
                </c:pt>
                <c:pt idx="1624">
                  <c:v>-0.29779420000000001</c:v>
                </c:pt>
                <c:pt idx="1625">
                  <c:v>-0.29600150000000008</c:v>
                </c:pt>
                <c:pt idx="1626">
                  <c:v>-0.29420750000000001</c:v>
                </c:pt>
                <c:pt idx="1627">
                  <c:v>-0.29241230000000135</c:v>
                </c:pt>
                <c:pt idx="1628">
                  <c:v>-0.29061590000000032</c:v>
                </c:pt>
                <c:pt idx="1629">
                  <c:v>-0.28881860000000176</c:v>
                </c:pt>
                <c:pt idx="1630">
                  <c:v>-0.28702040000000134</c:v>
                </c:pt>
                <c:pt idx="1631">
                  <c:v>-0.28522130000000001</c:v>
                </c:pt>
                <c:pt idx="1632">
                  <c:v>-0.28342150000000038</c:v>
                </c:pt>
                <c:pt idx="1633">
                  <c:v>-0.28162110000000001</c:v>
                </c:pt>
                <c:pt idx="1634">
                  <c:v>-0.27982020000000152</c:v>
                </c:pt>
                <c:pt idx="1635">
                  <c:v>-0.27801890000000135</c:v>
                </c:pt>
                <c:pt idx="1636">
                  <c:v>-0.2762173</c:v>
                </c:pt>
                <c:pt idx="1637">
                  <c:v>-0.27441550000000031</c:v>
                </c:pt>
                <c:pt idx="1638">
                  <c:v>-0.27261340000000001</c:v>
                </c:pt>
                <c:pt idx="1639">
                  <c:v>-0.27081150000000032</c:v>
                </c:pt>
                <c:pt idx="1640">
                  <c:v>-0.26900960000000002</c:v>
                </c:pt>
                <c:pt idx="1641">
                  <c:v>-0.2672078</c:v>
                </c:pt>
                <c:pt idx="1642">
                  <c:v>-0.26540630000000032</c:v>
                </c:pt>
                <c:pt idx="1643">
                  <c:v>-0.26360519999999998</c:v>
                </c:pt>
                <c:pt idx="1644">
                  <c:v>-0.26180450000000038</c:v>
                </c:pt>
                <c:pt idx="1645">
                  <c:v>-0.26000440000000002</c:v>
                </c:pt>
                <c:pt idx="1646">
                  <c:v>-0.25820490000000001</c:v>
                </c:pt>
                <c:pt idx="1647">
                  <c:v>-0.25640620000000008</c:v>
                </c:pt>
                <c:pt idx="1648">
                  <c:v>-0.25460820000000001</c:v>
                </c:pt>
                <c:pt idx="1649">
                  <c:v>-0.25281130000000002</c:v>
                </c:pt>
                <c:pt idx="1650">
                  <c:v>-0.25101520000000005</c:v>
                </c:pt>
                <c:pt idx="1651">
                  <c:v>-0.24922040000000073</c:v>
                </c:pt>
                <c:pt idx="1652">
                  <c:v>-0.24742670000000044</c:v>
                </c:pt>
                <c:pt idx="1653">
                  <c:v>-0.24563430000000044</c:v>
                </c:pt>
                <c:pt idx="1654">
                  <c:v>-0.24384330000000082</c:v>
                </c:pt>
                <c:pt idx="1655">
                  <c:v>-0.24205389999999999</c:v>
                </c:pt>
                <c:pt idx="1656">
                  <c:v>-0.24026590000000073</c:v>
                </c:pt>
                <c:pt idx="1657">
                  <c:v>-0.23847960000000001</c:v>
                </c:pt>
                <c:pt idx="1658">
                  <c:v>-0.23669519999999999</c:v>
                </c:pt>
                <c:pt idx="1659">
                  <c:v>-0.23491250000000041</c:v>
                </c:pt>
                <c:pt idx="1660">
                  <c:v>-0.2331319</c:v>
                </c:pt>
                <c:pt idx="1661">
                  <c:v>-0.23135320000000001</c:v>
                </c:pt>
                <c:pt idx="1662">
                  <c:v>-0.22957659999999988</c:v>
                </c:pt>
                <c:pt idx="1663">
                  <c:v>-0.22780230000000001</c:v>
                </c:pt>
                <c:pt idx="1664">
                  <c:v>-0.22603029999999999</c:v>
                </c:pt>
                <c:pt idx="1665">
                  <c:v>-0.22426080000000001</c:v>
                </c:pt>
                <c:pt idx="1666">
                  <c:v>-0.22249379999999999</c:v>
                </c:pt>
                <c:pt idx="1667">
                  <c:v>-0.22072929999999999</c:v>
                </c:pt>
                <c:pt idx="1668">
                  <c:v>-0.21896750000000073</c:v>
                </c:pt>
                <c:pt idx="1669">
                  <c:v>-0.21720860000000061</c:v>
                </c:pt>
                <c:pt idx="1670">
                  <c:v>-0.21545250000000021</c:v>
                </c:pt>
                <c:pt idx="1671">
                  <c:v>-0.21369940000000082</c:v>
                </c:pt>
                <c:pt idx="1672">
                  <c:v>-0.21194940000000131</c:v>
                </c:pt>
                <c:pt idx="1673">
                  <c:v>-0.21020250000000001</c:v>
                </c:pt>
                <c:pt idx="1674">
                  <c:v>-0.20845900000000073</c:v>
                </c:pt>
                <c:pt idx="1675">
                  <c:v>-0.20671880000000073</c:v>
                </c:pt>
                <c:pt idx="1676">
                  <c:v>-0.20498200000000041</c:v>
                </c:pt>
                <c:pt idx="1677">
                  <c:v>-0.20324890000000082</c:v>
                </c:pt>
                <c:pt idx="1678">
                  <c:v>-0.20151930000000082</c:v>
                </c:pt>
                <c:pt idx="1679">
                  <c:v>-0.19979359999999999</c:v>
                </c:pt>
                <c:pt idx="1680">
                  <c:v>-0.19807169999999988</c:v>
                </c:pt>
                <c:pt idx="1681">
                  <c:v>-0.19635369999999988</c:v>
                </c:pt>
                <c:pt idx="1682">
                  <c:v>-0.1946398</c:v>
                </c:pt>
                <c:pt idx="1683">
                  <c:v>-0.19293009999999999</c:v>
                </c:pt>
                <c:pt idx="1684">
                  <c:v>-0.19122459999999997</c:v>
                </c:pt>
                <c:pt idx="1685">
                  <c:v>-0.18952350000000001</c:v>
                </c:pt>
                <c:pt idx="1686">
                  <c:v>-0.18782679999999999</c:v>
                </c:pt>
                <c:pt idx="1687">
                  <c:v>-0.18613479999999999</c:v>
                </c:pt>
                <c:pt idx="1688">
                  <c:v>-0.18444730000000131</c:v>
                </c:pt>
                <c:pt idx="1689">
                  <c:v>-0.18276470000000061</c:v>
                </c:pt>
                <c:pt idx="1690">
                  <c:v>-0.18108700000000041</c:v>
                </c:pt>
                <c:pt idx="1691">
                  <c:v>-0.17941420000000108</c:v>
                </c:pt>
                <c:pt idx="1692">
                  <c:v>-0.17774650000000061</c:v>
                </c:pt>
                <c:pt idx="1693">
                  <c:v>-0.17608409999999999</c:v>
                </c:pt>
                <c:pt idx="1694">
                  <c:v>-0.17442690000000041</c:v>
                </c:pt>
                <c:pt idx="1695">
                  <c:v>-0.17277519999999999</c:v>
                </c:pt>
                <c:pt idx="1696">
                  <c:v>-0.17112910000000001</c:v>
                </c:pt>
                <c:pt idx="1697">
                  <c:v>-0.16948850000000001</c:v>
                </c:pt>
                <c:pt idx="1698">
                  <c:v>-0.16785369999999997</c:v>
                </c:pt>
                <c:pt idx="1699">
                  <c:v>-0.16622480000000001</c:v>
                </c:pt>
                <c:pt idx="1700">
                  <c:v>-0.1646019</c:v>
                </c:pt>
                <c:pt idx="1701">
                  <c:v>-0.16298509999999999</c:v>
                </c:pt>
                <c:pt idx="1702">
                  <c:v>-0.16137449999999998</c:v>
                </c:pt>
                <c:pt idx="1703">
                  <c:v>-0.15977020000000061</c:v>
                </c:pt>
                <c:pt idx="1704">
                  <c:v>-0.15817239999999999</c:v>
                </c:pt>
                <c:pt idx="1705">
                  <c:v>-0.15658110000000044</c:v>
                </c:pt>
                <c:pt idx="1706">
                  <c:v>-0.15499660000000082</c:v>
                </c:pt>
                <c:pt idx="1707">
                  <c:v>-0.15341890000000108</c:v>
                </c:pt>
                <c:pt idx="1708">
                  <c:v>-0.15184810000000082</c:v>
                </c:pt>
                <c:pt idx="1709">
                  <c:v>-0.15028440000000082</c:v>
                </c:pt>
                <c:pt idx="1710">
                  <c:v>-0.14872779999999999</c:v>
                </c:pt>
                <c:pt idx="1711">
                  <c:v>-0.14717859999999997</c:v>
                </c:pt>
                <c:pt idx="1712">
                  <c:v>-0.14563690000000001</c:v>
                </c:pt>
                <c:pt idx="1713">
                  <c:v>-0.1441027</c:v>
                </c:pt>
                <c:pt idx="1714">
                  <c:v>-0.14257619999999999</c:v>
                </c:pt>
                <c:pt idx="1715">
                  <c:v>-0.14105760000000001</c:v>
                </c:pt>
                <c:pt idx="1716">
                  <c:v>-0.13954690000000061</c:v>
                </c:pt>
                <c:pt idx="1717">
                  <c:v>-0.13804440000000082</c:v>
                </c:pt>
                <c:pt idx="1718">
                  <c:v>-0.13655010000000001</c:v>
                </c:pt>
                <c:pt idx="1719">
                  <c:v>-0.13506420000000041</c:v>
                </c:pt>
                <c:pt idx="1720">
                  <c:v>-0.13358680000000001</c:v>
                </c:pt>
                <c:pt idx="1721">
                  <c:v>-0.13211809999999999</c:v>
                </c:pt>
                <c:pt idx="1722">
                  <c:v>-0.1306582</c:v>
                </c:pt>
                <c:pt idx="1723">
                  <c:v>-0.12920719999999999</c:v>
                </c:pt>
                <c:pt idx="1724">
                  <c:v>-0.12776540000000061</c:v>
                </c:pt>
                <c:pt idx="1725">
                  <c:v>-0.1263328</c:v>
                </c:pt>
                <c:pt idx="1726">
                  <c:v>-0.12490960000000002</c:v>
                </c:pt>
                <c:pt idx="1727">
                  <c:v>-0.12349599999999999</c:v>
                </c:pt>
                <c:pt idx="1728">
                  <c:v>-0.12209200000000038</c:v>
                </c:pt>
                <c:pt idx="1729">
                  <c:v>-0.12069800000000012</c:v>
                </c:pt>
                <c:pt idx="1730">
                  <c:v>-0.1193139</c:v>
                </c:pt>
                <c:pt idx="1731">
                  <c:v>-0.11794010000000002</c:v>
                </c:pt>
                <c:pt idx="1732">
                  <c:v>-0.11657650000000012</c:v>
                </c:pt>
                <c:pt idx="1733">
                  <c:v>-0.11522350000000041</c:v>
                </c:pt>
                <c:pt idx="1734">
                  <c:v>-0.1138811</c:v>
                </c:pt>
                <c:pt idx="1735">
                  <c:v>-0.1125496</c:v>
                </c:pt>
                <c:pt idx="1736">
                  <c:v>-0.11122910000000009</c:v>
                </c:pt>
                <c:pt idx="1737">
                  <c:v>-0.10991970000000002</c:v>
                </c:pt>
                <c:pt idx="1738">
                  <c:v>-0.1086217000000006</c:v>
                </c:pt>
                <c:pt idx="1739">
                  <c:v>-0.10733520000000034</c:v>
                </c:pt>
                <c:pt idx="1740">
                  <c:v>-0.10606040000000012</c:v>
                </c:pt>
                <c:pt idx="1741">
                  <c:v>-0.10479750000000022</c:v>
                </c:pt>
                <c:pt idx="1742">
                  <c:v>-0.10354660000000022</c:v>
                </c:pt>
                <c:pt idx="1743">
                  <c:v>-0.10230789999999958</c:v>
                </c:pt>
                <c:pt idx="1744">
                  <c:v>-0.10108170000000002</c:v>
                </c:pt>
                <c:pt idx="1745">
                  <c:v>-9.9868150000000044E-2</c:v>
                </c:pt>
                <c:pt idx="1746">
                  <c:v>-9.8667340000000756E-2</c:v>
                </c:pt>
                <c:pt idx="1747">
                  <c:v>-9.747953999999999E-2</c:v>
                </c:pt>
                <c:pt idx="1748">
                  <c:v>-9.6304920000000044E-2</c:v>
                </c:pt>
                <c:pt idx="1749">
                  <c:v>-9.5143690000000017E-2</c:v>
                </c:pt>
                <c:pt idx="1750">
                  <c:v>-9.39960600000007E-2</c:v>
                </c:pt>
                <c:pt idx="1751">
                  <c:v>-9.2862199999999992E-2</c:v>
                </c:pt>
                <c:pt idx="1752">
                  <c:v>-9.1742310000000021E-2</c:v>
                </c:pt>
                <c:pt idx="1753">
                  <c:v>-9.0636640000000268E-2</c:v>
                </c:pt>
                <c:pt idx="1754">
                  <c:v>-8.9545370000000651E-2</c:v>
                </c:pt>
                <c:pt idx="1755">
                  <c:v>-8.8468720000000001E-2</c:v>
                </c:pt>
                <c:pt idx="1756">
                  <c:v>-8.740688000000002E-2</c:v>
                </c:pt>
                <c:pt idx="1757">
                  <c:v>-8.636008000000002E-2</c:v>
                </c:pt>
                <c:pt idx="1758">
                  <c:v>-8.5328560000000067E-2</c:v>
                </c:pt>
                <c:pt idx="1759">
                  <c:v>-8.4312510000000007E-2</c:v>
                </c:pt>
                <c:pt idx="1760">
                  <c:v>-8.3312160000000024E-2</c:v>
                </c:pt>
                <c:pt idx="1761">
                  <c:v>-8.2327739999999996E-2</c:v>
                </c:pt>
                <c:pt idx="1762">
                  <c:v>-8.1359480000000012E-2</c:v>
                </c:pt>
                <c:pt idx="1763">
                  <c:v>-8.040760000000001E-2</c:v>
                </c:pt>
                <c:pt idx="1764">
                  <c:v>-7.9472329999999994E-2</c:v>
                </c:pt>
                <c:pt idx="1765">
                  <c:v>-7.8553940000000003E-2</c:v>
                </c:pt>
                <c:pt idx="1766">
                  <c:v>-7.7652610000000316E-2</c:v>
                </c:pt>
                <c:pt idx="1767">
                  <c:v>-7.6768620000000329E-2</c:v>
                </c:pt>
                <c:pt idx="1768">
                  <c:v>-7.5902189999999994E-2</c:v>
                </c:pt>
                <c:pt idx="1769">
                  <c:v>-7.5053590000000114E-2</c:v>
                </c:pt>
                <c:pt idx="1770">
                  <c:v>-7.4223040000000004E-2</c:v>
                </c:pt>
                <c:pt idx="1771">
                  <c:v>-7.3410800000000012E-2</c:v>
                </c:pt>
                <c:pt idx="1772">
                  <c:v>-7.2617119999999993E-2</c:v>
                </c:pt>
                <c:pt idx="1773">
                  <c:v>-7.1842240000000002E-2</c:v>
                </c:pt>
                <c:pt idx="1774">
                  <c:v>-7.1086420000000122E-2</c:v>
                </c:pt>
                <c:pt idx="1775">
                  <c:v>-7.034994E-2</c:v>
                </c:pt>
                <c:pt idx="1776">
                  <c:v>-6.9633030000000123E-2</c:v>
                </c:pt>
                <c:pt idx="1777">
                  <c:v>-6.8935960000000004E-2</c:v>
                </c:pt>
                <c:pt idx="1778">
                  <c:v>-6.8258990000000019E-2</c:v>
                </c:pt>
                <c:pt idx="1779">
                  <c:v>-6.7602380000000004E-2</c:v>
                </c:pt>
                <c:pt idx="1780">
                  <c:v>-6.6966410000000184E-2</c:v>
                </c:pt>
                <c:pt idx="1781">
                  <c:v>-6.6351339999999995E-2</c:v>
                </c:pt>
                <c:pt idx="1782">
                  <c:v>-6.575742000000033E-2</c:v>
                </c:pt>
                <c:pt idx="1783">
                  <c:v>-6.5184939999999997E-2</c:v>
                </c:pt>
                <c:pt idx="1784">
                  <c:v>-6.4634170000000019E-2</c:v>
                </c:pt>
                <c:pt idx="1785">
                  <c:v>-6.4105380000000003E-2</c:v>
                </c:pt>
                <c:pt idx="1786">
                  <c:v>-6.3598829999999995E-2</c:v>
                </c:pt>
                <c:pt idx="1787">
                  <c:v>-6.3114820000000002E-2</c:v>
                </c:pt>
                <c:pt idx="1788">
                  <c:v>-6.2653619999999993E-2</c:v>
                </c:pt>
                <c:pt idx="1789">
                  <c:v>-6.2215480000000024E-2</c:v>
                </c:pt>
                <c:pt idx="1790">
                  <c:v>-6.1800700000000014E-2</c:v>
                </c:pt>
                <c:pt idx="1791">
                  <c:v>-6.1409539999999999E-2</c:v>
                </c:pt>
                <c:pt idx="1792">
                  <c:v>-6.1042279999999997E-2</c:v>
                </c:pt>
                <c:pt idx="1793">
                  <c:v>-6.0699210000000003E-2</c:v>
                </c:pt>
                <c:pt idx="1794">
                  <c:v>-6.0380600000000277E-2</c:v>
                </c:pt>
                <c:pt idx="1795">
                  <c:v>-6.0086710000000133E-2</c:v>
                </c:pt>
                <c:pt idx="1796">
                  <c:v>-5.9817840000000094E-2</c:v>
                </c:pt>
                <c:pt idx="1797">
                  <c:v>-5.9574250000000002E-2</c:v>
                </c:pt>
                <c:pt idx="1798">
                  <c:v>-5.9356210000000409E-2</c:v>
                </c:pt>
                <c:pt idx="1799">
                  <c:v>-5.9164000000000133E-2</c:v>
                </c:pt>
                <c:pt idx="1800">
                  <c:v>-5.8997870000000022E-2</c:v>
                </c:pt>
                <c:pt idx="1801">
                  <c:v>-5.885812E-2</c:v>
                </c:pt>
                <c:pt idx="1802">
                  <c:v>-5.8744980000000023E-2</c:v>
                </c:pt>
                <c:pt idx="1803">
                  <c:v>-5.8658749999999947E-2</c:v>
                </c:pt>
                <c:pt idx="1804">
                  <c:v>-5.8599659999999998E-2</c:v>
                </c:pt>
                <c:pt idx="1805">
                  <c:v>-5.8567979999999999E-2</c:v>
                </c:pt>
                <c:pt idx="1806">
                  <c:v>-5.8563970000000104E-2</c:v>
                </c:pt>
                <c:pt idx="1807">
                  <c:v>-5.8587880000000002E-2</c:v>
                </c:pt>
                <c:pt idx="1808">
                  <c:v>-5.8639949999999955E-2</c:v>
                </c:pt>
                <c:pt idx="1809">
                  <c:v>-5.8720460000000023E-2</c:v>
                </c:pt>
                <c:pt idx="1810">
                  <c:v>-5.8829590000000001E-2</c:v>
                </c:pt>
                <c:pt idx="1811">
                  <c:v>-5.8967620000000304E-2</c:v>
                </c:pt>
                <c:pt idx="1812">
                  <c:v>-5.9134740000000012E-2</c:v>
                </c:pt>
                <c:pt idx="1813">
                  <c:v>-5.9331190000000124E-2</c:v>
                </c:pt>
                <c:pt idx="1814">
                  <c:v>-5.9557170000000013E-2</c:v>
                </c:pt>
                <c:pt idx="1815">
                  <c:v>-5.9812890000000417E-2</c:v>
                </c:pt>
                <c:pt idx="1816">
                  <c:v>-6.0098569999999997E-2</c:v>
                </c:pt>
                <c:pt idx="1817">
                  <c:v>-6.0414400000000271E-2</c:v>
                </c:pt>
                <c:pt idx="1818">
                  <c:v>-6.076057000000025E-2</c:v>
                </c:pt>
                <c:pt idx="1819">
                  <c:v>-6.1137240000000002E-2</c:v>
                </c:pt>
                <c:pt idx="1820">
                  <c:v>-6.1544589999999975E-2</c:v>
                </c:pt>
                <c:pt idx="1821">
                  <c:v>-6.1982800000000011E-2</c:v>
                </c:pt>
                <c:pt idx="1822">
                  <c:v>-6.2451989999999999E-2</c:v>
                </c:pt>
                <c:pt idx="1823">
                  <c:v>-6.2952309999999997E-2</c:v>
                </c:pt>
                <c:pt idx="1824">
                  <c:v>-6.3483910000000032E-2</c:v>
                </c:pt>
                <c:pt idx="1825">
                  <c:v>-6.4046880000000014E-2</c:v>
                </c:pt>
                <c:pt idx="1826">
                  <c:v>-6.4641359999999995E-2</c:v>
                </c:pt>
                <c:pt idx="1827">
                  <c:v>-6.5267409999999998E-2</c:v>
                </c:pt>
                <c:pt idx="1828">
                  <c:v>-6.5925139999999979E-2</c:v>
                </c:pt>
                <c:pt idx="1829">
                  <c:v>-6.6614599999999996E-2</c:v>
                </c:pt>
                <c:pt idx="1830">
                  <c:v>-6.7335859999999997E-2</c:v>
                </c:pt>
                <c:pt idx="1831">
                  <c:v>-6.8088960000000004E-2</c:v>
                </c:pt>
                <c:pt idx="1832">
                  <c:v>-6.8873900000000002E-2</c:v>
                </c:pt>
                <c:pt idx="1833">
                  <c:v>-6.9690720000000123E-2</c:v>
                </c:pt>
                <c:pt idx="1834">
                  <c:v>-7.0539409999999997E-2</c:v>
                </c:pt>
                <c:pt idx="1835">
                  <c:v>-7.1419960000000018E-2</c:v>
                </c:pt>
                <c:pt idx="1836">
                  <c:v>-7.2332310000000344E-2</c:v>
                </c:pt>
                <c:pt idx="1837">
                  <c:v>-7.3276419999999995E-2</c:v>
                </c:pt>
                <c:pt idx="1838">
                  <c:v>-7.4252200000000032E-2</c:v>
                </c:pt>
                <c:pt idx="1839">
                  <c:v>-7.5259599999999996E-2</c:v>
                </c:pt>
                <c:pt idx="1840">
                  <c:v>-7.6298459999999999E-2</c:v>
                </c:pt>
                <c:pt idx="1841">
                  <c:v>-7.7368709999999993E-2</c:v>
                </c:pt>
                <c:pt idx="1842">
                  <c:v>-7.8470159999999997E-2</c:v>
                </c:pt>
                <c:pt idx="1843">
                  <c:v>-7.9602670000000375E-2</c:v>
                </c:pt>
                <c:pt idx="1844">
                  <c:v>-8.0766070000000245E-2</c:v>
                </c:pt>
                <c:pt idx="1845">
                  <c:v>-8.196011000000003E-2</c:v>
                </c:pt>
                <c:pt idx="1846">
                  <c:v>-8.3184590000000225E-2</c:v>
                </c:pt>
                <c:pt idx="1847">
                  <c:v>-8.443929E-2</c:v>
                </c:pt>
                <c:pt idx="1848">
                  <c:v>-8.572391E-2</c:v>
                </c:pt>
                <c:pt idx="1849">
                  <c:v>-8.7038170000000012E-2</c:v>
                </c:pt>
                <c:pt idx="1850">
                  <c:v>-8.8381770000000012E-2</c:v>
                </c:pt>
                <c:pt idx="1851">
                  <c:v>-8.9754410000000576E-2</c:v>
                </c:pt>
                <c:pt idx="1852">
                  <c:v>-9.1155690000000067E-2</c:v>
                </c:pt>
                <c:pt idx="1853">
                  <c:v>-9.2585260000000003E-2</c:v>
                </c:pt>
                <c:pt idx="1854">
                  <c:v>-9.4042750000000008E-2</c:v>
                </c:pt>
                <c:pt idx="1855">
                  <c:v>-9.5527710000000043E-2</c:v>
                </c:pt>
                <c:pt idx="1856">
                  <c:v>-9.7039709999999987E-2</c:v>
                </c:pt>
                <c:pt idx="1857">
                  <c:v>-9.8578330000000519E-2</c:v>
                </c:pt>
                <c:pt idx="1858">
                  <c:v>-0.10014300000000002</c:v>
                </c:pt>
                <c:pt idx="1859">
                  <c:v>-0.10173340000000022</c:v>
                </c:pt>
                <c:pt idx="1860">
                  <c:v>-0.10334889999999958</c:v>
                </c:pt>
                <c:pt idx="1861">
                  <c:v>-0.1049889</c:v>
                </c:pt>
                <c:pt idx="1862">
                  <c:v>-0.10665289999999998</c:v>
                </c:pt>
                <c:pt idx="1863">
                  <c:v>-0.1083403</c:v>
                </c:pt>
                <c:pt idx="1864">
                  <c:v>-0.1100506</c:v>
                </c:pt>
                <c:pt idx="1865">
                  <c:v>-0.11178310000000002</c:v>
                </c:pt>
                <c:pt idx="1866">
                  <c:v>-0.1135371</c:v>
                </c:pt>
                <c:pt idx="1867">
                  <c:v>-0.115312</c:v>
                </c:pt>
                <c:pt idx="1868">
                  <c:v>-0.11710719999999998</c:v>
                </c:pt>
                <c:pt idx="1869">
                  <c:v>-0.11892200000000012</c:v>
                </c:pt>
                <c:pt idx="1870">
                  <c:v>-0.12075550000000022</c:v>
                </c:pt>
                <c:pt idx="1871">
                  <c:v>-0.12260720000000012</c:v>
                </c:pt>
                <c:pt idx="1872">
                  <c:v>-0.12447630000000012</c:v>
                </c:pt>
                <c:pt idx="1873">
                  <c:v>-0.126362</c:v>
                </c:pt>
                <c:pt idx="1874">
                  <c:v>-0.12826360000000001</c:v>
                </c:pt>
                <c:pt idx="1875">
                  <c:v>-0.1301802</c:v>
                </c:pt>
                <c:pt idx="1876">
                  <c:v>-0.13211120000000001</c:v>
                </c:pt>
                <c:pt idx="1877">
                  <c:v>-0.1340556</c:v>
                </c:pt>
                <c:pt idx="1878">
                  <c:v>-0.13601269999999999</c:v>
                </c:pt>
                <c:pt idx="1879">
                  <c:v>-0.13798160000000001</c:v>
                </c:pt>
                <c:pt idx="1880">
                  <c:v>-0.13996159999999999</c:v>
                </c:pt>
                <c:pt idx="1881">
                  <c:v>-0.14195169999999999</c:v>
                </c:pt>
                <c:pt idx="1882">
                  <c:v>-0.14395110000000041</c:v>
                </c:pt>
                <c:pt idx="1883">
                  <c:v>-0.14595900000000073</c:v>
                </c:pt>
                <c:pt idx="1884">
                  <c:v>-0.14797450000000001</c:v>
                </c:pt>
                <c:pt idx="1885">
                  <c:v>-0.14999670000000082</c:v>
                </c:pt>
                <c:pt idx="1886">
                  <c:v>-0.15202479999999999</c:v>
                </c:pt>
                <c:pt idx="1887">
                  <c:v>-0.15405790000000041</c:v>
                </c:pt>
                <c:pt idx="1888">
                  <c:v>-0.15609510000000079</c:v>
                </c:pt>
                <c:pt idx="1889">
                  <c:v>-0.15813569999999999</c:v>
                </c:pt>
                <c:pt idx="1890">
                  <c:v>-0.16017849999999997</c:v>
                </c:pt>
                <c:pt idx="1891">
                  <c:v>-0.1622229</c:v>
                </c:pt>
                <c:pt idx="1892">
                  <c:v>-0.16426789999999999</c:v>
                </c:pt>
                <c:pt idx="1893">
                  <c:v>-0.16631270000000001</c:v>
                </c:pt>
                <c:pt idx="1894">
                  <c:v>-0.16835639999999999</c:v>
                </c:pt>
                <c:pt idx="1895">
                  <c:v>-0.17039820000000044</c:v>
                </c:pt>
                <c:pt idx="1896">
                  <c:v>-0.17243720000000082</c:v>
                </c:pt>
                <c:pt idx="1897">
                  <c:v>-0.1744725</c:v>
                </c:pt>
                <c:pt idx="1898">
                  <c:v>-0.17650340000000073</c:v>
                </c:pt>
                <c:pt idx="1899">
                  <c:v>-0.17852899999999999</c:v>
                </c:pt>
                <c:pt idx="1900">
                  <c:v>-0.18054850000000044</c:v>
                </c:pt>
                <c:pt idx="1901">
                  <c:v>-0.18256110000000061</c:v>
                </c:pt>
                <c:pt idx="1902">
                  <c:v>-0.18456600000000073</c:v>
                </c:pt>
                <c:pt idx="1903">
                  <c:v>-0.18656230000000079</c:v>
                </c:pt>
                <c:pt idx="1904">
                  <c:v>-0.18854950000000073</c:v>
                </c:pt>
                <c:pt idx="1905">
                  <c:v>-0.19052659999999988</c:v>
                </c:pt>
                <c:pt idx="1906">
                  <c:v>-0.19249300000000041</c:v>
                </c:pt>
                <c:pt idx="1907">
                  <c:v>-0.19444780000000061</c:v>
                </c:pt>
                <c:pt idx="1908">
                  <c:v>-0.1963905</c:v>
                </c:pt>
                <c:pt idx="1909">
                  <c:v>-0.1983203</c:v>
                </c:pt>
                <c:pt idx="1910">
                  <c:v>-0.20023650000000001</c:v>
                </c:pt>
                <c:pt idx="1911">
                  <c:v>-0.2021385</c:v>
                </c:pt>
                <c:pt idx="1912">
                  <c:v>-0.2040255</c:v>
                </c:pt>
                <c:pt idx="1913">
                  <c:v>-0.20589710000000044</c:v>
                </c:pt>
                <c:pt idx="1914">
                  <c:v>-0.20775250000000001</c:v>
                </c:pt>
                <c:pt idx="1915">
                  <c:v>-0.20959110000000061</c:v>
                </c:pt>
                <c:pt idx="1916">
                  <c:v>-0.21141250000000061</c:v>
                </c:pt>
                <c:pt idx="1917">
                  <c:v>-0.21321600000000096</c:v>
                </c:pt>
                <c:pt idx="1918">
                  <c:v>-0.21500100000000041</c:v>
                </c:pt>
                <c:pt idx="1919">
                  <c:v>-0.21676720000000099</c:v>
                </c:pt>
                <c:pt idx="1920">
                  <c:v>-0.21851390000000082</c:v>
                </c:pt>
                <c:pt idx="1921">
                  <c:v>-0.22024070000000001</c:v>
                </c:pt>
                <c:pt idx="1922">
                  <c:v>-0.22194720000000082</c:v>
                </c:pt>
                <c:pt idx="1923">
                  <c:v>-0.22363279999999988</c:v>
                </c:pt>
                <c:pt idx="1924">
                  <c:v>-0.22529720000000061</c:v>
                </c:pt>
                <c:pt idx="1925">
                  <c:v>-0.22693990000000044</c:v>
                </c:pt>
                <c:pt idx="1926">
                  <c:v>-0.2285606</c:v>
                </c:pt>
                <c:pt idx="1927">
                  <c:v>-0.2301589</c:v>
                </c:pt>
                <c:pt idx="1928">
                  <c:v>-0.23173440000000073</c:v>
                </c:pt>
                <c:pt idx="1929">
                  <c:v>-0.23328679999999999</c:v>
                </c:pt>
                <c:pt idx="1930">
                  <c:v>-0.23481589999999999</c:v>
                </c:pt>
                <c:pt idx="1931">
                  <c:v>-0.23632130000000001</c:v>
                </c:pt>
                <c:pt idx="1932">
                  <c:v>-0.23780270000000001</c:v>
                </c:pt>
                <c:pt idx="1933">
                  <c:v>-0.23925990000000041</c:v>
                </c:pt>
                <c:pt idx="1934">
                  <c:v>-0.24069270000000001</c:v>
                </c:pt>
                <c:pt idx="1935">
                  <c:v>-0.2421008</c:v>
                </c:pt>
                <c:pt idx="1936">
                  <c:v>-0.24348410000000073</c:v>
                </c:pt>
                <c:pt idx="1937">
                  <c:v>-0.24484220000000079</c:v>
                </c:pt>
                <c:pt idx="1938">
                  <c:v>-0.24617520000000001</c:v>
                </c:pt>
                <c:pt idx="1939">
                  <c:v>-0.24748280000000061</c:v>
                </c:pt>
                <c:pt idx="1940">
                  <c:v>-0.24876480000000073</c:v>
                </c:pt>
                <c:pt idx="1941">
                  <c:v>-0.2500213</c:v>
                </c:pt>
                <c:pt idx="1942">
                  <c:v>-0.25125199999999998</c:v>
                </c:pt>
                <c:pt idx="1943">
                  <c:v>-0.25245690000000032</c:v>
                </c:pt>
                <c:pt idx="1944">
                  <c:v>-0.25363579999999997</c:v>
                </c:pt>
                <c:pt idx="1945">
                  <c:v>-0.25478880000000032</c:v>
                </c:pt>
                <c:pt idx="1946">
                  <c:v>-0.25591590000000008</c:v>
                </c:pt>
                <c:pt idx="1947">
                  <c:v>-0.25701680000000032</c:v>
                </c:pt>
                <c:pt idx="1948">
                  <c:v>-0.25809169999999998</c:v>
                </c:pt>
                <c:pt idx="1949">
                  <c:v>-0.2591406</c:v>
                </c:pt>
                <c:pt idx="1950">
                  <c:v>-0.26016330000000004</c:v>
                </c:pt>
                <c:pt idx="1951">
                  <c:v>-0.26116</c:v>
                </c:pt>
                <c:pt idx="1952">
                  <c:v>-0.26213070000000005</c:v>
                </c:pt>
                <c:pt idx="1953">
                  <c:v>-0.26307540000000001</c:v>
                </c:pt>
                <c:pt idx="1954">
                  <c:v>-0.26399420000000001</c:v>
                </c:pt>
                <c:pt idx="1955">
                  <c:v>-0.26488710000000032</c:v>
                </c:pt>
                <c:pt idx="1956">
                  <c:v>-0.26575410000000005</c:v>
                </c:pt>
                <c:pt idx="1957">
                  <c:v>-0.26659550000000004</c:v>
                </c:pt>
                <c:pt idx="1958">
                  <c:v>-0.26741120000000002</c:v>
                </c:pt>
                <c:pt idx="1959">
                  <c:v>-0.26820139999999998</c:v>
                </c:pt>
                <c:pt idx="1960">
                  <c:v>-0.26896620000000032</c:v>
                </c:pt>
                <c:pt idx="1961">
                  <c:v>-0.26970570000000005</c:v>
                </c:pt>
                <c:pt idx="1962">
                  <c:v>-0.27041990000000032</c:v>
                </c:pt>
                <c:pt idx="1963">
                  <c:v>-0.27110910000000005</c:v>
                </c:pt>
                <c:pt idx="1964">
                  <c:v>-0.2717734</c:v>
                </c:pt>
                <c:pt idx="1965">
                  <c:v>-0.27241280000000134</c:v>
                </c:pt>
                <c:pt idx="1966">
                  <c:v>-0.27302770000000032</c:v>
                </c:pt>
                <c:pt idx="1967">
                  <c:v>-0.27361810000000031</c:v>
                </c:pt>
                <c:pt idx="1968">
                  <c:v>-0.27418410000000032</c:v>
                </c:pt>
                <c:pt idx="1969">
                  <c:v>-0.27472610000000008</c:v>
                </c:pt>
                <c:pt idx="1970">
                  <c:v>-0.27524400000000004</c:v>
                </c:pt>
                <c:pt idx="1971">
                  <c:v>-0.27573810000000004</c:v>
                </c:pt>
                <c:pt idx="1972">
                  <c:v>-0.27620870000000008</c:v>
                </c:pt>
                <c:pt idx="1973">
                  <c:v>-0.27665590000000001</c:v>
                </c:pt>
                <c:pt idx="1974">
                  <c:v>-0.27707970000000032</c:v>
                </c:pt>
                <c:pt idx="1975">
                  <c:v>-0.27748060000000152</c:v>
                </c:pt>
                <c:pt idx="1976">
                  <c:v>-0.27785860000000134</c:v>
                </c:pt>
                <c:pt idx="1977">
                  <c:v>-0.27821390000000001</c:v>
                </c:pt>
                <c:pt idx="1978">
                  <c:v>-0.27854680000000032</c:v>
                </c:pt>
                <c:pt idx="1979">
                  <c:v>-0.27885760000000032</c:v>
                </c:pt>
                <c:pt idx="1980">
                  <c:v>-0.27914630000000001</c:v>
                </c:pt>
                <c:pt idx="1981">
                  <c:v>-0.27941310000000008</c:v>
                </c:pt>
                <c:pt idx="1982">
                  <c:v>-0.27965850000000031</c:v>
                </c:pt>
                <c:pt idx="1983">
                  <c:v>-0.27988240000000175</c:v>
                </c:pt>
                <c:pt idx="1984">
                  <c:v>-0.28008520000000031</c:v>
                </c:pt>
                <c:pt idx="1985">
                  <c:v>-0.28026710000000005</c:v>
                </c:pt>
                <c:pt idx="1986">
                  <c:v>-0.28042820000000152</c:v>
                </c:pt>
                <c:pt idx="1987">
                  <c:v>-0.28056890000000134</c:v>
                </c:pt>
                <c:pt idx="1988">
                  <c:v>-0.28068940000000031</c:v>
                </c:pt>
                <c:pt idx="1989">
                  <c:v>-0.28078970000000031</c:v>
                </c:pt>
                <c:pt idx="1990">
                  <c:v>-0.28087030000000152</c:v>
                </c:pt>
                <c:pt idx="1991">
                  <c:v>-0.2809314</c:v>
                </c:pt>
                <c:pt idx="1992">
                  <c:v>-0.28097310000000031</c:v>
                </c:pt>
                <c:pt idx="1993">
                  <c:v>-0.28099570000000001</c:v>
                </c:pt>
                <c:pt idx="1994">
                  <c:v>-0.28099940000000001</c:v>
                </c:pt>
                <c:pt idx="1995">
                  <c:v>-0.28098460000000175</c:v>
                </c:pt>
                <c:pt idx="1996">
                  <c:v>-0.28095120000000001</c:v>
                </c:pt>
                <c:pt idx="1997">
                  <c:v>-0.28089970000000031</c:v>
                </c:pt>
                <c:pt idx="1998">
                  <c:v>-0.28083020000000031</c:v>
                </c:pt>
                <c:pt idx="1999">
                  <c:v>-0.28074299999999996</c:v>
                </c:pt>
                <c:pt idx="2000">
                  <c:v>-0.28063830000000001</c:v>
                </c:pt>
                <c:pt idx="2001">
                  <c:v>-0.28051640000000116</c:v>
                </c:pt>
                <c:pt idx="2002">
                  <c:v>-0.28037740000000116</c:v>
                </c:pt>
                <c:pt idx="2003">
                  <c:v>-0.28022160000000002</c:v>
                </c:pt>
                <c:pt idx="2004">
                  <c:v>-0.2800493</c:v>
                </c:pt>
                <c:pt idx="2005">
                  <c:v>-0.27986060000000151</c:v>
                </c:pt>
                <c:pt idx="2006">
                  <c:v>-0.27965590000000001</c:v>
                </c:pt>
                <c:pt idx="2007">
                  <c:v>-0.27943520000000005</c:v>
                </c:pt>
                <c:pt idx="2008">
                  <c:v>-0.27919890000000008</c:v>
                </c:pt>
                <c:pt idx="2009">
                  <c:v>-0.27894720000000001</c:v>
                </c:pt>
                <c:pt idx="2010">
                  <c:v>-0.27868030000000032</c:v>
                </c:pt>
                <c:pt idx="2011">
                  <c:v>-0.27839840000000032</c:v>
                </c:pt>
                <c:pt idx="2012">
                  <c:v>-0.27810180000000001</c:v>
                </c:pt>
                <c:pt idx="2013">
                  <c:v>-0.2777907</c:v>
                </c:pt>
                <c:pt idx="2014">
                  <c:v>-0.27746520000000002</c:v>
                </c:pt>
                <c:pt idx="2015">
                  <c:v>-0.27712570000000031</c:v>
                </c:pt>
                <c:pt idx="2016">
                  <c:v>-0.27677230000000008</c:v>
                </c:pt>
                <c:pt idx="2017">
                  <c:v>-0.27640530000000002</c:v>
                </c:pt>
                <c:pt idx="2018">
                  <c:v>-0.27602480000000146</c:v>
                </c:pt>
                <c:pt idx="2019">
                  <c:v>-0.27563119999999997</c:v>
                </c:pt>
                <c:pt idx="2020">
                  <c:v>-0.27522450000000032</c:v>
                </c:pt>
                <c:pt idx="2021">
                  <c:v>-0.27480510000000002</c:v>
                </c:pt>
                <c:pt idx="2022">
                  <c:v>-0.27437310000000031</c:v>
                </c:pt>
                <c:pt idx="2023">
                  <c:v>-0.27392880000000175</c:v>
                </c:pt>
                <c:pt idx="2024">
                  <c:v>-0.27347230000000117</c:v>
                </c:pt>
                <c:pt idx="2025">
                  <c:v>-0.27300390000000002</c:v>
                </c:pt>
                <c:pt idx="2026">
                  <c:v>-0.27252380000000032</c:v>
                </c:pt>
                <c:pt idx="2027">
                  <c:v>-0.2720321</c:v>
                </c:pt>
                <c:pt idx="2028">
                  <c:v>-0.27152920000000008</c:v>
                </c:pt>
                <c:pt idx="2029">
                  <c:v>-0.27101510000000001</c:v>
                </c:pt>
                <c:pt idx="2030">
                  <c:v>-0.27049020000000001</c:v>
                </c:pt>
                <c:pt idx="2031">
                  <c:v>-0.26995450000000032</c:v>
                </c:pt>
                <c:pt idx="2032">
                  <c:v>-0.26940840000000038</c:v>
                </c:pt>
                <c:pt idx="2033">
                  <c:v>-0.26885190000000031</c:v>
                </c:pt>
                <c:pt idx="2034">
                  <c:v>-0.26828540000000001</c:v>
                </c:pt>
                <c:pt idx="2035">
                  <c:v>-0.26770890000000008</c:v>
                </c:pt>
                <c:pt idx="2036">
                  <c:v>-0.26712270000000032</c:v>
                </c:pt>
                <c:pt idx="2037">
                  <c:v>-0.26652690000000134</c:v>
                </c:pt>
                <c:pt idx="2038">
                  <c:v>-0.26592190000000032</c:v>
                </c:pt>
                <c:pt idx="2039">
                  <c:v>-0.26530770000000031</c:v>
                </c:pt>
                <c:pt idx="2040">
                  <c:v>-0.26468450000000032</c:v>
                </c:pt>
                <c:pt idx="2041">
                  <c:v>-0.26405250000000002</c:v>
                </c:pt>
                <c:pt idx="2042">
                  <c:v>-0.26341200000000031</c:v>
                </c:pt>
                <c:pt idx="2043">
                  <c:v>-0.26276310000000003</c:v>
                </c:pt>
                <c:pt idx="2044">
                  <c:v>-0.2621059</c:v>
                </c:pt>
                <c:pt idx="2045">
                  <c:v>-0.26144070000000008</c:v>
                </c:pt>
                <c:pt idx="2046">
                  <c:v>-0.26076760000000004</c:v>
                </c:pt>
                <c:pt idx="2047">
                  <c:v>-0.26008680000000134</c:v>
                </c:pt>
                <c:pt idx="2048">
                  <c:v>-0.25939850000000031</c:v>
                </c:pt>
                <c:pt idx="2049">
                  <c:v>-0.25870290000000001</c:v>
                </c:pt>
                <c:pt idx="2050">
                  <c:v>-0.25800010000000001</c:v>
                </c:pt>
                <c:pt idx="2051">
                  <c:v>-0.25729030000000003</c:v>
                </c:pt>
                <c:pt idx="2052">
                  <c:v>-0.25657370000000002</c:v>
                </c:pt>
                <c:pt idx="2053">
                  <c:v>-0.25585040000000031</c:v>
                </c:pt>
                <c:pt idx="2054">
                  <c:v>-0.25512060000000031</c:v>
                </c:pt>
                <c:pt idx="2055">
                  <c:v>-0.25438440000000134</c:v>
                </c:pt>
                <c:pt idx="2056">
                  <c:v>-0.25364209999999998</c:v>
                </c:pt>
                <c:pt idx="2057">
                  <c:v>-0.2528937</c:v>
                </c:pt>
                <c:pt idx="2058">
                  <c:v>-0.25213949999999996</c:v>
                </c:pt>
                <c:pt idx="2059">
                  <c:v>-0.25137970000000032</c:v>
                </c:pt>
                <c:pt idx="2060">
                  <c:v>-0.25061420000000001</c:v>
                </c:pt>
                <c:pt idx="2061">
                  <c:v>-0.24984340000000099</c:v>
                </c:pt>
                <c:pt idx="2062">
                  <c:v>-0.24906730000000096</c:v>
                </c:pt>
                <c:pt idx="2063">
                  <c:v>-0.24828610000000076</c:v>
                </c:pt>
                <c:pt idx="2064">
                  <c:v>-0.24750000000000041</c:v>
                </c:pt>
                <c:pt idx="2065">
                  <c:v>-0.24670910000000079</c:v>
                </c:pt>
                <c:pt idx="2066">
                  <c:v>-0.24591350000000073</c:v>
                </c:pt>
                <c:pt idx="2067">
                  <c:v>-0.24511340000000073</c:v>
                </c:pt>
                <c:pt idx="2068">
                  <c:v>-0.24430890000000041</c:v>
                </c:pt>
                <c:pt idx="2069">
                  <c:v>-0.24350020000000044</c:v>
                </c:pt>
                <c:pt idx="2070">
                  <c:v>-0.24268740000000041</c:v>
                </c:pt>
                <c:pt idx="2071">
                  <c:v>-0.24187069999999997</c:v>
                </c:pt>
                <c:pt idx="2072">
                  <c:v>-0.24105009999999999</c:v>
                </c:pt>
                <c:pt idx="2073">
                  <c:v>-0.24022589999999999</c:v>
                </c:pt>
                <c:pt idx="2074">
                  <c:v>-0.23939800000000044</c:v>
                </c:pt>
                <c:pt idx="2075">
                  <c:v>-0.23856680000000041</c:v>
                </c:pt>
                <c:pt idx="2076">
                  <c:v>-0.23773220000000073</c:v>
                </c:pt>
                <c:pt idx="2077">
                  <c:v>-0.23689450000000001</c:v>
                </c:pt>
                <c:pt idx="2078">
                  <c:v>-0.23605370000000001</c:v>
                </c:pt>
                <c:pt idx="2079">
                  <c:v>-0.23521000000000061</c:v>
                </c:pt>
                <c:pt idx="2080">
                  <c:v>-0.23436340000000044</c:v>
                </c:pt>
                <c:pt idx="2081">
                  <c:v>-0.23351410000000061</c:v>
                </c:pt>
                <c:pt idx="2082">
                  <c:v>-0.23266220000000001</c:v>
                </c:pt>
                <c:pt idx="2083">
                  <c:v>-0.23180790000000001</c:v>
                </c:pt>
                <c:pt idx="2084">
                  <c:v>-0.23095120000000041</c:v>
                </c:pt>
                <c:pt idx="2085">
                  <c:v>-0.23009220000000041</c:v>
                </c:pt>
                <c:pt idx="2086">
                  <c:v>-0.22923109999999999</c:v>
                </c:pt>
                <c:pt idx="2087">
                  <c:v>-0.22836799999999999</c:v>
                </c:pt>
                <c:pt idx="2088">
                  <c:v>-0.22750290000000001</c:v>
                </c:pt>
                <c:pt idx="2089">
                  <c:v>-0.2266359</c:v>
                </c:pt>
                <c:pt idx="2090">
                  <c:v>-0.22576720000000061</c:v>
                </c:pt>
                <c:pt idx="2091">
                  <c:v>-0.22489700000000001</c:v>
                </c:pt>
                <c:pt idx="2092">
                  <c:v>-0.2240251</c:v>
                </c:pt>
                <c:pt idx="2093">
                  <c:v>-0.22315179999999987</c:v>
                </c:pt>
                <c:pt idx="2094">
                  <c:v>-0.22227710000000001</c:v>
                </c:pt>
                <c:pt idx="2095">
                  <c:v>-0.22140119999999999</c:v>
                </c:pt>
                <c:pt idx="2096">
                  <c:v>-0.220524</c:v>
                </c:pt>
                <c:pt idx="2097">
                  <c:v>-0.21964580000000061</c:v>
                </c:pt>
                <c:pt idx="2098">
                  <c:v>-0.21876660000000073</c:v>
                </c:pt>
                <c:pt idx="2099">
                  <c:v>-0.21788640000000073</c:v>
                </c:pt>
                <c:pt idx="2100">
                  <c:v>-0.21700530000000082</c:v>
                </c:pt>
                <c:pt idx="2101">
                  <c:v>-0.2161235</c:v>
                </c:pt>
                <c:pt idx="2102">
                  <c:v>-0.21524100000000096</c:v>
                </c:pt>
                <c:pt idx="2103">
                  <c:v>-0.21435779999999999</c:v>
                </c:pt>
                <c:pt idx="2104">
                  <c:v>-0.21347410000000044</c:v>
                </c:pt>
                <c:pt idx="2105">
                  <c:v>-0.21258980000000041</c:v>
                </c:pt>
                <c:pt idx="2106">
                  <c:v>-0.21170520000000081</c:v>
                </c:pt>
                <c:pt idx="2107">
                  <c:v>-0.21082020000000001</c:v>
                </c:pt>
                <c:pt idx="2108">
                  <c:v>-0.20993490000000073</c:v>
                </c:pt>
                <c:pt idx="2109">
                  <c:v>-0.20904930000000099</c:v>
                </c:pt>
                <c:pt idx="2110">
                  <c:v>-0.2081636</c:v>
                </c:pt>
                <c:pt idx="2111">
                  <c:v>-0.20727770000000001</c:v>
                </c:pt>
                <c:pt idx="2112">
                  <c:v>-0.20639179999999999</c:v>
                </c:pt>
                <c:pt idx="2113">
                  <c:v>-0.20550579999999999</c:v>
                </c:pt>
                <c:pt idx="2114">
                  <c:v>-0.20461979999999999</c:v>
                </c:pt>
                <c:pt idx="2115">
                  <c:v>-0.20373390000000041</c:v>
                </c:pt>
                <c:pt idx="2116">
                  <c:v>-0.20284810000000061</c:v>
                </c:pt>
                <c:pt idx="2117">
                  <c:v>-0.20196250000000004</c:v>
                </c:pt>
                <c:pt idx="2118">
                  <c:v>-0.20107710000000001</c:v>
                </c:pt>
                <c:pt idx="2119">
                  <c:v>-0.20019190000000001</c:v>
                </c:pt>
                <c:pt idx="2120">
                  <c:v>-0.19930690000000001</c:v>
                </c:pt>
                <c:pt idx="2121">
                  <c:v>-0.19842230000000041</c:v>
                </c:pt>
                <c:pt idx="2122">
                  <c:v>-0.19753799999999999</c:v>
                </c:pt>
                <c:pt idx="2123">
                  <c:v>-0.1966541</c:v>
                </c:pt>
                <c:pt idx="2124">
                  <c:v>-0.19577059999999988</c:v>
                </c:pt>
                <c:pt idx="2125">
                  <c:v>-0.19488739999999999</c:v>
                </c:pt>
                <c:pt idx="2126">
                  <c:v>-0.19400480000000001</c:v>
                </c:pt>
                <c:pt idx="2127">
                  <c:v>-0.19312259999999987</c:v>
                </c:pt>
                <c:pt idx="2128">
                  <c:v>-0.19224079999999999</c:v>
                </c:pt>
                <c:pt idx="2129">
                  <c:v>-0.19135949999999999</c:v>
                </c:pt>
                <c:pt idx="2130">
                  <c:v>-0.1904788</c:v>
                </c:pt>
                <c:pt idx="2131">
                  <c:v>-0.18959860000000073</c:v>
                </c:pt>
                <c:pt idx="2132">
                  <c:v>-0.18871890000000102</c:v>
                </c:pt>
                <c:pt idx="2133">
                  <c:v>-0.18783970000000041</c:v>
                </c:pt>
                <c:pt idx="2134">
                  <c:v>-0.18696120000000102</c:v>
                </c:pt>
                <c:pt idx="2135">
                  <c:v>-0.18608310000000061</c:v>
                </c:pt>
                <c:pt idx="2136">
                  <c:v>-0.18520560000000041</c:v>
                </c:pt>
                <c:pt idx="2137">
                  <c:v>-0.18432870000000001</c:v>
                </c:pt>
                <c:pt idx="2138">
                  <c:v>-0.18345230000000082</c:v>
                </c:pt>
                <c:pt idx="2139">
                  <c:v>-0.1825765</c:v>
                </c:pt>
                <c:pt idx="2140">
                  <c:v>-0.18170110000000067</c:v>
                </c:pt>
                <c:pt idx="2141">
                  <c:v>-0.18082640000000041</c:v>
                </c:pt>
                <c:pt idx="2142">
                  <c:v>-0.17995220000000073</c:v>
                </c:pt>
                <c:pt idx="2143">
                  <c:v>-0.1790785</c:v>
                </c:pt>
                <c:pt idx="2144">
                  <c:v>-0.17820520000000073</c:v>
                </c:pt>
                <c:pt idx="2145">
                  <c:v>-0.1773325</c:v>
                </c:pt>
                <c:pt idx="2146">
                  <c:v>-0.17646030000000079</c:v>
                </c:pt>
                <c:pt idx="2147">
                  <c:v>-0.17558850000000001</c:v>
                </c:pt>
                <c:pt idx="2148">
                  <c:v>-0.17471710000000079</c:v>
                </c:pt>
                <c:pt idx="2149">
                  <c:v>-0.17384620000000073</c:v>
                </c:pt>
                <c:pt idx="2150">
                  <c:v>-0.17297560000000001</c:v>
                </c:pt>
                <c:pt idx="2151">
                  <c:v>-0.17210539999999999</c:v>
                </c:pt>
                <c:pt idx="2152">
                  <c:v>-0.17123550000000001</c:v>
                </c:pt>
                <c:pt idx="2153">
                  <c:v>-0.17036599999999999</c:v>
                </c:pt>
                <c:pt idx="2154">
                  <c:v>-0.16949670000000044</c:v>
                </c:pt>
                <c:pt idx="2155">
                  <c:v>-0.16862769999999988</c:v>
                </c:pt>
                <c:pt idx="2156">
                  <c:v>-0.16775889999999999</c:v>
                </c:pt>
                <c:pt idx="2157">
                  <c:v>-0.16689029999999999</c:v>
                </c:pt>
                <c:pt idx="2158">
                  <c:v>-0.1660218</c:v>
                </c:pt>
                <c:pt idx="2159">
                  <c:v>-0.16515349999999998</c:v>
                </c:pt>
                <c:pt idx="2160">
                  <c:v>-0.16428519999999999</c:v>
                </c:pt>
                <c:pt idx="2161">
                  <c:v>-0.16341700000000073</c:v>
                </c:pt>
                <c:pt idx="2162">
                  <c:v>-0.16254879999999999</c:v>
                </c:pt>
                <c:pt idx="2163">
                  <c:v>-0.1616804</c:v>
                </c:pt>
                <c:pt idx="2164">
                  <c:v>-0.16081210000000001</c:v>
                </c:pt>
                <c:pt idx="2165">
                  <c:v>-0.15994360000000096</c:v>
                </c:pt>
                <c:pt idx="2166">
                  <c:v>-0.15907489999999999</c:v>
                </c:pt>
                <c:pt idx="2167">
                  <c:v>-0.15820610000000096</c:v>
                </c:pt>
                <c:pt idx="2168">
                  <c:v>-0.15733690000000061</c:v>
                </c:pt>
                <c:pt idx="2169">
                  <c:v>-0.15646750000000073</c:v>
                </c:pt>
                <c:pt idx="2170">
                  <c:v>-0.15559770000000073</c:v>
                </c:pt>
                <c:pt idx="2171">
                  <c:v>-0.15472740000000079</c:v>
                </c:pt>
                <c:pt idx="2172">
                  <c:v>-0.15385679999999999</c:v>
                </c:pt>
                <c:pt idx="2173">
                  <c:v>-0.15298560000000044</c:v>
                </c:pt>
                <c:pt idx="2174">
                  <c:v>-0.15211379999999999</c:v>
                </c:pt>
                <c:pt idx="2175">
                  <c:v>-0.15124150000000061</c:v>
                </c:pt>
                <c:pt idx="2176">
                  <c:v>-0.15036850000000004</c:v>
                </c:pt>
                <c:pt idx="2177">
                  <c:v>-0.14949470000000073</c:v>
                </c:pt>
                <c:pt idx="2178">
                  <c:v>-0.14862030000000001</c:v>
                </c:pt>
                <c:pt idx="2179">
                  <c:v>-0.14774500000000088</c:v>
                </c:pt>
                <c:pt idx="2180">
                  <c:v>-0.14686879999999999</c:v>
                </c:pt>
                <c:pt idx="2181">
                  <c:v>-0.14599170000000061</c:v>
                </c:pt>
                <c:pt idx="2182">
                  <c:v>-0.14511360000000001</c:v>
                </c:pt>
                <c:pt idx="2183">
                  <c:v>-0.14423450000000004</c:v>
                </c:pt>
                <c:pt idx="2184">
                  <c:v>-0.14335429999999999</c:v>
                </c:pt>
                <c:pt idx="2185">
                  <c:v>-0.14247290000000001</c:v>
                </c:pt>
                <c:pt idx="2186">
                  <c:v>-0.14159040000000073</c:v>
                </c:pt>
                <c:pt idx="2187">
                  <c:v>-0.14070659999999999</c:v>
                </c:pt>
                <c:pt idx="2188">
                  <c:v>-0.13982149999999999</c:v>
                </c:pt>
                <c:pt idx="2189">
                  <c:v>-0.13893500000000061</c:v>
                </c:pt>
                <c:pt idx="2190">
                  <c:v>-0.13804710000000073</c:v>
                </c:pt>
                <c:pt idx="2191">
                  <c:v>-0.13715769999999997</c:v>
                </c:pt>
                <c:pt idx="2192">
                  <c:v>-0.13626690000000041</c:v>
                </c:pt>
                <c:pt idx="2193">
                  <c:v>-0.13537440000000001</c:v>
                </c:pt>
                <c:pt idx="2194">
                  <c:v>-0.13448030000000041</c:v>
                </c:pt>
                <c:pt idx="2195">
                  <c:v>-0.13358449999999999</c:v>
                </c:pt>
                <c:pt idx="2196">
                  <c:v>-0.132687</c:v>
                </c:pt>
                <c:pt idx="2197">
                  <c:v>-0.1317876</c:v>
                </c:pt>
                <c:pt idx="2198">
                  <c:v>-0.13088649999999999</c:v>
                </c:pt>
                <c:pt idx="2199">
                  <c:v>-0.12998340000000044</c:v>
                </c:pt>
                <c:pt idx="2200">
                  <c:v>-0.12907840000000001</c:v>
                </c:pt>
                <c:pt idx="2201">
                  <c:v>-0.12817129999999988</c:v>
                </c:pt>
                <c:pt idx="2202">
                  <c:v>-0.12726219999999999</c:v>
                </c:pt>
                <c:pt idx="2203">
                  <c:v>-0.12635109999999997</c:v>
                </c:pt>
                <c:pt idx="2204">
                  <c:v>-0.12543770000000001</c:v>
                </c:pt>
                <c:pt idx="2205">
                  <c:v>-0.12452220000000055</c:v>
                </c:pt>
                <c:pt idx="2206">
                  <c:v>-0.12360440000000029</c:v>
                </c:pt>
                <c:pt idx="2207">
                  <c:v>-0.12268430000000002</c:v>
                </c:pt>
                <c:pt idx="2208">
                  <c:v>-0.12176190000000041</c:v>
                </c:pt>
                <c:pt idx="2209">
                  <c:v>-0.1208371</c:v>
                </c:pt>
                <c:pt idx="2210">
                  <c:v>-0.1199098</c:v>
                </c:pt>
                <c:pt idx="2211">
                  <c:v>-0.11898010000000002</c:v>
                </c:pt>
                <c:pt idx="2212">
                  <c:v>-0.1180479</c:v>
                </c:pt>
                <c:pt idx="2213">
                  <c:v>-0.11711310000000009</c:v>
                </c:pt>
                <c:pt idx="2214">
                  <c:v>-0.11617570000000041</c:v>
                </c:pt>
                <c:pt idx="2215">
                  <c:v>-0.11523559999999999</c:v>
                </c:pt>
                <c:pt idx="2216">
                  <c:v>-0.11429290000000022</c:v>
                </c:pt>
                <c:pt idx="2217">
                  <c:v>-0.11334739999999943</c:v>
                </c:pt>
                <c:pt idx="2218">
                  <c:v>-0.1123992</c:v>
                </c:pt>
                <c:pt idx="2219">
                  <c:v>-0.1114482</c:v>
                </c:pt>
                <c:pt idx="2220">
                  <c:v>-0.11049440000000002</c:v>
                </c:pt>
                <c:pt idx="2221">
                  <c:v>-0.10953770000000022</c:v>
                </c:pt>
                <c:pt idx="2222">
                  <c:v>-0.10857810000000002</c:v>
                </c:pt>
                <c:pt idx="2223">
                  <c:v>-0.10761560000000037</c:v>
                </c:pt>
                <c:pt idx="2224">
                  <c:v>-0.10665010000000009</c:v>
                </c:pt>
                <c:pt idx="2225">
                  <c:v>-0.10568160000000019</c:v>
                </c:pt>
                <c:pt idx="2226">
                  <c:v>-0.10471010000000019</c:v>
                </c:pt>
                <c:pt idx="2227">
                  <c:v>-0.10373560000000052</c:v>
                </c:pt>
                <c:pt idx="2228">
                  <c:v>-0.1027579</c:v>
                </c:pt>
                <c:pt idx="2229">
                  <c:v>-0.10177720000000012</c:v>
                </c:pt>
                <c:pt idx="2230">
                  <c:v>-0.10079340000000034</c:v>
                </c:pt>
                <c:pt idx="2231">
                  <c:v>-9.9806420000000493E-2</c:v>
                </c:pt>
                <c:pt idx="2232">
                  <c:v>-9.8816280000000006E-2</c:v>
                </c:pt>
                <c:pt idx="2233">
                  <c:v>-9.7822960000000028E-2</c:v>
                </c:pt>
                <c:pt idx="2234">
                  <c:v>-9.6826420000000482E-2</c:v>
                </c:pt>
                <c:pt idx="2235">
                  <c:v>-9.5826660000000535E-2</c:v>
                </c:pt>
                <c:pt idx="2236">
                  <c:v>-9.4823660000000226E-2</c:v>
                </c:pt>
                <c:pt idx="2237">
                  <c:v>-9.3817400000000065E-2</c:v>
                </c:pt>
                <c:pt idx="2238">
                  <c:v>-9.2807870000000028E-2</c:v>
                </c:pt>
                <c:pt idx="2239">
                  <c:v>-9.1795060000000636E-2</c:v>
                </c:pt>
                <c:pt idx="2240">
                  <c:v>-9.0778950000000025E-2</c:v>
                </c:pt>
                <c:pt idx="2241">
                  <c:v>-8.9759540000000554E-2</c:v>
                </c:pt>
                <c:pt idx="2242">
                  <c:v>-8.8736800000000657E-2</c:v>
                </c:pt>
                <c:pt idx="2243">
                  <c:v>-8.7710760000000013E-2</c:v>
                </c:pt>
                <c:pt idx="2244">
                  <c:v>-8.6681380000000002E-2</c:v>
                </c:pt>
                <c:pt idx="2245">
                  <c:v>-8.5648640000000026E-2</c:v>
                </c:pt>
                <c:pt idx="2246">
                  <c:v>-8.4612580000000007E-2</c:v>
                </c:pt>
                <c:pt idx="2247">
                  <c:v>-8.3573170000000044E-2</c:v>
                </c:pt>
                <c:pt idx="2248">
                  <c:v>-8.2530410000000026E-2</c:v>
                </c:pt>
                <c:pt idx="2249">
                  <c:v>-8.1484300000000023E-2</c:v>
                </c:pt>
                <c:pt idx="2250">
                  <c:v>-8.043484000000041E-2</c:v>
                </c:pt>
                <c:pt idx="2251">
                  <c:v>-7.9382030000000534E-2</c:v>
                </c:pt>
                <c:pt idx="2252">
                  <c:v>-7.8325870000000006E-2</c:v>
                </c:pt>
                <c:pt idx="2253">
                  <c:v>-7.7266380000000023E-2</c:v>
                </c:pt>
                <c:pt idx="2254">
                  <c:v>-7.6203530000000019E-2</c:v>
                </c:pt>
                <c:pt idx="2255">
                  <c:v>-7.5137369999999995E-2</c:v>
                </c:pt>
                <c:pt idx="2256">
                  <c:v>-7.4067859999999999E-2</c:v>
                </c:pt>
                <c:pt idx="2257">
                  <c:v>-7.2995040000000011E-2</c:v>
                </c:pt>
                <c:pt idx="2258">
                  <c:v>-7.1918910000000003E-2</c:v>
                </c:pt>
                <c:pt idx="2259">
                  <c:v>-7.0839490000000033E-2</c:v>
                </c:pt>
                <c:pt idx="2260">
                  <c:v>-6.9756780000000407E-2</c:v>
                </c:pt>
                <c:pt idx="2261">
                  <c:v>-6.8670789999999995E-2</c:v>
                </c:pt>
                <c:pt idx="2262">
                  <c:v>-6.7581530000000029E-2</c:v>
                </c:pt>
                <c:pt idx="2263">
                  <c:v>-6.6489019999999996E-2</c:v>
                </c:pt>
                <c:pt idx="2264">
                  <c:v>-6.5393270000000378E-2</c:v>
                </c:pt>
                <c:pt idx="2265">
                  <c:v>-6.4294309999999993E-2</c:v>
                </c:pt>
                <c:pt idx="2266">
                  <c:v>-6.3192139999999994E-2</c:v>
                </c:pt>
                <c:pt idx="2267">
                  <c:v>-6.2086800000000032E-2</c:v>
                </c:pt>
                <c:pt idx="2268">
                  <c:v>-6.0978280000000003E-2</c:v>
                </c:pt>
                <c:pt idx="2269">
                  <c:v>-5.9866610000000459E-2</c:v>
                </c:pt>
                <c:pt idx="2270">
                  <c:v>-5.8751820000000003E-2</c:v>
                </c:pt>
                <c:pt idx="2271">
                  <c:v>-5.763393000000027E-2</c:v>
                </c:pt>
                <c:pt idx="2272">
                  <c:v>-5.6512960000000133E-2</c:v>
                </c:pt>
                <c:pt idx="2273">
                  <c:v>-5.5388920000000133E-2</c:v>
                </c:pt>
                <c:pt idx="2274">
                  <c:v>-5.426185E-2</c:v>
                </c:pt>
                <c:pt idx="2275">
                  <c:v>-5.3131780000000003E-2</c:v>
                </c:pt>
                <c:pt idx="2276">
                  <c:v>-5.1998719999999998E-2</c:v>
                </c:pt>
                <c:pt idx="2277">
                  <c:v>-5.0862700000000267E-2</c:v>
                </c:pt>
                <c:pt idx="2278">
                  <c:v>-4.9723750000000122E-2</c:v>
                </c:pt>
                <c:pt idx="2279">
                  <c:v>-4.8581909999999985E-2</c:v>
                </c:pt>
                <c:pt idx="2280">
                  <c:v>-4.7437190000000122E-2</c:v>
                </c:pt>
                <c:pt idx="2281">
                  <c:v>-4.6289619999999976E-2</c:v>
                </c:pt>
                <c:pt idx="2282">
                  <c:v>-4.5139249999999985E-2</c:v>
                </c:pt>
                <c:pt idx="2283">
                  <c:v>-4.3986079999999997E-2</c:v>
                </c:pt>
                <c:pt idx="2284">
                  <c:v>-4.2830180000000023E-2</c:v>
                </c:pt>
                <c:pt idx="2285">
                  <c:v>-4.1671549999999676E-2</c:v>
                </c:pt>
                <c:pt idx="2286">
                  <c:v>-4.0510240000000003E-2</c:v>
                </c:pt>
                <c:pt idx="2287">
                  <c:v>-3.934627000000001E-2</c:v>
                </c:pt>
                <c:pt idx="2288">
                  <c:v>-3.8179690000000002E-2</c:v>
                </c:pt>
                <c:pt idx="2289">
                  <c:v>-3.7010530000000014E-2</c:v>
                </c:pt>
                <c:pt idx="2290">
                  <c:v>-3.5838820000000014E-2</c:v>
                </c:pt>
                <c:pt idx="2291">
                  <c:v>-3.4664599999999997E-2</c:v>
                </c:pt>
                <c:pt idx="2292">
                  <c:v>-3.3487910000000162E-2</c:v>
                </c:pt>
                <c:pt idx="2293">
                  <c:v>-3.2308780000000002E-2</c:v>
                </c:pt>
                <c:pt idx="2294">
                  <c:v>-3.1127250000000002E-2</c:v>
                </c:pt>
                <c:pt idx="2295">
                  <c:v>-2.9943359999999999E-2</c:v>
                </c:pt>
                <c:pt idx="2296">
                  <c:v>-2.8757149999999999E-2</c:v>
                </c:pt>
                <c:pt idx="2297">
                  <c:v>-2.7568659999999977E-2</c:v>
                </c:pt>
                <c:pt idx="2298">
                  <c:v>-2.6377920000000016E-2</c:v>
                </c:pt>
                <c:pt idx="2299">
                  <c:v>-2.5184979999999999E-2</c:v>
                </c:pt>
                <c:pt idx="2300">
                  <c:v>-2.3989879999999998E-2</c:v>
                </c:pt>
                <c:pt idx="2301">
                  <c:v>-2.2792659999999978E-2</c:v>
                </c:pt>
                <c:pt idx="2302">
                  <c:v>-2.1593359999999999E-2</c:v>
                </c:pt>
                <c:pt idx="2303">
                  <c:v>-2.0392019999999997E-2</c:v>
                </c:pt>
                <c:pt idx="2304">
                  <c:v>-1.9188690000000001E-2</c:v>
                </c:pt>
                <c:pt idx="2305">
                  <c:v>-1.7983400000000021E-2</c:v>
                </c:pt>
                <c:pt idx="2306">
                  <c:v>-1.677621E-2</c:v>
                </c:pt>
                <c:pt idx="2307">
                  <c:v>-1.5567150000000056E-2</c:v>
                </c:pt>
                <c:pt idx="2308">
                  <c:v>-1.4356259999999996E-2</c:v>
                </c:pt>
                <c:pt idx="2309">
                  <c:v>-1.314361E-2</c:v>
                </c:pt>
                <c:pt idx="2310">
                  <c:v>-1.1929220000000023E-2</c:v>
                </c:pt>
                <c:pt idx="2311">
                  <c:v>-1.0713139999999999E-2</c:v>
                </c:pt>
                <c:pt idx="2312">
                  <c:v>-9.4954240000000648E-3</c:v>
                </c:pt>
                <c:pt idx="2313">
                  <c:v>-8.2761080000000008E-3</c:v>
                </c:pt>
                <c:pt idx="2314">
                  <c:v>-7.0552410000000367E-3</c:v>
                </c:pt>
                <c:pt idx="2315">
                  <c:v>-5.8328709999999999E-3</c:v>
                </c:pt>
                <c:pt idx="2316">
                  <c:v>-4.6090420000000232E-3</c:v>
                </c:pt>
                <c:pt idx="2317">
                  <c:v>-3.3838040000000111E-3</c:v>
                </c:pt>
                <c:pt idx="2318">
                  <c:v>-2.1572010000000092E-3</c:v>
                </c:pt>
                <c:pt idx="2319">
                  <c:v>-9.2928300000000524E-4</c:v>
                </c:pt>
                <c:pt idx="2320">
                  <c:v>3.0876210000000255E-4</c:v>
                </c:pt>
                <c:pt idx="2321">
                  <c:v>1.5571140000000001E-3</c:v>
                </c:pt>
                <c:pt idx="2322">
                  <c:v>2.8079600000000052E-3</c:v>
                </c:pt>
                <c:pt idx="2323">
                  <c:v>4.0598480000000195E-3</c:v>
                </c:pt>
                <c:pt idx="2324">
                  <c:v>5.3120570000000002E-3</c:v>
                </c:pt>
                <c:pt idx="2325">
                  <c:v>6.5643890000000003E-3</c:v>
                </c:pt>
                <c:pt idx="2326">
                  <c:v>7.8166460000000364E-3</c:v>
                </c:pt>
                <c:pt idx="2327">
                  <c:v>9.0685880000000267E-3</c:v>
                </c:pt>
                <c:pt idx="2328">
                  <c:v>1.0320070000000053E-2</c:v>
                </c:pt>
                <c:pt idx="2329">
                  <c:v>1.1570890000000021E-2</c:v>
                </c:pt>
                <c:pt idx="2330">
                  <c:v>1.2820920000000001E-2</c:v>
                </c:pt>
                <c:pt idx="2331">
                  <c:v>1.4070029999999999E-2</c:v>
                </c:pt>
                <c:pt idx="2332">
                  <c:v>1.531808E-2</c:v>
                </c:pt>
                <c:pt idx="2333">
                  <c:v>1.6564970000000043E-2</c:v>
                </c:pt>
                <c:pt idx="2334">
                  <c:v>1.7810610000000001E-2</c:v>
                </c:pt>
                <c:pt idx="2335">
                  <c:v>1.90549E-2</c:v>
                </c:pt>
                <c:pt idx="2336">
                  <c:v>2.0297770000000052E-2</c:v>
                </c:pt>
                <c:pt idx="2337">
                  <c:v>2.1539140000000116E-2</c:v>
                </c:pt>
                <c:pt idx="2338">
                  <c:v>2.2778940000000122E-2</c:v>
                </c:pt>
                <c:pt idx="2339">
                  <c:v>2.4017139999999999E-2</c:v>
                </c:pt>
                <c:pt idx="2340">
                  <c:v>2.5253680000000001E-2</c:v>
                </c:pt>
                <c:pt idx="2341">
                  <c:v>2.6488500000000002E-2</c:v>
                </c:pt>
                <c:pt idx="2342">
                  <c:v>2.7721559999999989E-2</c:v>
                </c:pt>
                <c:pt idx="2343">
                  <c:v>2.8952840000000001E-2</c:v>
                </c:pt>
                <c:pt idx="2344">
                  <c:v>3.0182270000000011E-2</c:v>
                </c:pt>
                <c:pt idx="2345">
                  <c:v>3.1409860000000157E-2</c:v>
                </c:pt>
                <c:pt idx="2346">
                  <c:v>3.2635550000000096E-2</c:v>
                </c:pt>
                <c:pt idx="2347">
                  <c:v>3.3859320000000005E-2</c:v>
                </c:pt>
                <c:pt idx="2348">
                  <c:v>3.5081140000000156E-2</c:v>
                </c:pt>
                <c:pt idx="2349">
                  <c:v>3.6300989999999998E-2</c:v>
                </c:pt>
                <c:pt idx="2350">
                  <c:v>3.7518849999999999E-2</c:v>
                </c:pt>
                <c:pt idx="2351">
                  <c:v>3.8734650000000002E-2</c:v>
                </c:pt>
                <c:pt idx="2352">
                  <c:v>3.9948400000000002E-2</c:v>
                </c:pt>
                <c:pt idx="2353">
                  <c:v>4.1160059999999957E-2</c:v>
                </c:pt>
                <c:pt idx="2354">
                  <c:v>4.2369610000000286E-2</c:v>
                </c:pt>
                <c:pt idx="2355">
                  <c:v>4.3576999999999998E-2</c:v>
                </c:pt>
                <c:pt idx="2356">
                  <c:v>4.4782220000000414E-2</c:v>
                </c:pt>
                <c:pt idx="2357">
                  <c:v>4.5985230000000023E-2</c:v>
                </c:pt>
                <c:pt idx="2358">
                  <c:v>4.7186010000000132E-2</c:v>
                </c:pt>
                <c:pt idx="2359">
                  <c:v>4.8384500000000004E-2</c:v>
                </c:pt>
                <c:pt idx="2360">
                  <c:v>4.9580690000000323E-2</c:v>
                </c:pt>
                <c:pt idx="2361">
                  <c:v>5.0774519999999997E-2</c:v>
                </c:pt>
                <c:pt idx="2362">
                  <c:v>5.1965959999999985E-2</c:v>
                </c:pt>
                <c:pt idx="2363">
                  <c:v>5.3154979999999998E-2</c:v>
                </c:pt>
                <c:pt idx="2364">
                  <c:v>5.4341540000000001E-2</c:v>
                </c:pt>
                <c:pt idx="2365">
                  <c:v>5.552559E-2</c:v>
                </c:pt>
                <c:pt idx="2366">
                  <c:v>5.6707080000000104E-2</c:v>
                </c:pt>
                <c:pt idx="2367">
                  <c:v>5.7885980000000024E-2</c:v>
                </c:pt>
                <c:pt idx="2368">
                  <c:v>5.9062230000000458E-2</c:v>
                </c:pt>
                <c:pt idx="2369">
                  <c:v>6.0235789999999997E-2</c:v>
                </c:pt>
                <c:pt idx="2370">
                  <c:v>6.1406640000000033E-2</c:v>
                </c:pt>
                <c:pt idx="2371">
                  <c:v>6.2574669999999999E-2</c:v>
                </c:pt>
                <c:pt idx="2372">
                  <c:v>6.3739870000000004E-2</c:v>
                </c:pt>
                <c:pt idx="2373">
                  <c:v>6.4902189999999998E-2</c:v>
                </c:pt>
                <c:pt idx="2374">
                  <c:v>6.6061560000000005E-2</c:v>
                </c:pt>
                <c:pt idx="2375">
                  <c:v>6.7217930000000134E-2</c:v>
                </c:pt>
                <c:pt idx="2376">
                  <c:v>6.8371249999999995E-2</c:v>
                </c:pt>
                <c:pt idx="2377">
                  <c:v>6.9521479999999997E-2</c:v>
                </c:pt>
                <c:pt idx="2378">
                  <c:v>7.0668519999999999E-2</c:v>
                </c:pt>
                <c:pt idx="2379">
                  <c:v>7.1812380000000134E-2</c:v>
                </c:pt>
                <c:pt idx="2380">
                  <c:v>7.2952959999999997E-2</c:v>
                </c:pt>
                <c:pt idx="2381">
                  <c:v>7.4090180000000311E-2</c:v>
                </c:pt>
                <c:pt idx="2382">
                  <c:v>7.5223999999999999E-2</c:v>
                </c:pt>
                <c:pt idx="2383">
                  <c:v>7.6354409999999998E-2</c:v>
                </c:pt>
                <c:pt idx="2384">
                  <c:v>7.7481270000000033E-2</c:v>
                </c:pt>
                <c:pt idx="2385">
                  <c:v>7.8604560000000004E-2</c:v>
                </c:pt>
                <c:pt idx="2386">
                  <c:v>7.9724210000000351E-2</c:v>
                </c:pt>
                <c:pt idx="2387">
                  <c:v>8.0840160000000008E-2</c:v>
                </c:pt>
                <c:pt idx="2388">
                  <c:v>8.1952330000000004E-2</c:v>
                </c:pt>
                <c:pt idx="2389">
                  <c:v>8.3060680000000026E-2</c:v>
                </c:pt>
                <c:pt idx="2390">
                  <c:v>8.4165150000000064E-2</c:v>
                </c:pt>
                <c:pt idx="2391">
                  <c:v>8.5265640000000045E-2</c:v>
                </c:pt>
                <c:pt idx="2392">
                  <c:v>8.6362109999999992E-2</c:v>
                </c:pt>
                <c:pt idx="2393">
                  <c:v>8.7454500000000004E-2</c:v>
                </c:pt>
                <c:pt idx="2394">
                  <c:v>8.8542720000000005E-2</c:v>
                </c:pt>
                <c:pt idx="2395">
                  <c:v>8.9626710000000026E-2</c:v>
                </c:pt>
                <c:pt idx="2396">
                  <c:v>9.0706420000000454E-2</c:v>
                </c:pt>
                <c:pt idx="2397">
                  <c:v>9.1781750000000009E-2</c:v>
                </c:pt>
                <c:pt idx="2398">
                  <c:v>9.2852630000000033E-2</c:v>
                </c:pt>
                <c:pt idx="2399">
                  <c:v>9.3919020000000006E-2</c:v>
                </c:pt>
                <c:pt idx="2400">
                  <c:v>9.498081000000004E-2</c:v>
                </c:pt>
                <c:pt idx="2401">
                  <c:v>9.6037950000000025E-2</c:v>
                </c:pt>
                <c:pt idx="2402">
                  <c:v>9.7090360000000264E-2</c:v>
                </c:pt>
                <c:pt idx="2403">
                  <c:v>9.8137990000000536E-2</c:v>
                </c:pt>
                <c:pt idx="2404">
                  <c:v>9.9180740000000003E-2</c:v>
                </c:pt>
                <c:pt idx="2405">
                  <c:v>0.1002185</c:v>
                </c:pt>
                <c:pt idx="2406">
                  <c:v>0.1012513</c:v>
                </c:pt>
                <c:pt idx="2407">
                  <c:v>0.10227890000000002</c:v>
                </c:pt>
                <c:pt idx="2408">
                  <c:v>0.1033014</c:v>
                </c:pt>
                <c:pt idx="2409">
                  <c:v>0.1043186</c:v>
                </c:pt>
                <c:pt idx="2410">
                  <c:v>0.1053304</c:v>
                </c:pt>
                <c:pt idx="2411">
                  <c:v>0.10633690000000012</c:v>
                </c:pt>
                <c:pt idx="2412">
                  <c:v>0.1073378</c:v>
                </c:pt>
                <c:pt idx="2413">
                  <c:v>0.10833310000000022</c:v>
                </c:pt>
                <c:pt idx="2414">
                  <c:v>0.10932269999999999</c:v>
                </c:pt>
                <c:pt idx="2415">
                  <c:v>0.1103065</c:v>
                </c:pt>
                <c:pt idx="2416">
                  <c:v>0.11128449999999998</c:v>
                </c:pt>
                <c:pt idx="2417">
                  <c:v>0.11225660000000012</c:v>
                </c:pt>
                <c:pt idx="2418">
                  <c:v>0.11322260000000041</c:v>
                </c:pt>
                <c:pt idx="2419">
                  <c:v>0.11418250000000002</c:v>
                </c:pt>
                <c:pt idx="2420">
                  <c:v>0.11513610000000034</c:v>
                </c:pt>
                <c:pt idx="2421">
                  <c:v>0.1160834</c:v>
                </c:pt>
                <c:pt idx="2422">
                  <c:v>0.11702430000000009</c:v>
                </c:pt>
                <c:pt idx="2423">
                  <c:v>0.1179587</c:v>
                </c:pt>
                <c:pt idx="2424">
                  <c:v>0.1188864</c:v>
                </c:pt>
                <c:pt idx="2425">
                  <c:v>0.1198075</c:v>
                </c:pt>
                <c:pt idx="2426">
                  <c:v>0.1207217000000006</c:v>
                </c:pt>
                <c:pt idx="2427">
                  <c:v>0.12162900000000022</c:v>
                </c:pt>
                <c:pt idx="2428">
                  <c:v>0.12252920000000032</c:v>
                </c:pt>
                <c:pt idx="2429">
                  <c:v>0.12342230000000012</c:v>
                </c:pt>
                <c:pt idx="2430">
                  <c:v>0.12430819999999998</c:v>
                </c:pt>
                <c:pt idx="2431">
                  <c:v>0.12518669999999987</c:v>
                </c:pt>
                <c:pt idx="2432">
                  <c:v>0.12605769999999997</c:v>
                </c:pt>
                <c:pt idx="2433">
                  <c:v>0.12692110000000001</c:v>
                </c:pt>
                <c:pt idx="2434">
                  <c:v>0.1277768</c:v>
                </c:pt>
                <c:pt idx="2435">
                  <c:v>0.12862469999999987</c:v>
                </c:pt>
                <c:pt idx="2436">
                  <c:v>0.12946460000000001</c:v>
                </c:pt>
                <c:pt idx="2437">
                  <c:v>0.13029640000000073</c:v>
                </c:pt>
                <c:pt idx="2438">
                  <c:v>0.13111999999999999</c:v>
                </c:pt>
                <c:pt idx="2439">
                  <c:v>0.13193530000000073</c:v>
                </c:pt>
                <c:pt idx="2440">
                  <c:v>0.13274210000000061</c:v>
                </c:pt>
                <c:pt idx="2441">
                  <c:v>0.13354030000000044</c:v>
                </c:pt>
                <c:pt idx="2442">
                  <c:v>0.1343298</c:v>
                </c:pt>
                <c:pt idx="2443">
                  <c:v>0.13511039999999999</c:v>
                </c:pt>
                <c:pt idx="2444">
                  <c:v>0.135882</c:v>
                </c:pt>
                <c:pt idx="2445">
                  <c:v>0.13664440000000044</c:v>
                </c:pt>
                <c:pt idx="2446">
                  <c:v>0.13739750000000001</c:v>
                </c:pt>
                <c:pt idx="2447">
                  <c:v>0.13814119999999999</c:v>
                </c:pt>
                <c:pt idx="2448">
                  <c:v>0.13887530000000001</c:v>
                </c:pt>
                <c:pt idx="2449">
                  <c:v>0.13959959999999999</c:v>
                </c:pt>
                <c:pt idx="2450">
                  <c:v>0.14031410000000041</c:v>
                </c:pt>
                <c:pt idx="2451">
                  <c:v>0.14101840000000096</c:v>
                </c:pt>
                <c:pt idx="2452">
                  <c:v>0.14171259999999999</c:v>
                </c:pt>
                <c:pt idx="2453">
                  <c:v>0.14239630000000061</c:v>
                </c:pt>
                <c:pt idx="2454">
                  <c:v>0.14306950000000004</c:v>
                </c:pt>
                <c:pt idx="2455">
                  <c:v>0.14373200000000041</c:v>
                </c:pt>
                <c:pt idx="2456">
                  <c:v>0.1443835</c:v>
                </c:pt>
                <c:pt idx="2457">
                  <c:v>0.14502399999999999</c:v>
                </c:pt>
                <c:pt idx="2458">
                  <c:v>0.14565330000000001</c:v>
                </c:pt>
                <c:pt idx="2459">
                  <c:v>0.14627119999999999</c:v>
                </c:pt>
                <c:pt idx="2460">
                  <c:v>0.14687739999999999</c:v>
                </c:pt>
                <c:pt idx="2461">
                  <c:v>0.14747179999999999</c:v>
                </c:pt>
                <c:pt idx="2462">
                  <c:v>0.14805430000000044</c:v>
                </c:pt>
                <c:pt idx="2463">
                  <c:v>0.1486246</c:v>
                </c:pt>
                <c:pt idx="2464">
                  <c:v>0.1491826</c:v>
                </c:pt>
                <c:pt idx="2465">
                  <c:v>0.14972800000000044</c:v>
                </c:pt>
                <c:pt idx="2466">
                  <c:v>0.15026059999999999</c:v>
                </c:pt>
                <c:pt idx="2467">
                  <c:v>0.15078020000000061</c:v>
                </c:pt>
                <c:pt idx="2468">
                  <c:v>0.15128670000000041</c:v>
                </c:pt>
                <c:pt idx="2469">
                  <c:v>0.15177990000000041</c:v>
                </c:pt>
                <c:pt idx="2470">
                  <c:v>0.15225940000000096</c:v>
                </c:pt>
                <c:pt idx="2471">
                  <c:v>0.15272520000000073</c:v>
                </c:pt>
                <c:pt idx="2472">
                  <c:v>0.1531769</c:v>
                </c:pt>
                <c:pt idx="2473">
                  <c:v>0.15361440000000082</c:v>
                </c:pt>
                <c:pt idx="2474">
                  <c:v>0.15403750000000024</c:v>
                </c:pt>
                <c:pt idx="2475">
                  <c:v>0.15444590000000108</c:v>
                </c:pt>
                <c:pt idx="2476">
                  <c:v>0.15483940000000096</c:v>
                </c:pt>
                <c:pt idx="2477">
                  <c:v>0.15521770000000079</c:v>
                </c:pt>
                <c:pt idx="2478">
                  <c:v>0.15558069999999999</c:v>
                </c:pt>
                <c:pt idx="2479">
                  <c:v>0.15592810000000079</c:v>
                </c:pt>
                <c:pt idx="2480">
                  <c:v>0.15625970000000061</c:v>
                </c:pt>
                <c:pt idx="2481">
                  <c:v>0.15657520000000041</c:v>
                </c:pt>
                <c:pt idx="2482">
                  <c:v>0.1568745</c:v>
                </c:pt>
                <c:pt idx="2483">
                  <c:v>0.15715709999999999</c:v>
                </c:pt>
                <c:pt idx="2484">
                  <c:v>0.15742300000000073</c:v>
                </c:pt>
                <c:pt idx="2485">
                  <c:v>0.1576718</c:v>
                </c:pt>
                <c:pt idx="2486">
                  <c:v>0.15790340000000119</c:v>
                </c:pt>
                <c:pt idx="2487">
                  <c:v>0.15811740000000096</c:v>
                </c:pt>
                <c:pt idx="2488">
                  <c:v>0.15831370000000061</c:v>
                </c:pt>
                <c:pt idx="2489">
                  <c:v>0.15849190000000096</c:v>
                </c:pt>
                <c:pt idx="2490">
                  <c:v>0.15865190000000001</c:v>
                </c:pt>
                <c:pt idx="2491">
                  <c:v>0.15879320000000108</c:v>
                </c:pt>
                <c:pt idx="2492">
                  <c:v>0.15891580000000108</c:v>
                </c:pt>
                <c:pt idx="2493">
                  <c:v>0.15901940000000131</c:v>
                </c:pt>
                <c:pt idx="2494">
                  <c:v>0.15910369999999999</c:v>
                </c:pt>
                <c:pt idx="2495">
                  <c:v>0.15916840000000093</c:v>
                </c:pt>
                <c:pt idx="2496">
                  <c:v>0.1592133000000012</c:v>
                </c:pt>
                <c:pt idx="2497">
                  <c:v>0.15923820000000108</c:v>
                </c:pt>
                <c:pt idx="2498">
                  <c:v>0.15924270000000079</c:v>
                </c:pt>
                <c:pt idx="2499">
                  <c:v>0.15922660000000041</c:v>
                </c:pt>
                <c:pt idx="2500">
                  <c:v>0.15918969999999999</c:v>
                </c:pt>
                <c:pt idx="2501">
                  <c:v>0.15913179999999999</c:v>
                </c:pt>
                <c:pt idx="2502">
                  <c:v>0.15905250000000001</c:v>
                </c:pt>
                <c:pt idx="2503">
                  <c:v>0.15895170000000061</c:v>
                </c:pt>
                <c:pt idx="2504">
                  <c:v>0.15882900000000041</c:v>
                </c:pt>
                <c:pt idx="2505">
                  <c:v>0.15868420000000041</c:v>
                </c:pt>
                <c:pt idx="2506">
                  <c:v>0.15851720000000108</c:v>
                </c:pt>
                <c:pt idx="2507">
                  <c:v>0.15832760000000001</c:v>
                </c:pt>
                <c:pt idx="2508">
                  <c:v>0.15811520000000082</c:v>
                </c:pt>
                <c:pt idx="2509">
                  <c:v>0.15787989999999999</c:v>
                </c:pt>
                <c:pt idx="2510">
                  <c:v>0.15762129999999999</c:v>
                </c:pt>
                <c:pt idx="2511">
                  <c:v>0.15733930000000088</c:v>
                </c:pt>
                <c:pt idx="2512">
                  <c:v>0.15703360000000041</c:v>
                </c:pt>
                <c:pt idx="2513">
                  <c:v>0.15670410000000082</c:v>
                </c:pt>
                <c:pt idx="2514">
                  <c:v>0.1563505</c:v>
                </c:pt>
                <c:pt idx="2515">
                  <c:v>0.15597269999999999</c:v>
                </c:pt>
                <c:pt idx="2516">
                  <c:v>0.15557040000000041</c:v>
                </c:pt>
                <c:pt idx="2517">
                  <c:v>0.15514350000000021</c:v>
                </c:pt>
                <c:pt idx="2518">
                  <c:v>0.15469189999999999</c:v>
                </c:pt>
                <c:pt idx="2519">
                  <c:v>0.15421530000000119</c:v>
                </c:pt>
                <c:pt idx="2520">
                  <c:v>0.15371360000000073</c:v>
                </c:pt>
                <c:pt idx="2521">
                  <c:v>0.15318670000000001</c:v>
                </c:pt>
                <c:pt idx="2522">
                  <c:v>0.15263440000000061</c:v>
                </c:pt>
                <c:pt idx="2523">
                  <c:v>0.15205669999999999</c:v>
                </c:pt>
                <c:pt idx="2524">
                  <c:v>0.15145330000000082</c:v>
                </c:pt>
                <c:pt idx="2525">
                  <c:v>0.15082429999999999</c:v>
                </c:pt>
                <c:pt idx="2526">
                  <c:v>0.15016940000000073</c:v>
                </c:pt>
                <c:pt idx="2527">
                  <c:v>0.14948880000000073</c:v>
                </c:pt>
                <c:pt idx="2528">
                  <c:v>0.14878220000000061</c:v>
                </c:pt>
                <c:pt idx="2529">
                  <c:v>0.14804970000000073</c:v>
                </c:pt>
                <c:pt idx="2530">
                  <c:v>0.14729120000000082</c:v>
                </c:pt>
                <c:pt idx="2531">
                  <c:v>0.14650669999999999</c:v>
                </c:pt>
                <c:pt idx="2532">
                  <c:v>0.14569630000000044</c:v>
                </c:pt>
                <c:pt idx="2533">
                  <c:v>0.14485980000000001</c:v>
                </c:pt>
                <c:pt idx="2534">
                  <c:v>0.14399730000000102</c:v>
                </c:pt>
                <c:pt idx="2535">
                  <c:v>0.14310899999999999</c:v>
                </c:pt>
                <c:pt idx="2536">
                  <c:v>0.14219490000000001</c:v>
                </c:pt>
                <c:pt idx="2537">
                  <c:v>0.14125499999999999</c:v>
                </c:pt>
                <c:pt idx="2538">
                  <c:v>0.14028940000000073</c:v>
                </c:pt>
                <c:pt idx="2539">
                  <c:v>0.13929830000000082</c:v>
                </c:pt>
                <c:pt idx="2540">
                  <c:v>0.13828180000000001</c:v>
                </c:pt>
                <c:pt idx="2541">
                  <c:v>0.13724000000000044</c:v>
                </c:pt>
                <c:pt idx="2542">
                  <c:v>0.13617319999999997</c:v>
                </c:pt>
                <c:pt idx="2543">
                  <c:v>0.13508149999999999</c:v>
                </c:pt>
                <c:pt idx="2544">
                  <c:v>0.13396520000000073</c:v>
                </c:pt>
                <c:pt idx="2545">
                  <c:v>0.13282440000000001</c:v>
                </c:pt>
                <c:pt idx="2546">
                  <c:v>0.13165940000000001</c:v>
                </c:pt>
                <c:pt idx="2547">
                  <c:v>0.13047059999999988</c:v>
                </c:pt>
                <c:pt idx="2548">
                  <c:v>0.12925819999999999</c:v>
                </c:pt>
                <c:pt idx="2549">
                  <c:v>0.12802240000000001</c:v>
                </c:pt>
                <c:pt idx="2550">
                  <c:v>0.12676380000000001</c:v>
                </c:pt>
                <c:pt idx="2551">
                  <c:v>0.1254826</c:v>
                </c:pt>
                <c:pt idx="2552">
                  <c:v>0.12417910000000019</c:v>
                </c:pt>
                <c:pt idx="2553">
                  <c:v>0.1228539</c:v>
                </c:pt>
                <c:pt idx="2554">
                  <c:v>0.1215073</c:v>
                </c:pt>
                <c:pt idx="2555">
                  <c:v>0.1201398</c:v>
                </c:pt>
                <c:pt idx="2556">
                  <c:v>0.11875170000000022</c:v>
                </c:pt>
                <c:pt idx="2557">
                  <c:v>0.11734370000000002</c:v>
                </c:pt>
                <c:pt idx="2558">
                  <c:v>0.1159163</c:v>
                </c:pt>
                <c:pt idx="2559">
                  <c:v>0.1144698</c:v>
                </c:pt>
                <c:pt idx="2560">
                  <c:v>0.11300490000000002</c:v>
                </c:pt>
                <c:pt idx="2561">
                  <c:v>0.11152220000000022</c:v>
                </c:pt>
                <c:pt idx="2562">
                  <c:v>0.1100223</c:v>
                </c:pt>
                <c:pt idx="2563">
                  <c:v>0.10850559999999999</c:v>
                </c:pt>
                <c:pt idx="2564">
                  <c:v>0.10697290000000002</c:v>
                </c:pt>
                <c:pt idx="2565">
                  <c:v>0.10542480000000012</c:v>
                </c:pt>
                <c:pt idx="2566">
                  <c:v>0.10386189999999998</c:v>
                </c:pt>
                <c:pt idx="2567">
                  <c:v>0.10228490000000012</c:v>
                </c:pt>
                <c:pt idx="2568">
                  <c:v>0.10069440000000029</c:v>
                </c:pt>
                <c:pt idx="2569">
                  <c:v>9.9091300000000479E-2</c:v>
                </c:pt>
                <c:pt idx="2570">
                  <c:v>9.7476130000000008E-2</c:v>
                </c:pt>
                <c:pt idx="2571">
                  <c:v>9.5849670000000012E-2</c:v>
                </c:pt>
                <c:pt idx="2572">
                  <c:v>9.4212660000000004E-2</c:v>
                </c:pt>
                <c:pt idx="2573">
                  <c:v>9.2565830000000265E-2</c:v>
                </c:pt>
                <c:pt idx="2574">
                  <c:v>9.0909950000000003E-2</c:v>
                </c:pt>
                <c:pt idx="2575">
                  <c:v>8.9245820000000226E-2</c:v>
                </c:pt>
                <c:pt idx="2576">
                  <c:v>8.7574140000000064E-2</c:v>
                </c:pt>
                <c:pt idx="2577">
                  <c:v>8.5895730000000003E-2</c:v>
                </c:pt>
                <c:pt idx="2578">
                  <c:v>8.4211440000000026E-2</c:v>
                </c:pt>
                <c:pt idx="2579">
                  <c:v>8.2521980000000023E-2</c:v>
                </c:pt>
                <c:pt idx="2580">
                  <c:v>8.0828200000000003E-2</c:v>
                </c:pt>
                <c:pt idx="2581">
                  <c:v>7.9130900000000184E-2</c:v>
                </c:pt>
                <c:pt idx="2582">
                  <c:v>7.7430869999999999E-2</c:v>
                </c:pt>
                <c:pt idx="2583">
                  <c:v>7.5728930000000194E-2</c:v>
                </c:pt>
                <c:pt idx="2584">
                  <c:v>7.4025910000000014E-2</c:v>
                </c:pt>
                <c:pt idx="2585">
                  <c:v>7.2322590000000395E-2</c:v>
                </c:pt>
                <c:pt idx="2586">
                  <c:v>7.0619790000000002E-2</c:v>
                </c:pt>
                <c:pt idx="2587">
                  <c:v>6.8918339999999995E-2</c:v>
                </c:pt>
                <c:pt idx="2588">
                  <c:v>6.7218970000000003E-2</c:v>
                </c:pt>
                <c:pt idx="2589">
                  <c:v>6.5522590000000033E-2</c:v>
                </c:pt>
                <c:pt idx="2590">
                  <c:v>6.3829919999999998E-2</c:v>
                </c:pt>
                <c:pt idx="2591">
                  <c:v>6.2141769999999985E-2</c:v>
                </c:pt>
                <c:pt idx="2592">
                  <c:v>6.0458890000000022E-2</c:v>
                </c:pt>
                <c:pt idx="2593">
                  <c:v>5.8782090000000363E-2</c:v>
                </c:pt>
                <c:pt idx="2594">
                  <c:v>5.7112100000000034E-2</c:v>
                </c:pt>
                <c:pt idx="2595">
                  <c:v>5.5449699999999998E-2</c:v>
                </c:pt>
                <c:pt idx="2596">
                  <c:v>5.3795630000000351E-2</c:v>
                </c:pt>
                <c:pt idx="2597">
                  <c:v>5.2150599999999998E-2</c:v>
                </c:pt>
                <c:pt idx="2598">
                  <c:v>5.0515350000000001E-2</c:v>
                </c:pt>
                <c:pt idx="2599">
                  <c:v>4.8890530000000133E-2</c:v>
                </c:pt>
                <c:pt idx="2600">
                  <c:v>4.7276920000000014E-2</c:v>
                </c:pt>
                <c:pt idx="2601">
                  <c:v>4.5675129999999856E-2</c:v>
                </c:pt>
                <c:pt idx="2602">
                  <c:v>4.4085829999999999E-2</c:v>
                </c:pt>
                <c:pt idx="2603">
                  <c:v>4.2509669999999999E-2</c:v>
                </c:pt>
                <c:pt idx="2604">
                  <c:v>4.0947270000000001E-2</c:v>
                </c:pt>
                <c:pt idx="2605">
                  <c:v>3.9399240000000002E-2</c:v>
                </c:pt>
                <c:pt idx="2606">
                  <c:v>3.7866129999999998E-2</c:v>
                </c:pt>
                <c:pt idx="2607">
                  <c:v>3.634859E-2</c:v>
                </c:pt>
                <c:pt idx="2608">
                  <c:v>3.4847099999999999E-2</c:v>
                </c:pt>
                <c:pt idx="2609">
                  <c:v>3.3362250000000003E-2</c:v>
                </c:pt>
                <c:pt idx="2610">
                  <c:v>3.1894520000000003E-2</c:v>
                </c:pt>
                <c:pt idx="2611">
                  <c:v>3.0444410000000002E-2</c:v>
                </c:pt>
                <c:pt idx="2612">
                  <c:v>2.9012380000000001E-2</c:v>
                </c:pt>
                <c:pt idx="2613">
                  <c:v>2.7598890000000001E-2</c:v>
                </c:pt>
                <c:pt idx="2614">
                  <c:v>2.6204390000000102E-2</c:v>
                </c:pt>
                <c:pt idx="2615">
                  <c:v>2.4829280000000002E-2</c:v>
                </c:pt>
                <c:pt idx="2616">
                  <c:v>2.3473940000000155E-2</c:v>
                </c:pt>
                <c:pt idx="2617">
                  <c:v>2.2138769999999999E-2</c:v>
                </c:pt>
                <c:pt idx="2618">
                  <c:v>2.0824079999999998E-2</c:v>
                </c:pt>
                <c:pt idx="2619">
                  <c:v>1.9530220000000001E-2</c:v>
                </c:pt>
                <c:pt idx="2620">
                  <c:v>1.8257480000000003E-2</c:v>
                </c:pt>
                <c:pt idx="2621">
                  <c:v>1.7006159999999999E-2</c:v>
                </c:pt>
                <c:pt idx="2622">
                  <c:v>1.5776519999999999E-2</c:v>
                </c:pt>
                <c:pt idx="2623">
                  <c:v>1.456879E-2</c:v>
                </c:pt>
                <c:pt idx="2624">
                  <c:v>1.3383219999999999E-2</c:v>
                </c:pt>
                <c:pt idx="2625">
                  <c:v>1.2219989999999998E-2</c:v>
                </c:pt>
                <c:pt idx="2626">
                  <c:v>1.1079289999999999E-2</c:v>
                </c:pt>
                <c:pt idx="2627">
                  <c:v>9.9612870000000478E-3</c:v>
                </c:pt>
                <c:pt idx="2628">
                  <c:v>8.8661230000000226E-3</c:v>
                </c:pt>
                <c:pt idx="2629">
                  <c:v>7.7939200000000253E-3</c:v>
                </c:pt>
                <c:pt idx="2630">
                  <c:v>6.7448090000000235E-3</c:v>
                </c:pt>
                <c:pt idx="2631">
                  <c:v>5.7188460000000222E-3</c:v>
                </c:pt>
                <c:pt idx="2632">
                  <c:v>4.7161199999999999E-3</c:v>
                </c:pt>
                <c:pt idx="2633">
                  <c:v>3.7367250000000106E-3</c:v>
                </c:pt>
                <c:pt idx="2634">
                  <c:v>2.7807240000000256E-3</c:v>
                </c:pt>
                <c:pt idx="2635">
                  <c:v>1.8481160000000092E-3</c:v>
                </c:pt>
                <c:pt idx="2636">
                  <c:v>9.3901050000000266E-4</c:v>
                </c:pt>
                <c:pt idx="2637" formatCode="0.00E+00">
                  <c:v>5.7176160000000231E-5</c:v>
                </c:pt>
                <c:pt idx="2638">
                  <c:v>-8.1595780000000067E-4</c:v>
                </c:pt>
                <c:pt idx="2639">
                  <c:v>-1.6596680000000041E-3</c:v>
                </c:pt>
                <c:pt idx="2640">
                  <c:v>-2.4795950000000002E-3</c:v>
                </c:pt>
                <c:pt idx="2641">
                  <c:v>-3.2756430000000052E-3</c:v>
                </c:pt>
                <c:pt idx="2642">
                  <c:v>-4.0478839999999999E-3</c:v>
                </c:pt>
                <c:pt idx="2643">
                  <c:v>-4.7964549999999998E-3</c:v>
                </c:pt>
                <c:pt idx="2644">
                  <c:v>-5.5214310000000003E-3</c:v>
                </c:pt>
                <c:pt idx="2645">
                  <c:v>-6.2229139999999995E-3</c:v>
                </c:pt>
                <c:pt idx="2646">
                  <c:v>-6.9010280000000477E-3</c:v>
                </c:pt>
                <c:pt idx="2647">
                  <c:v>-7.5559199999999998E-3</c:v>
                </c:pt>
                <c:pt idx="2648">
                  <c:v>-8.1877890000000408E-3</c:v>
                </c:pt>
                <c:pt idx="2649">
                  <c:v>-8.7968420000000026E-3</c:v>
                </c:pt>
                <c:pt idx="2650">
                  <c:v>-9.3832950000000068E-3</c:v>
                </c:pt>
                <c:pt idx="2651">
                  <c:v>-9.9473740000000001E-3</c:v>
                </c:pt>
                <c:pt idx="2652">
                  <c:v>-1.048933E-2</c:v>
                </c:pt>
                <c:pt idx="2653">
                  <c:v>-1.1009410000000001E-2</c:v>
                </c:pt>
                <c:pt idx="2654">
                  <c:v>-1.1507880000000064E-2</c:v>
                </c:pt>
                <c:pt idx="2655">
                  <c:v>-1.1985010000000023E-2</c:v>
                </c:pt>
                <c:pt idx="2656">
                  <c:v>-1.2441080000000005E-2</c:v>
                </c:pt>
                <c:pt idx="2657">
                  <c:v>-1.287637E-2</c:v>
                </c:pt>
                <c:pt idx="2658">
                  <c:v>-1.3291170000000059E-2</c:v>
                </c:pt>
                <c:pt idx="2659">
                  <c:v>-1.3685770000000069E-2</c:v>
                </c:pt>
                <c:pt idx="2660">
                  <c:v>-1.406046E-2</c:v>
                </c:pt>
                <c:pt idx="2661">
                  <c:v>-1.4415549999999999E-2</c:v>
                </c:pt>
                <c:pt idx="2662">
                  <c:v>-1.4751309999999998E-2</c:v>
                </c:pt>
                <c:pt idx="2663">
                  <c:v>-1.5068069999999999E-2</c:v>
                </c:pt>
                <c:pt idx="2664">
                  <c:v>-1.5366100000000021E-2</c:v>
                </c:pt>
                <c:pt idx="2665">
                  <c:v>-1.564571E-2</c:v>
                </c:pt>
                <c:pt idx="2666">
                  <c:v>-1.5907190000000005E-2</c:v>
                </c:pt>
                <c:pt idx="2667">
                  <c:v>-1.6150850000000001E-2</c:v>
                </c:pt>
                <c:pt idx="2668">
                  <c:v>-1.6376950000000001E-2</c:v>
                </c:pt>
                <c:pt idx="2669">
                  <c:v>-1.6585810000000041E-2</c:v>
                </c:pt>
                <c:pt idx="2670">
                  <c:v>-1.6777700000000003E-2</c:v>
                </c:pt>
                <c:pt idx="2671">
                  <c:v>-1.6952920000000003E-2</c:v>
                </c:pt>
                <c:pt idx="2672">
                  <c:v>-1.711174E-2</c:v>
                </c:pt>
                <c:pt idx="2673">
                  <c:v>-1.7254439999999999E-2</c:v>
                </c:pt>
                <c:pt idx="2674">
                  <c:v>-1.7381299999999999E-2</c:v>
                </c:pt>
                <c:pt idx="2675">
                  <c:v>-1.7492580000000001E-2</c:v>
                </c:pt>
                <c:pt idx="2676">
                  <c:v>-1.7588570000000074E-2</c:v>
                </c:pt>
                <c:pt idx="2677">
                  <c:v>-1.7669510000000003E-2</c:v>
                </c:pt>
                <c:pt idx="2678">
                  <c:v>-1.773568E-2</c:v>
                </c:pt>
                <c:pt idx="2679">
                  <c:v>-1.7787330000000001E-2</c:v>
                </c:pt>
                <c:pt idx="2680">
                  <c:v>-1.7824719999999999E-2</c:v>
                </c:pt>
                <c:pt idx="2681">
                  <c:v>-1.784809E-2</c:v>
                </c:pt>
                <c:pt idx="2682">
                  <c:v>-1.7857689999999999E-2</c:v>
                </c:pt>
                <c:pt idx="2683">
                  <c:v>-1.7853770000000001E-2</c:v>
                </c:pt>
                <c:pt idx="2684">
                  <c:v>-1.7836560000000001E-2</c:v>
                </c:pt>
                <c:pt idx="2685">
                  <c:v>-1.7806289999999999E-2</c:v>
                </c:pt>
                <c:pt idx="2686">
                  <c:v>-1.7763190000000005E-2</c:v>
                </c:pt>
                <c:pt idx="2687">
                  <c:v>-1.7707500000000001E-2</c:v>
                </c:pt>
                <c:pt idx="2688">
                  <c:v>-1.7639430000000001E-2</c:v>
                </c:pt>
                <c:pt idx="2689">
                  <c:v>-1.7559209999999999E-2</c:v>
                </c:pt>
                <c:pt idx="2690">
                  <c:v>-1.7467050000000001E-2</c:v>
                </c:pt>
                <c:pt idx="2691">
                  <c:v>-1.7363160000000002E-2</c:v>
                </c:pt>
                <c:pt idx="2692">
                  <c:v>-1.7247760000000001E-2</c:v>
                </c:pt>
                <c:pt idx="2693">
                  <c:v>-1.7121040000000001E-2</c:v>
                </c:pt>
                <c:pt idx="2694">
                  <c:v>-1.6983210000000009E-2</c:v>
                </c:pt>
                <c:pt idx="2695">
                  <c:v>-1.6834470000000074E-2</c:v>
                </c:pt>
                <c:pt idx="2696">
                  <c:v>-1.6675010000000001E-2</c:v>
                </c:pt>
                <c:pt idx="2697">
                  <c:v>-1.6505020000000075E-2</c:v>
                </c:pt>
                <c:pt idx="2698">
                  <c:v>-1.6324680000000001E-2</c:v>
                </c:pt>
                <c:pt idx="2699">
                  <c:v>-1.613419E-2</c:v>
                </c:pt>
                <c:pt idx="2700">
                  <c:v>-1.593371E-2</c:v>
                </c:pt>
                <c:pt idx="2701">
                  <c:v>-1.5723440000000005E-2</c:v>
                </c:pt>
                <c:pt idx="2702">
                  <c:v>-1.5503530000000066E-2</c:v>
                </c:pt>
                <c:pt idx="2703">
                  <c:v>-1.5274170000000043E-2</c:v>
                </c:pt>
                <c:pt idx="2704">
                  <c:v>-1.5035520000000005E-2</c:v>
                </c:pt>
                <c:pt idx="2705">
                  <c:v>-1.4787730000000001E-2</c:v>
                </c:pt>
                <c:pt idx="2706">
                  <c:v>-1.4530979999999999E-2</c:v>
                </c:pt>
                <c:pt idx="2707">
                  <c:v>-1.4265419999999999E-2</c:v>
                </c:pt>
                <c:pt idx="2708">
                  <c:v>-1.399121E-2</c:v>
                </c:pt>
                <c:pt idx="2709">
                  <c:v>-1.3708490000000005E-2</c:v>
                </c:pt>
                <c:pt idx="2710">
                  <c:v>-1.3417419999999999E-2</c:v>
                </c:pt>
                <c:pt idx="2711">
                  <c:v>-1.311814E-2</c:v>
                </c:pt>
                <c:pt idx="2712">
                  <c:v>-1.2810790000000001E-2</c:v>
                </c:pt>
                <c:pt idx="2713">
                  <c:v>-1.249551E-2</c:v>
                </c:pt>
                <c:pt idx="2714">
                  <c:v>-1.217244E-2</c:v>
                </c:pt>
                <c:pt idx="2715">
                  <c:v>-1.1841710000000054E-2</c:v>
                </c:pt>
                <c:pt idx="2716">
                  <c:v>-1.1503450000000071E-2</c:v>
                </c:pt>
                <c:pt idx="2717">
                  <c:v>-1.1157800000000001E-2</c:v>
                </c:pt>
                <c:pt idx="2718">
                  <c:v>-1.0804870000000071E-2</c:v>
                </c:pt>
                <c:pt idx="2719">
                  <c:v>-1.0444790000000001E-2</c:v>
                </c:pt>
                <c:pt idx="2720">
                  <c:v>-1.0077689999999999E-2</c:v>
                </c:pt>
                <c:pt idx="2721">
                  <c:v>-9.703672E-3</c:v>
                </c:pt>
                <c:pt idx="2722">
                  <c:v>-9.3228570000000247E-3</c:v>
                </c:pt>
                <c:pt idx="2723">
                  <c:v>-8.9353600000000068E-3</c:v>
                </c:pt>
                <c:pt idx="2724">
                  <c:v>-8.5412890000000005E-3</c:v>
                </c:pt>
                <c:pt idx="2725">
                  <c:v>-8.1407580000000014E-3</c:v>
                </c:pt>
                <c:pt idx="2726">
                  <c:v>-7.7338620000000531E-3</c:v>
                </c:pt>
                <c:pt idx="2727">
                  <c:v>-7.3207130000000004E-3</c:v>
                </c:pt>
                <c:pt idx="2728">
                  <c:v>-6.9014060000000361E-3</c:v>
                </c:pt>
                <c:pt idx="2729">
                  <c:v>-6.4760440000000393E-3</c:v>
                </c:pt>
                <c:pt idx="2730">
                  <c:v>-6.0447200000000034E-3</c:v>
                </c:pt>
                <c:pt idx="2731">
                  <c:v>-5.6075299999999995E-3</c:v>
                </c:pt>
                <c:pt idx="2732">
                  <c:v>-5.1645639999999965E-3</c:v>
                </c:pt>
                <c:pt idx="2733">
                  <c:v>-4.7159130000000004E-3</c:v>
                </c:pt>
                <c:pt idx="2734">
                  <c:v>-4.2616700000000134E-3</c:v>
                </c:pt>
                <c:pt idx="2735">
                  <c:v>-3.8019130000000092E-3</c:v>
                </c:pt>
                <c:pt idx="2736">
                  <c:v>-3.3367320000000002E-3</c:v>
                </c:pt>
                <c:pt idx="2737">
                  <c:v>-2.8662029999999977E-3</c:v>
                </c:pt>
                <c:pt idx="2738">
                  <c:v>-2.390409E-3</c:v>
                </c:pt>
                <c:pt idx="2739">
                  <c:v>-1.9094280000000001E-3</c:v>
                </c:pt>
                <c:pt idx="2740">
                  <c:v>-1.4233359999999999E-3</c:v>
                </c:pt>
                <c:pt idx="2741">
                  <c:v>-9.3220630000000247E-4</c:v>
                </c:pt>
                <c:pt idx="2742">
                  <c:v>-4.3371839999999996E-4</c:v>
                </c:pt>
                <c:pt idx="2743" formatCode="0.00E+00">
                  <c:v>6.7561510000000387E-5</c:v>
                </c:pt>
                <c:pt idx="2744">
                  <c:v>5.7429600000000235E-4</c:v>
                </c:pt>
                <c:pt idx="2745">
                  <c:v>1.087150000000005E-3</c:v>
                </c:pt>
                <c:pt idx="2746">
                  <c:v>1.6024920000000064E-3</c:v>
                </c:pt>
                <c:pt idx="2747">
                  <c:v>2.123764000000018E-3</c:v>
                </c:pt>
                <c:pt idx="2748">
                  <c:v>2.6496530000000001E-3</c:v>
                </c:pt>
                <c:pt idx="2749">
                  <c:v>3.1800110000000199E-3</c:v>
                </c:pt>
                <c:pt idx="2750">
                  <c:v>3.7146980000000115E-3</c:v>
                </c:pt>
                <c:pt idx="2751">
                  <c:v>4.2536090000000332E-3</c:v>
                </c:pt>
                <c:pt idx="2752">
                  <c:v>4.7966560000000233E-3</c:v>
                </c:pt>
                <c:pt idx="2753">
                  <c:v>5.3437509999999999E-3</c:v>
                </c:pt>
                <c:pt idx="2754">
                  <c:v>5.8948409999999996E-3</c:v>
                </c:pt>
                <c:pt idx="2755">
                  <c:v>6.4498390000000388E-3</c:v>
                </c:pt>
                <c:pt idx="2756">
                  <c:v>7.0086800000000241E-3</c:v>
                </c:pt>
                <c:pt idx="2757">
                  <c:v>7.5712880000000475E-3</c:v>
                </c:pt>
                <c:pt idx="2758">
                  <c:v>8.137577E-3</c:v>
                </c:pt>
                <c:pt idx="2759">
                  <c:v>8.7075010000000046E-3</c:v>
                </c:pt>
                <c:pt idx="2760">
                  <c:v>9.2809990000000068E-3</c:v>
                </c:pt>
                <c:pt idx="2761">
                  <c:v>9.8580100000000247E-3</c:v>
                </c:pt>
                <c:pt idx="2762">
                  <c:v>1.043848E-2</c:v>
                </c:pt>
                <c:pt idx="2763">
                  <c:v>1.102234E-2</c:v>
                </c:pt>
                <c:pt idx="2764">
                  <c:v>1.1609560000000052E-2</c:v>
                </c:pt>
                <c:pt idx="2765">
                  <c:v>1.2200070000000021E-2</c:v>
                </c:pt>
                <c:pt idx="2766">
                  <c:v>1.2793840000000001E-2</c:v>
                </c:pt>
                <c:pt idx="2767">
                  <c:v>1.3390819999999999E-2</c:v>
                </c:pt>
                <c:pt idx="2768">
                  <c:v>1.399093E-2</c:v>
                </c:pt>
                <c:pt idx="2769">
                  <c:v>1.4594170000000005E-2</c:v>
                </c:pt>
                <c:pt idx="2770">
                  <c:v>1.5200480000000053E-2</c:v>
                </c:pt>
                <c:pt idx="2771">
                  <c:v>1.5809820000000061E-2</c:v>
                </c:pt>
                <c:pt idx="2772">
                  <c:v>1.6422160000000074E-2</c:v>
                </c:pt>
                <c:pt idx="2773">
                  <c:v>1.7037439999999997E-2</c:v>
                </c:pt>
                <c:pt idx="2774">
                  <c:v>1.7655649999999998E-2</c:v>
                </c:pt>
                <c:pt idx="2775">
                  <c:v>1.8276730000000001E-2</c:v>
                </c:pt>
                <c:pt idx="2776">
                  <c:v>1.8900660000000003E-2</c:v>
                </c:pt>
                <c:pt idx="2777">
                  <c:v>1.9527410000000071E-2</c:v>
                </c:pt>
                <c:pt idx="2778">
                  <c:v>2.0156919999999998E-2</c:v>
                </c:pt>
                <c:pt idx="2779">
                  <c:v>2.0789189999999999E-2</c:v>
                </c:pt>
                <c:pt idx="2780">
                  <c:v>2.1424160000000001E-2</c:v>
                </c:pt>
                <c:pt idx="2781">
                  <c:v>2.2061810000000143E-2</c:v>
                </c:pt>
                <c:pt idx="2782">
                  <c:v>2.2702130000000011E-2</c:v>
                </c:pt>
                <c:pt idx="2783">
                  <c:v>2.3345060000000001E-2</c:v>
                </c:pt>
                <c:pt idx="2784">
                  <c:v>2.3990579999999987E-2</c:v>
                </c:pt>
                <c:pt idx="2785">
                  <c:v>2.463868E-2</c:v>
                </c:pt>
                <c:pt idx="2786">
                  <c:v>2.5289330000000131E-2</c:v>
                </c:pt>
                <c:pt idx="2787">
                  <c:v>2.5942469999999988E-2</c:v>
                </c:pt>
                <c:pt idx="2788">
                  <c:v>2.65981E-2</c:v>
                </c:pt>
                <c:pt idx="2789">
                  <c:v>2.7256180000000001E-2</c:v>
                </c:pt>
                <c:pt idx="2790">
                  <c:v>2.7916699999999989E-2</c:v>
                </c:pt>
                <c:pt idx="2791">
                  <c:v>2.85796E-2</c:v>
                </c:pt>
                <c:pt idx="2792">
                  <c:v>2.9244880000000001E-2</c:v>
                </c:pt>
                <c:pt idx="2793">
                  <c:v>2.991253E-2</c:v>
                </c:pt>
                <c:pt idx="2794">
                  <c:v>3.058249E-2</c:v>
                </c:pt>
                <c:pt idx="2795">
                  <c:v>3.1254749999999998E-2</c:v>
                </c:pt>
                <c:pt idx="2796">
                  <c:v>3.1929280000000004E-2</c:v>
                </c:pt>
                <c:pt idx="2797">
                  <c:v>3.2606070000000056E-2</c:v>
                </c:pt>
                <c:pt idx="2798">
                  <c:v>3.3285080000000002E-2</c:v>
                </c:pt>
                <c:pt idx="2799">
                  <c:v>3.3966279999999995E-2</c:v>
                </c:pt>
                <c:pt idx="2800">
                  <c:v>3.4649670000000042E-2</c:v>
                </c:pt>
                <c:pt idx="2801">
                  <c:v>3.533520000000015E-2</c:v>
                </c:pt>
                <c:pt idx="2802">
                  <c:v>3.6022859999999997E-2</c:v>
                </c:pt>
                <c:pt idx="2803">
                  <c:v>3.6712639999999998E-2</c:v>
                </c:pt>
                <c:pt idx="2804">
                  <c:v>3.7404489999999999E-2</c:v>
                </c:pt>
                <c:pt idx="2805">
                  <c:v>3.8098409999999985E-2</c:v>
                </c:pt>
                <c:pt idx="2806">
                  <c:v>3.8794349999999998E-2</c:v>
                </c:pt>
                <c:pt idx="2807">
                  <c:v>3.9492320000000004E-2</c:v>
                </c:pt>
                <c:pt idx="2808">
                  <c:v>4.0192270000000134E-2</c:v>
                </c:pt>
                <c:pt idx="2809">
                  <c:v>4.0894199999999999E-2</c:v>
                </c:pt>
                <c:pt idx="2810">
                  <c:v>4.1598059999999985E-2</c:v>
                </c:pt>
                <c:pt idx="2811">
                  <c:v>4.2303859999999999E-2</c:v>
                </c:pt>
                <c:pt idx="2812">
                  <c:v>4.3011550000000003E-2</c:v>
                </c:pt>
                <c:pt idx="2813">
                  <c:v>4.3721139999999985E-2</c:v>
                </c:pt>
                <c:pt idx="2814">
                  <c:v>4.4432580000000332E-2</c:v>
                </c:pt>
                <c:pt idx="2815">
                  <c:v>4.5145869999999845E-2</c:v>
                </c:pt>
                <c:pt idx="2816">
                  <c:v>4.5860949999999998E-2</c:v>
                </c:pt>
                <c:pt idx="2817">
                  <c:v>4.6577849999999754E-2</c:v>
                </c:pt>
                <c:pt idx="2818">
                  <c:v>4.7296510000000132E-2</c:v>
                </c:pt>
                <c:pt idx="2819">
                  <c:v>4.8016930000000353E-2</c:v>
                </c:pt>
                <c:pt idx="2820">
                  <c:v>4.8739070000000002E-2</c:v>
                </c:pt>
                <c:pt idx="2821">
                  <c:v>4.9462930000000495E-2</c:v>
                </c:pt>
                <c:pt idx="2822">
                  <c:v>5.0188490000000113E-2</c:v>
                </c:pt>
                <c:pt idx="2823">
                  <c:v>5.0915729999999999E-2</c:v>
                </c:pt>
                <c:pt idx="2824">
                  <c:v>5.1644610000000001E-2</c:v>
                </c:pt>
                <c:pt idx="2825">
                  <c:v>5.2375129999999999E-2</c:v>
                </c:pt>
                <c:pt idx="2826">
                  <c:v>5.3107250000000002E-2</c:v>
                </c:pt>
                <c:pt idx="2827">
                  <c:v>5.384096E-2</c:v>
                </c:pt>
                <c:pt idx="2828">
                  <c:v>5.4576240000000012E-2</c:v>
                </c:pt>
                <c:pt idx="2829">
                  <c:v>5.5313070000000332E-2</c:v>
                </c:pt>
                <c:pt idx="2830">
                  <c:v>5.6051429999999999E-2</c:v>
                </c:pt>
                <c:pt idx="2831">
                  <c:v>5.6791319999999999E-2</c:v>
                </c:pt>
                <c:pt idx="2832">
                  <c:v>5.7532690000000407E-2</c:v>
                </c:pt>
                <c:pt idx="2833">
                  <c:v>5.8275539999999966E-2</c:v>
                </c:pt>
                <c:pt idx="2834">
                  <c:v>5.9019830000000134E-2</c:v>
                </c:pt>
                <c:pt idx="2835">
                  <c:v>5.9765570000000205E-2</c:v>
                </c:pt>
                <c:pt idx="2836">
                  <c:v>6.0512730000000396E-2</c:v>
                </c:pt>
                <c:pt idx="2837">
                  <c:v>6.1261259999999956E-2</c:v>
                </c:pt>
                <c:pt idx="2838">
                  <c:v>6.2011160000000003E-2</c:v>
                </c:pt>
                <c:pt idx="2839">
                  <c:v>6.2762450000000386E-2</c:v>
                </c:pt>
                <c:pt idx="2840">
                  <c:v>6.3515070000000021E-2</c:v>
                </c:pt>
                <c:pt idx="2841">
                  <c:v>6.4269000000000021E-2</c:v>
                </c:pt>
                <c:pt idx="2842">
                  <c:v>6.5024239999999997E-2</c:v>
                </c:pt>
                <c:pt idx="2843">
                  <c:v>6.5780759999999994E-2</c:v>
                </c:pt>
                <c:pt idx="2844">
                  <c:v>6.6538539999999993E-2</c:v>
                </c:pt>
                <c:pt idx="2845">
                  <c:v>6.729756000000002E-2</c:v>
                </c:pt>
                <c:pt idx="2846">
                  <c:v>6.8057839999999994E-2</c:v>
                </c:pt>
                <c:pt idx="2847">
                  <c:v>6.8819279999999997E-2</c:v>
                </c:pt>
                <c:pt idx="2848">
                  <c:v>6.9581930000000194E-2</c:v>
                </c:pt>
                <c:pt idx="2849">
                  <c:v>7.0345749999999999E-2</c:v>
                </c:pt>
                <c:pt idx="2850">
                  <c:v>7.1110720000000002E-2</c:v>
                </c:pt>
                <c:pt idx="2851">
                  <c:v>7.1876809999999999E-2</c:v>
                </c:pt>
                <c:pt idx="2852">
                  <c:v>7.2644039999999993E-2</c:v>
                </c:pt>
                <c:pt idx="2853">
                  <c:v>7.3412359999999996E-2</c:v>
                </c:pt>
                <c:pt idx="2854">
                  <c:v>7.4181750000000019E-2</c:v>
                </c:pt>
                <c:pt idx="2855">
                  <c:v>7.4952169999999999E-2</c:v>
                </c:pt>
                <c:pt idx="2856">
                  <c:v>7.5723660000000123E-2</c:v>
                </c:pt>
                <c:pt idx="2857">
                  <c:v>7.6496159999999994E-2</c:v>
                </c:pt>
                <c:pt idx="2858">
                  <c:v>7.7269679999999993E-2</c:v>
                </c:pt>
                <c:pt idx="2859">
                  <c:v>7.8044180000000005E-2</c:v>
                </c:pt>
                <c:pt idx="2860">
                  <c:v>7.8819650000000033E-2</c:v>
                </c:pt>
                <c:pt idx="2861">
                  <c:v>7.9596060000000357E-2</c:v>
                </c:pt>
                <c:pt idx="2862">
                  <c:v>8.0373390000000003E-2</c:v>
                </c:pt>
                <c:pt idx="2863">
                  <c:v>8.1151660000000028E-2</c:v>
                </c:pt>
                <c:pt idx="2864">
                  <c:v>8.1930820000000043E-2</c:v>
                </c:pt>
                <c:pt idx="2865">
                  <c:v>8.2710840000000008E-2</c:v>
                </c:pt>
                <c:pt idx="2866">
                  <c:v>8.3491740000000023E-2</c:v>
                </c:pt>
                <c:pt idx="2867">
                  <c:v>8.4273460000000008E-2</c:v>
                </c:pt>
                <c:pt idx="2868">
                  <c:v>8.5056000000000478E-2</c:v>
                </c:pt>
                <c:pt idx="2869">
                  <c:v>8.5839350000000064E-2</c:v>
                </c:pt>
                <c:pt idx="2870">
                  <c:v>8.6623500000000006E-2</c:v>
                </c:pt>
                <c:pt idx="2871">
                  <c:v>8.7408390000000002E-2</c:v>
                </c:pt>
                <c:pt idx="2872">
                  <c:v>8.819406000000074E-2</c:v>
                </c:pt>
                <c:pt idx="2873">
                  <c:v>8.8980460000000067E-2</c:v>
                </c:pt>
                <c:pt idx="2874">
                  <c:v>8.9767560000000565E-2</c:v>
                </c:pt>
                <c:pt idx="2875">
                  <c:v>9.0555380000000657E-2</c:v>
                </c:pt>
                <c:pt idx="2876">
                  <c:v>9.1343860000000027E-2</c:v>
                </c:pt>
                <c:pt idx="2877">
                  <c:v>9.2132980000000031E-2</c:v>
                </c:pt>
                <c:pt idx="2878">
                  <c:v>9.292278000000001E-2</c:v>
                </c:pt>
                <c:pt idx="2879">
                  <c:v>9.3713209999999991E-2</c:v>
                </c:pt>
                <c:pt idx="2880">
                  <c:v>9.4504230000000064E-2</c:v>
                </c:pt>
                <c:pt idx="2881">
                  <c:v>9.5295820000000267E-2</c:v>
                </c:pt>
                <c:pt idx="2882">
                  <c:v>9.6088029999999991E-2</c:v>
                </c:pt>
                <c:pt idx="2883">
                  <c:v>9.6880779999999986E-2</c:v>
                </c:pt>
                <c:pt idx="2884">
                  <c:v>9.7674040000000267E-2</c:v>
                </c:pt>
                <c:pt idx="2885">
                  <c:v>9.8467840000000528E-2</c:v>
                </c:pt>
                <c:pt idx="2886">
                  <c:v>9.9262160000000044E-2</c:v>
                </c:pt>
                <c:pt idx="2887">
                  <c:v>0.10005699999999998</c:v>
                </c:pt>
                <c:pt idx="2888">
                  <c:v>0.1008522</c:v>
                </c:pt>
                <c:pt idx="2889">
                  <c:v>0.1016479</c:v>
                </c:pt>
                <c:pt idx="2890">
                  <c:v>0.10244410000000002</c:v>
                </c:pt>
                <c:pt idx="2891">
                  <c:v>0.10324070000000032</c:v>
                </c:pt>
                <c:pt idx="2892">
                  <c:v>0.10403759999999998</c:v>
                </c:pt>
                <c:pt idx="2893">
                  <c:v>0.10483500000000009</c:v>
                </c:pt>
                <c:pt idx="2894">
                  <c:v>0.10563270000000047</c:v>
                </c:pt>
                <c:pt idx="2895">
                  <c:v>0.10643070000000029</c:v>
                </c:pt>
                <c:pt idx="2896">
                  <c:v>0.10722909999999999</c:v>
                </c:pt>
                <c:pt idx="2897">
                  <c:v>0.10802779999999999</c:v>
                </c:pt>
                <c:pt idx="2898">
                  <c:v>0.10882680000000022</c:v>
                </c:pt>
                <c:pt idx="2899">
                  <c:v>0.10962610000000064</c:v>
                </c:pt>
                <c:pt idx="2900">
                  <c:v>0.11042560000000012</c:v>
                </c:pt>
                <c:pt idx="2901">
                  <c:v>0.11122540000000022</c:v>
                </c:pt>
                <c:pt idx="2902">
                  <c:v>0.11202540000000002</c:v>
                </c:pt>
                <c:pt idx="2903">
                  <c:v>0.11282570000000022</c:v>
                </c:pt>
                <c:pt idx="2904">
                  <c:v>0.11362609999999999</c:v>
                </c:pt>
                <c:pt idx="2905">
                  <c:v>0.11442670000000038</c:v>
                </c:pt>
                <c:pt idx="2906">
                  <c:v>0.11522750000000002</c:v>
                </c:pt>
                <c:pt idx="2907">
                  <c:v>0.1160284</c:v>
                </c:pt>
                <c:pt idx="2908">
                  <c:v>0.1168295</c:v>
                </c:pt>
                <c:pt idx="2909">
                  <c:v>0.11763060000000022</c:v>
                </c:pt>
                <c:pt idx="2910">
                  <c:v>0.11843190000000002</c:v>
                </c:pt>
                <c:pt idx="2911">
                  <c:v>0.11923330000000019</c:v>
                </c:pt>
                <c:pt idx="2912">
                  <c:v>0.12003460000000034</c:v>
                </c:pt>
                <c:pt idx="2913">
                  <c:v>0.12083610000000022</c:v>
                </c:pt>
                <c:pt idx="2914">
                  <c:v>0.12163760000000012</c:v>
                </c:pt>
                <c:pt idx="2915">
                  <c:v>0.12243910000000002</c:v>
                </c:pt>
                <c:pt idx="2916">
                  <c:v>0.12324060000000037</c:v>
                </c:pt>
                <c:pt idx="2917">
                  <c:v>0.12404210000000022</c:v>
                </c:pt>
                <c:pt idx="2918">
                  <c:v>0.12484360000000012</c:v>
                </c:pt>
                <c:pt idx="2919">
                  <c:v>0.12564500000000001</c:v>
                </c:pt>
                <c:pt idx="2920">
                  <c:v>0.12644630000000082</c:v>
                </c:pt>
                <c:pt idx="2921">
                  <c:v>0.12724759999999999</c:v>
                </c:pt>
                <c:pt idx="2922">
                  <c:v>0.12804879999999999</c:v>
                </c:pt>
                <c:pt idx="2923">
                  <c:v>0.12884979999999999</c:v>
                </c:pt>
                <c:pt idx="2924">
                  <c:v>0.12965079999999987</c:v>
                </c:pt>
                <c:pt idx="2925">
                  <c:v>0.1304516</c:v>
                </c:pt>
                <c:pt idx="2926">
                  <c:v>0.13125220000000001</c:v>
                </c:pt>
                <c:pt idx="2927">
                  <c:v>0.1320527</c:v>
                </c:pt>
                <c:pt idx="2928">
                  <c:v>0.132853</c:v>
                </c:pt>
                <c:pt idx="2929">
                  <c:v>0.1336531</c:v>
                </c:pt>
                <c:pt idx="2930">
                  <c:v>0.13445299999999999</c:v>
                </c:pt>
                <c:pt idx="2931">
                  <c:v>0.1352526</c:v>
                </c:pt>
                <c:pt idx="2932">
                  <c:v>0.13605200000000001</c:v>
                </c:pt>
                <c:pt idx="2933">
                  <c:v>0.1368511</c:v>
                </c:pt>
                <c:pt idx="2934">
                  <c:v>0.13764999999999999</c:v>
                </c:pt>
                <c:pt idx="2935">
                  <c:v>0.13844860000000073</c:v>
                </c:pt>
                <c:pt idx="2936">
                  <c:v>0.13924680000000061</c:v>
                </c:pt>
                <c:pt idx="2937">
                  <c:v>0.14004469999999999</c:v>
                </c:pt>
                <c:pt idx="2938">
                  <c:v>0.14084230000000061</c:v>
                </c:pt>
                <c:pt idx="2939">
                  <c:v>0.1416396</c:v>
                </c:pt>
                <c:pt idx="2940">
                  <c:v>0.14243650000000024</c:v>
                </c:pt>
                <c:pt idx="2941">
                  <c:v>0.14323300000000044</c:v>
                </c:pt>
                <c:pt idx="2942">
                  <c:v>0.14402920000000041</c:v>
                </c:pt>
                <c:pt idx="2943">
                  <c:v>0.14482490000000001</c:v>
                </c:pt>
                <c:pt idx="2944">
                  <c:v>0.14562020000000001</c:v>
                </c:pt>
                <c:pt idx="2945">
                  <c:v>0.14641500000000096</c:v>
                </c:pt>
                <c:pt idx="2946">
                  <c:v>0.14720940000000096</c:v>
                </c:pt>
                <c:pt idx="2947">
                  <c:v>0.14800340000000073</c:v>
                </c:pt>
                <c:pt idx="2948">
                  <c:v>0.14879680000000073</c:v>
                </c:pt>
                <c:pt idx="2949">
                  <c:v>0.14958979999999999</c:v>
                </c:pt>
                <c:pt idx="2950">
                  <c:v>0.15038230000000041</c:v>
                </c:pt>
                <c:pt idx="2951">
                  <c:v>0.15117420000000001</c:v>
                </c:pt>
                <c:pt idx="2952">
                  <c:v>0.15196560000000073</c:v>
                </c:pt>
                <c:pt idx="2953">
                  <c:v>0.15275650000000021</c:v>
                </c:pt>
                <c:pt idx="2954">
                  <c:v>0.15354680000000082</c:v>
                </c:pt>
                <c:pt idx="2955">
                  <c:v>0.15433659999999999</c:v>
                </c:pt>
                <c:pt idx="2956">
                  <c:v>0.15512570000000001</c:v>
                </c:pt>
                <c:pt idx="2957">
                  <c:v>0.15591430000000131</c:v>
                </c:pt>
                <c:pt idx="2958">
                  <c:v>0.15670230000000096</c:v>
                </c:pt>
                <c:pt idx="2959">
                  <c:v>0.15748960000000073</c:v>
                </c:pt>
                <c:pt idx="2960">
                  <c:v>0.15827620000000073</c:v>
                </c:pt>
                <c:pt idx="2961">
                  <c:v>0.15906230000000096</c:v>
                </c:pt>
                <c:pt idx="2962">
                  <c:v>0.15984760000000073</c:v>
                </c:pt>
                <c:pt idx="2963">
                  <c:v>0.16063230000000001</c:v>
                </c:pt>
                <c:pt idx="2964">
                  <c:v>0.16141640000000093</c:v>
                </c:pt>
                <c:pt idx="2965">
                  <c:v>0.1621996</c:v>
                </c:pt>
                <c:pt idx="2966">
                  <c:v>0.16298219999999999</c:v>
                </c:pt>
                <c:pt idx="2967">
                  <c:v>0.16376410000000041</c:v>
                </c:pt>
                <c:pt idx="2968">
                  <c:v>0.16454520000000061</c:v>
                </c:pt>
                <c:pt idx="2969">
                  <c:v>0.16532559999999988</c:v>
                </c:pt>
                <c:pt idx="2970">
                  <c:v>0.16610520000000001</c:v>
                </c:pt>
                <c:pt idx="2971">
                  <c:v>0.166884</c:v>
                </c:pt>
                <c:pt idx="2972">
                  <c:v>0.16766210000000001</c:v>
                </c:pt>
                <c:pt idx="2973">
                  <c:v>0.16843930000000079</c:v>
                </c:pt>
                <c:pt idx="2974">
                  <c:v>0.16921570000000041</c:v>
                </c:pt>
                <c:pt idx="2975">
                  <c:v>0.16999130000000082</c:v>
                </c:pt>
                <c:pt idx="2976">
                  <c:v>0.17076610000000064</c:v>
                </c:pt>
                <c:pt idx="2977">
                  <c:v>0.17154000000000041</c:v>
                </c:pt>
                <c:pt idx="2978">
                  <c:v>0.17231299999999999</c:v>
                </c:pt>
                <c:pt idx="2979">
                  <c:v>0.17308530000000041</c:v>
                </c:pt>
                <c:pt idx="2980">
                  <c:v>0.1738566</c:v>
                </c:pt>
                <c:pt idx="2981">
                  <c:v>0.174627</c:v>
                </c:pt>
                <c:pt idx="2982">
                  <c:v>0.17539650000000001</c:v>
                </c:pt>
                <c:pt idx="2983">
                  <c:v>0.17616499999999999</c:v>
                </c:pt>
                <c:pt idx="2984">
                  <c:v>0.17693270000000041</c:v>
                </c:pt>
                <c:pt idx="2985">
                  <c:v>0.17769940000000073</c:v>
                </c:pt>
                <c:pt idx="2986">
                  <c:v>0.17846520000000096</c:v>
                </c:pt>
                <c:pt idx="2987">
                  <c:v>0.17922990000000041</c:v>
                </c:pt>
                <c:pt idx="2988">
                  <c:v>0.17999380000000073</c:v>
                </c:pt>
                <c:pt idx="2989">
                  <c:v>0.18075659999999999</c:v>
                </c:pt>
                <c:pt idx="2990">
                  <c:v>0.18151850000000044</c:v>
                </c:pt>
                <c:pt idx="2991">
                  <c:v>0.18227920000000061</c:v>
                </c:pt>
                <c:pt idx="2992">
                  <c:v>0.18303910000000082</c:v>
                </c:pt>
                <c:pt idx="2993">
                  <c:v>0.18379790000000079</c:v>
                </c:pt>
                <c:pt idx="2994">
                  <c:v>0.18455559999999999</c:v>
                </c:pt>
                <c:pt idx="2995">
                  <c:v>0.18531230000000082</c:v>
                </c:pt>
                <c:pt idx="2996">
                  <c:v>0.18606790000000073</c:v>
                </c:pt>
                <c:pt idx="2997">
                  <c:v>0.18682240000000044</c:v>
                </c:pt>
                <c:pt idx="2998">
                  <c:v>0.18757589999999999</c:v>
                </c:pt>
                <c:pt idx="2999">
                  <c:v>0.18832830000000064</c:v>
                </c:pt>
                <c:pt idx="3000">
                  <c:v>0.18907950000000001</c:v>
                </c:pt>
                <c:pt idx="3001">
                  <c:v>0.18982969999999999</c:v>
                </c:pt>
                <c:pt idx="3002">
                  <c:v>0.19057869999999988</c:v>
                </c:pt>
                <c:pt idx="3003">
                  <c:v>0.19132659999999987</c:v>
                </c:pt>
                <c:pt idx="3004">
                  <c:v>0.19207340000000001</c:v>
                </c:pt>
                <c:pt idx="3005">
                  <c:v>0.19281889999999999</c:v>
                </c:pt>
                <c:pt idx="3006">
                  <c:v>0.19356340000000041</c:v>
                </c:pt>
                <c:pt idx="3007">
                  <c:v>0.1943066</c:v>
                </c:pt>
                <c:pt idx="3008">
                  <c:v>0.19504859999999999</c:v>
                </c:pt>
                <c:pt idx="3009">
                  <c:v>0.19578950000000001</c:v>
                </c:pt>
                <c:pt idx="3010">
                  <c:v>0.19652919999999999</c:v>
                </c:pt>
                <c:pt idx="3011">
                  <c:v>0.19726759999999999</c:v>
                </c:pt>
                <c:pt idx="3012">
                  <c:v>0.19800480000000001</c:v>
                </c:pt>
                <c:pt idx="3013">
                  <c:v>0.19874080000000041</c:v>
                </c:pt>
                <c:pt idx="3014">
                  <c:v>0.1994755</c:v>
                </c:pt>
                <c:pt idx="3015">
                  <c:v>0.20020900000000041</c:v>
                </c:pt>
                <c:pt idx="3016">
                  <c:v>0.20094120000000079</c:v>
                </c:pt>
                <c:pt idx="3017">
                  <c:v>0.20167209999999997</c:v>
                </c:pt>
                <c:pt idx="3018">
                  <c:v>0.20240179999999999</c:v>
                </c:pt>
                <c:pt idx="3019">
                  <c:v>0.20313010000000001</c:v>
                </c:pt>
                <c:pt idx="3020">
                  <c:v>0.20385710000000001</c:v>
                </c:pt>
                <c:pt idx="3021">
                  <c:v>0.20458280000000001</c:v>
                </c:pt>
                <c:pt idx="3022">
                  <c:v>0.20530720000000041</c:v>
                </c:pt>
                <c:pt idx="3023">
                  <c:v>0.20603030000000044</c:v>
                </c:pt>
                <c:pt idx="3024">
                  <c:v>0.20675199999999999</c:v>
                </c:pt>
                <c:pt idx="3025">
                  <c:v>0.20747240000000061</c:v>
                </c:pt>
                <c:pt idx="3026">
                  <c:v>0.20819140000000044</c:v>
                </c:pt>
                <c:pt idx="3027">
                  <c:v>0.20890900000000082</c:v>
                </c:pt>
                <c:pt idx="3028">
                  <c:v>0.20962520000000001</c:v>
                </c:pt>
                <c:pt idx="3029">
                  <c:v>0.21034010000000061</c:v>
                </c:pt>
                <c:pt idx="3030">
                  <c:v>0.21105360000000001</c:v>
                </c:pt>
                <c:pt idx="3031">
                  <c:v>0.21176560000000041</c:v>
                </c:pt>
                <c:pt idx="3032">
                  <c:v>0.21247620000000061</c:v>
                </c:pt>
                <c:pt idx="3033">
                  <c:v>0.21318540000000041</c:v>
                </c:pt>
                <c:pt idx="3034">
                  <c:v>0.21389320000000073</c:v>
                </c:pt>
                <c:pt idx="3035">
                  <c:v>0.21459950000000041</c:v>
                </c:pt>
                <c:pt idx="3036">
                  <c:v>0.21530440000000073</c:v>
                </c:pt>
                <c:pt idx="3037">
                  <c:v>0.21600770000000041</c:v>
                </c:pt>
                <c:pt idx="3038">
                  <c:v>0.21670960000000061</c:v>
                </c:pt>
                <c:pt idx="3039">
                  <c:v>0.21741010000000108</c:v>
                </c:pt>
                <c:pt idx="3040">
                  <c:v>0.21810900000000041</c:v>
                </c:pt>
                <c:pt idx="3041">
                  <c:v>0.21880640000000082</c:v>
                </c:pt>
                <c:pt idx="3042">
                  <c:v>0.21950230000000082</c:v>
                </c:pt>
                <c:pt idx="3043">
                  <c:v>0.2201968</c:v>
                </c:pt>
                <c:pt idx="3044">
                  <c:v>0.22088959999999988</c:v>
                </c:pt>
                <c:pt idx="3045">
                  <c:v>0.221581</c:v>
                </c:pt>
                <c:pt idx="3046">
                  <c:v>0.22227079999999988</c:v>
                </c:pt>
                <c:pt idx="3047">
                  <c:v>0.22295899999999999</c:v>
                </c:pt>
                <c:pt idx="3048">
                  <c:v>0.2236456</c:v>
                </c:pt>
                <c:pt idx="3049">
                  <c:v>0.2243308</c:v>
                </c:pt>
                <c:pt idx="3050">
                  <c:v>0.22501420000000041</c:v>
                </c:pt>
                <c:pt idx="3051">
                  <c:v>0.22569610000000001</c:v>
                </c:pt>
                <c:pt idx="3052">
                  <c:v>0.22637649999999998</c:v>
                </c:pt>
                <c:pt idx="3053">
                  <c:v>0.22705520000000001</c:v>
                </c:pt>
                <c:pt idx="3054">
                  <c:v>0.22773230000000041</c:v>
                </c:pt>
                <c:pt idx="3055">
                  <c:v>0.22840769999999999</c:v>
                </c:pt>
                <c:pt idx="3056">
                  <c:v>0.22908149999999999</c:v>
                </c:pt>
                <c:pt idx="3057">
                  <c:v>0.22975370000000001</c:v>
                </c:pt>
                <c:pt idx="3058">
                  <c:v>0.23042420000000041</c:v>
                </c:pt>
                <c:pt idx="3059">
                  <c:v>0.23109299999999999</c:v>
                </c:pt>
                <c:pt idx="3060">
                  <c:v>0.23176020000000044</c:v>
                </c:pt>
                <c:pt idx="3061">
                  <c:v>0.23242570000000001</c:v>
                </c:pt>
                <c:pt idx="3062">
                  <c:v>0.23308950000000001</c:v>
                </c:pt>
                <c:pt idx="3063">
                  <c:v>0.2337516</c:v>
                </c:pt>
                <c:pt idx="3064">
                  <c:v>0.23441190000000073</c:v>
                </c:pt>
                <c:pt idx="3065">
                  <c:v>0.23507059999999988</c:v>
                </c:pt>
                <c:pt idx="3066">
                  <c:v>0.23572760000000001</c:v>
                </c:pt>
                <c:pt idx="3067">
                  <c:v>0.2363828</c:v>
                </c:pt>
                <c:pt idx="3068">
                  <c:v>0.23703620000000061</c:v>
                </c:pt>
                <c:pt idx="3069">
                  <c:v>0.23768790000000001</c:v>
                </c:pt>
                <c:pt idx="3070">
                  <c:v>0.23833789999999999</c:v>
                </c:pt>
                <c:pt idx="3071">
                  <c:v>0.23898600000000064</c:v>
                </c:pt>
                <c:pt idx="3072">
                  <c:v>0.23963240000000041</c:v>
                </c:pt>
                <c:pt idx="3073">
                  <c:v>0.24027699999999999</c:v>
                </c:pt>
                <c:pt idx="3074">
                  <c:v>0.24091970000000079</c:v>
                </c:pt>
                <c:pt idx="3075">
                  <c:v>0.24156069999999999</c:v>
                </c:pt>
                <c:pt idx="3076">
                  <c:v>0.24219979999999999</c:v>
                </c:pt>
                <c:pt idx="3077">
                  <c:v>0.24283710000000044</c:v>
                </c:pt>
                <c:pt idx="3078">
                  <c:v>0.24347260000000001</c:v>
                </c:pt>
                <c:pt idx="3079">
                  <c:v>0.24410620000000041</c:v>
                </c:pt>
                <c:pt idx="3080">
                  <c:v>0.24473800000000082</c:v>
                </c:pt>
                <c:pt idx="3081">
                  <c:v>0.24536790000000044</c:v>
                </c:pt>
                <c:pt idx="3082">
                  <c:v>0.24599600000000096</c:v>
                </c:pt>
                <c:pt idx="3083">
                  <c:v>0.24662210000000001</c:v>
                </c:pt>
                <c:pt idx="3084">
                  <c:v>0.2472463000000012</c:v>
                </c:pt>
                <c:pt idx="3085">
                  <c:v>0.24786870000000041</c:v>
                </c:pt>
                <c:pt idx="3086">
                  <c:v>0.24848910000000096</c:v>
                </c:pt>
                <c:pt idx="3087">
                  <c:v>0.24910769999999999</c:v>
                </c:pt>
                <c:pt idx="3088">
                  <c:v>0.24972420000000073</c:v>
                </c:pt>
                <c:pt idx="3089">
                  <c:v>0.25033880000000008</c:v>
                </c:pt>
                <c:pt idx="3090">
                  <c:v>0.25095150000000005</c:v>
                </c:pt>
                <c:pt idx="3091">
                  <c:v>0.25156230000000002</c:v>
                </c:pt>
                <c:pt idx="3092">
                  <c:v>0.25217100000000003</c:v>
                </c:pt>
                <c:pt idx="3093">
                  <c:v>0.2527778</c:v>
                </c:pt>
                <c:pt idx="3094">
                  <c:v>0.25338260000000135</c:v>
                </c:pt>
                <c:pt idx="3095">
                  <c:v>0.25398530000000002</c:v>
                </c:pt>
                <c:pt idx="3096">
                  <c:v>0.25458620000000032</c:v>
                </c:pt>
                <c:pt idx="3097">
                  <c:v>0.25518490000000038</c:v>
                </c:pt>
                <c:pt idx="3098">
                  <c:v>0.2557816</c:v>
                </c:pt>
                <c:pt idx="3099">
                  <c:v>0.25637630000000117</c:v>
                </c:pt>
                <c:pt idx="3100">
                  <c:v>0.256969</c:v>
                </c:pt>
                <c:pt idx="3101">
                  <c:v>0.2575595</c:v>
                </c:pt>
                <c:pt idx="3102">
                  <c:v>0.25814810000000005</c:v>
                </c:pt>
                <c:pt idx="3103">
                  <c:v>0.25873449999999998</c:v>
                </c:pt>
                <c:pt idx="3104">
                  <c:v>0.25931890000000152</c:v>
                </c:pt>
                <c:pt idx="3105">
                  <c:v>0.2599011</c:v>
                </c:pt>
                <c:pt idx="3106">
                  <c:v>0.26048130000000008</c:v>
                </c:pt>
                <c:pt idx="3107">
                  <c:v>0.26105930000000005</c:v>
                </c:pt>
                <c:pt idx="3108">
                  <c:v>0.26163519999999996</c:v>
                </c:pt>
                <c:pt idx="3109">
                  <c:v>0.26220890000000002</c:v>
                </c:pt>
                <c:pt idx="3110">
                  <c:v>0.26278060000000031</c:v>
                </c:pt>
                <c:pt idx="3111">
                  <c:v>0.26335000000000008</c:v>
                </c:pt>
                <c:pt idx="3112">
                  <c:v>0.26391730000000002</c:v>
                </c:pt>
                <c:pt idx="3113">
                  <c:v>0.26448240000000134</c:v>
                </c:pt>
                <c:pt idx="3114">
                  <c:v>0.26504540000000004</c:v>
                </c:pt>
                <c:pt idx="3115">
                  <c:v>0.26560610000000001</c:v>
                </c:pt>
                <c:pt idx="3116">
                  <c:v>0.26616460000000008</c:v>
                </c:pt>
                <c:pt idx="3117">
                  <c:v>0.26672090000000032</c:v>
                </c:pt>
                <c:pt idx="3118">
                  <c:v>0.26727490000000032</c:v>
                </c:pt>
                <c:pt idx="3119">
                  <c:v>0.26782670000000175</c:v>
                </c:pt>
                <c:pt idx="3120">
                  <c:v>0.26837620000000134</c:v>
                </c:pt>
                <c:pt idx="3121">
                  <c:v>0.26892350000000032</c:v>
                </c:pt>
                <c:pt idx="3122">
                  <c:v>0.26946850000000117</c:v>
                </c:pt>
                <c:pt idx="3123">
                  <c:v>0.27001130000000001</c:v>
                </c:pt>
                <c:pt idx="3124">
                  <c:v>0.27055170000000001</c:v>
                </c:pt>
                <c:pt idx="3125">
                  <c:v>0.27108980000000032</c:v>
                </c:pt>
                <c:pt idx="3126">
                  <c:v>0.27162560000000002</c:v>
                </c:pt>
                <c:pt idx="3127">
                  <c:v>0.27215900000000004</c:v>
                </c:pt>
                <c:pt idx="3128">
                  <c:v>0.27269020000000005</c:v>
                </c:pt>
                <c:pt idx="3129">
                  <c:v>0.27321890000000032</c:v>
                </c:pt>
                <c:pt idx="3130">
                  <c:v>0.27374529999999997</c:v>
                </c:pt>
                <c:pt idx="3131">
                  <c:v>0.2742694</c:v>
                </c:pt>
                <c:pt idx="3132">
                  <c:v>0.27479099999999995</c:v>
                </c:pt>
                <c:pt idx="3133">
                  <c:v>0.27531020000000134</c:v>
                </c:pt>
                <c:pt idx="3134">
                  <c:v>0.27582710000000032</c:v>
                </c:pt>
                <c:pt idx="3135">
                  <c:v>0.27634150000000002</c:v>
                </c:pt>
                <c:pt idx="3136">
                  <c:v>0.27685340000000008</c:v>
                </c:pt>
                <c:pt idx="3137">
                  <c:v>0.27736300000000008</c:v>
                </c:pt>
                <c:pt idx="3138">
                  <c:v>0.27787010000000134</c:v>
                </c:pt>
                <c:pt idx="3139">
                  <c:v>0.27837460000000186</c:v>
                </c:pt>
                <c:pt idx="3140">
                  <c:v>0.27887670000000175</c:v>
                </c:pt>
                <c:pt idx="3141">
                  <c:v>0.27937640000000152</c:v>
                </c:pt>
                <c:pt idx="3142">
                  <c:v>0.27987350000000116</c:v>
                </c:pt>
                <c:pt idx="3143">
                  <c:v>0.28036810000000134</c:v>
                </c:pt>
                <c:pt idx="3144">
                  <c:v>0.28086020000000134</c:v>
                </c:pt>
                <c:pt idx="3145">
                  <c:v>0.28134970000000031</c:v>
                </c:pt>
                <c:pt idx="3146">
                  <c:v>0.28183670000000038</c:v>
                </c:pt>
                <c:pt idx="3147">
                  <c:v>0.28232110000000032</c:v>
                </c:pt>
                <c:pt idx="3148">
                  <c:v>0.28280290000000152</c:v>
                </c:pt>
                <c:pt idx="3149">
                  <c:v>0.28328220000000032</c:v>
                </c:pt>
                <c:pt idx="3150">
                  <c:v>0.28375880000000031</c:v>
                </c:pt>
                <c:pt idx="3151">
                  <c:v>0.28423280000000001</c:v>
                </c:pt>
                <c:pt idx="3152">
                  <c:v>0.28470420000000002</c:v>
                </c:pt>
                <c:pt idx="3153">
                  <c:v>0.28517290000000134</c:v>
                </c:pt>
                <c:pt idx="3154">
                  <c:v>0.28563900000000003</c:v>
                </c:pt>
                <c:pt idx="3155">
                  <c:v>0.28610240000000031</c:v>
                </c:pt>
                <c:pt idx="3156">
                  <c:v>0.28656320000000002</c:v>
                </c:pt>
                <c:pt idx="3157">
                  <c:v>0.28702120000000031</c:v>
                </c:pt>
                <c:pt idx="3158">
                  <c:v>0.28747650000000152</c:v>
                </c:pt>
                <c:pt idx="3159">
                  <c:v>0.28792910000000038</c:v>
                </c:pt>
                <c:pt idx="3160">
                  <c:v>0.28837900000000088</c:v>
                </c:pt>
                <c:pt idx="3161">
                  <c:v>0.28882620000000175</c:v>
                </c:pt>
                <c:pt idx="3162">
                  <c:v>0.28927060000000032</c:v>
                </c:pt>
                <c:pt idx="3163">
                  <c:v>0.28971210000000008</c:v>
                </c:pt>
                <c:pt idx="3164">
                  <c:v>0.2901510000000001</c:v>
                </c:pt>
                <c:pt idx="3165">
                  <c:v>0.29058690000000192</c:v>
                </c:pt>
                <c:pt idx="3166">
                  <c:v>0.29102020000000134</c:v>
                </c:pt>
                <c:pt idx="3167">
                  <c:v>0.29145060000000134</c:v>
                </c:pt>
                <c:pt idx="3168">
                  <c:v>0.29187810000000175</c:v>
                </c:pt>
                <c:pt idx="3169">
                  <c:v>0.29230280000000175</c:v>
                </c:pt>
                <c:pt idx="3170">
                  <c:v>0.29272460000000117</c:v>
                </c:pt>
                <c:pt idx="3171">
                  <c:v>0.2931435</c:v>
                </c:pt>
                <c:pt idx="3172">
                  <c:v>0.29355950000000008</c:v>
                </c:pt>
                <c:pt idx="3173">
                  <c:v>0.29397260000000175</c:v>
                </c:pt>
                <c:pt idx="3174">
                  <c:v>0.29438280000000233</c:v>
                </c:pt>
                <c:pt idx="3175">
                  <c:v>0.2947901</c:v>
                </c:pt>
                <c:pt idx="3176">
                  <c:v>0.29519430000000002</c:v>
                </c:pt>
                <c:pt idx="3177">
                  <c:v>0.29559560000000001</c:v>
                </c:pt>
                <c:pt idx="3178">
                  <c:v>0.29599400000000031</c:v>
                </c:pt>
                <c:pt idx="3179">
                  <c:v>0.29638940000000158</c:v>
                </c:pt>
                <c:pt idx="3180">
                  <c:v>0.29678160000000031</c:v>
                </c:pt>
                <c:pt idx="3181">
                  <c:v>0.29717100000000002</c:v>
                </c:pt>
                <c:pt idx="3182">
                  <c:v>0.29755720000000002</c:v>
                </c:pt>
                <c:pt idx="3183">
                  <c:v>0.29794040000000038</c:v>
                </c:pt>
                <c:pt idx="3184">
                  <c:v>0.29832050000000215</c:v>
                </c:pt>
                <c:pt idx="3185">
                  <c:v>0.29869760000000001</c:v>
                </c:pt>
                <c:pt idx="3186">
                  <c:v>0.29907150000000032</c:v>
                </c:pt>
                <c:pt idx="3187">
                  <c:v>0.29944230000000038</c:v>
                </c:pt>
                <c:pt idx="3188">
                  <c:v>0.29981000000000152</c:v>
                </c:pt>
                <c:pt idx="3189">
                  <c:v>0.30017460000000135</c:v>
                </c:pt>
                <c:pt idx="3190">
                  <c:v>0.30053600000000008</c:v>
                </c:pt>
                <c:pt idx="3191">
                  <c:v>0.30089410000000116</c:v>
                </c:pt>
                <c:pt idx="3192">
                  <c:v>0.30124910000000005</c:v>
                </c:pt>
                <c:pt idx="3193">
                  <c:v>0.30160100000000001</c:v>
                </c:pt>
                <c:pt idx="3194">
                  <c:v>0.30194950000000031</c:v>
                </c:pt>
                <c:pt idx="3195">
                  <c:v>0.30229490000000031</c:v>
                </c:pt>
                <c:pt idx="3196">
                  <c:v>0.3026370000000001</c:v>
                </c:pt>
                <c:pt idx="3197">
                  <c:v>0.30297580000000152</c:v>
                </c:pt>
                <c:pt idx="3198">
                  <c:v>0.30331130000000134</c:v>
                </c:pt>
                <c:pt idx="3199">
                  <c:v>0.30364360000000001</c:v>
                </c:pt>
                <c:pt idx="3200">
                  <c:v>0.30397250000000176</c:v>
                </c:pt>
                <c:pt idx="3201">
                  <c:v>0.30429800000000001</c:v>
                </c:pt>
                <c:pt idx="3202">
                  <c:v>0.30462030000000134</c:v>
                </c:pt>
                <c:pt idx="3203">
                  <c:v>0.30493920000000002</c:v>
                </c:pt>
                <c:pt idx="3204">
                  <c:v>0.30525460000000032</c:v>
                </c:pt>
                <c:pt idx="3205">
                  <c:v>0.30556670000000152</c:v>
                </c:pt>
                <c:pt idx="3206">
                  <c:v>0.30587550000000152</c:v>
                </c:pt>
                <c:pt idx="3207">
                  <c:v>0.30618070000000175</c:v>
                </c:pt>
                <c:pt idx="3208">
                  <c:v>0.30648250000000216</c:v>
                </c:pt>
                <c:pt idx="3209">
                  <c:v>0.30678090000000152</c:v>
                </c:pt>
                <c:pt idx="3210">
                  <c:v>0.30707570000000134</c:v>
                </c:pt>
                <c:pt idx="3211">
                  <c:v>0.30736720000000134</c:v>
                </c:pt>
                <c:pt idx="3212">
                  <c:v>0.30765500000000001</c:v>
                </c:pt>
                <c:pt idx="3213">
                  <c:v>0.30793950000000031</c:v>
                </c:pt>
                <c:pt idx="3214">
                  <c:v>0.30822030000000117</c:v>
                </c:pt>
                <c:pt idx="3215">
                  <c:v>0.30849760000000032</c:v>
                </c:pt>
                <c:pt idx="3216">
                  <c:v>0.30877130000000008</c:v>
                </c:pt>
                <c:pt idx="3217">
                  <c:v>0.30904140000000002</c:v>
                </c:pt>
                <c:pt idx="3218">
                  <c:v>0.30930790000000152</c:v>
                </c:pt>
                <c:pt idx="3219">
                  <c:v>0.30957080000000176</c:v>
                </c:pt>
                <c:pt idx="3220">
                  <c:v>0.30983020000000117</c:v>
                </c:pt>
                <c:pt idx="3221">
                  <c:v>0.31008580000000152</c:v>
                </c:pt>
                <c:pt idx="3222">
                  <c:v>0.31033780000000116</c:v>
                </c:pt>
                <c:pt idx="3223">
                  <c:v>0.31058610000000175</c:v>
                </c:pt>
                <c:pt idx="3224">
                  <c:v>0.31083070000000151</c:v>
                </c:pt>
                <c:pt idx="3225">
                  <c:v>0.31107160000000128</c:v>
                </c:pt>
                <c:pt idx="3226">
                  <c:v>0.31130870000000216</c:v>
                </c:pt>
                <c:pt idx="3227">
                  <c:v>0.31154220000000032</c:v>
                </c:pt>
                <c:pt idx="3228">
                  <c:v>0.31177180000000032</c:v>
                </c:pt>
                <c:pt idx="3229">
                  <c:v>0.31199770000000032</c:v>
                </c:pt>
                <c:pt idx="3230">
                  <c:v>0.31221980000000032</c:v>
                </c:pt>
                <c:pt idx="3231">
                  <c:v>0.31243810000000038</c:v>
                </c:pt>
                <c:pt idx="3232">
                  <c:v>0.31265260000000117</c:v>
                </c:pt>
                <c:pt idx="3233">
                  <c:v>0.31286320000000134</c:v>
                </c:pt>
                <c:pt idx="3234">
                  <c:v>0.31307000000000151</c:v>
                </c:pt>
                <c:pt idx="3235">
                  <c:v>0.31327290000000152</c:v>
                </c:pt>
                <c:pt idx="3236">
                  <c:v>0.31347200000000175</c:v>
                </c:pt>
                <c:pt idx="3237">
                  <c:v>0.31366720000000031</c:v>
                </c:pt>
                <c:pt idx="3238">
                  <c:v>0.31385840000000198</c:v>
                </c:pt>
                <c:pt idx="3239">
                  <c:v>0.31404580000000032</c:v>
                </c:pt>
                <c:pt idx="3240">
                  <c:v>0.31422920000000032</c:v>
                </c:pt>
                <c:pt idx="3241">
                  <c:v>0.31440870000000215</c:v>
                </c:pt>
                <c:pt idx="3242">
                  <c:v>0.31458410000000175</c:v>
                </c:pt>
                <c:pt idx="3243">
                  <c:v>0.31475570000000008</c:v>
                </c:pt>
                <c:pt idx="3244">
                  <c:v>0.3149232000000014</c:v>
                </c:pt>
                <c:pt idx="3245">
                  <c:v>0.31508680000000233</c:v>
                </c:pt>
                <c:pt idx="3246">
                  <c:v>0.31524620000000031</c:v>
                </c:pt>
                <c:pt idx="3247">
                  <c:v>0.31540170000000134</c:v>
                </c:pt>
                <c:pt idx="3248">
                  <c:v>0.31555310000000031</c:v>
                </c:pt>
                <c:pt idx="3249">
                  <c:v>0.31570050000000038</c:v>
                </c:pt>
                <c:pt idx="3250">
                  <c:v>0.31584380000000134</c:v>
                </c:pt>
                <c:pt idx="3251">
                  <c:v>0.31598300000000135</c:v>
                </c:pt>
                <c:pt idx="3252">
                  <c:v>0.31611810000000135</c:v>
                </c:pt>
                <c:pt idx="3253">
                  <c:v>0.31624910000000001</c:v>
                </c:pt>
                <c:pt idx="3254">
                  <c:v>0.31637600000000216</c:v>
                </c:pt>
                <c:pt idx="3255">
                  <c:v>0.31649870000000152</c:v>
                </c:pt>
                <c:pt idx="3256">
                  <c:v>0.31661730000000032</c:v>
                </c:pt>
                <c:pt idx="3257">
                  <c:v>0.31673180000000001</c:v>
                </c:pt>
                <c:pt idx="3258">
                  <c:v>0.31684210000000151</c:v>
                </c:pt>
                <c:pt idx="3259">
                  <c:v>0.31694830000000151</c:v>
                </c:pt>
                <c:pt idx="3260">
                  <c:v>0.31705010000000117</c:v>
                </c:pt>
                <c:pt idx="3261">
                  <c:v>0.31714790000000032</c:v>
                </c:pt>
                <c:pt idx="3262">
                  <c:v>0.31724150000000001</c:v>
                </c:pt>
                <c:pt idx="3263">
                  <c:v>0.31733070000000152</c:v>
                </c:pt>
                <c:pt idx="3264">
                  <c:v>0.31741590000000175</c:v>
                </c:pt>
                <c:pt idx="3265">
                  <c:v>0.31749670000000152</c:v>
                </c:pt>
                <c:pt idx="3266">
                  <c:v>0.31757340000000134</c:v>
                </c:pt>
                <c:pt idx="3267">
                  <c:v>0.31764580000000031</c:v>
                </c:pt>
                <c:pt idx="3268">
                  <c:v>0.31771390000000038</c:v>
                </c:pt>
                <c:pt idx="3269">
                  <c:v>0.31777780000000116</c:v>
                </c:pt>
                <c:pt idx="3270">
                  <c:v>0.31783740000000038</c:v>
                </c:pt>
                <c:pt idx="3271">
                  <c:v>0.31789270000000175</c:v>
                </c:pt>
                <c:pt idx="3272">
                  <c:v>0.31794380000000116</c:v>
                </c:pt>
                <c:pt idx="3273">
                  <c:v>0.31799050000000134</c:v>
                </c:pt>
                <c:pt idx="3274">
                  <c:v>0.31803300000000001</c:v>
                </c:pt>
                <c:pt idx="3275">
                  <c:v>0.31807120000000116</c:v>
                </c:pt>
                <c:pt idx="3276">
                  <c:v>0.31810510000000031</c:v>
                </c:pt>
                <c:pt idx="3277">
                  <c:v>0.31813460000000032</c:v>
                </c:pt>
                <c:pt idx="3278">
                  <c:v>0.31815980000000038</c:v>
                </c:pt>
                <c:pt idx="3279">
                  <c:v>0.31818090000000215</c:v>
                </c:pt>
                <c:pt idx="3280">
                  <c:v>0.31819750000000002</c:v>
                </c:pt>
                <c:pt idx="3281">
                  <c:v>0.31820980000000032</c:v>
                </c:pt>
                <c:pt idx="3282">
                  <c:v>0.31821780000000038</c:v>
                </c:pt>
                <c:pt idx="3283">
                  <c:v>0.31822150000000032</c:v>
                </c:pt>
                <c:pt idx="3284">
                  <c:v>0.31822090000000175</c:v>
                </c:pt>
                <c:pt idx="3285">
                  <c:v>0.31821600000000116</c:v>
                </c:pt>
                <c:pt idx="3286">
                  <c:v>0.31820660000000134</c:v>
                </c:pt>
                <c:pt idx="3287">
                  <c:v>0.31819310000000001</c:v>
                </c:pt>
                <c:pt idx="3288">
                  <c:v>0.31817520000000032</c:v>
                </c:pt>
                <c:pt idx="3289">
                  <c:v>0.31815310000000002</c:v>
                </c:pt>
                <c:pt idx="3290">
                  <c:v>0.31812660000000192</c:v>
                </c:pt>
                <c:pt idx="3291">
                  <c:v>0.31809580000000032</c:v>
                </c:pt>
                <c:pt idx="3292">
                  <c:v>0.31806070000000175</c:v>
                </c:pt>
                <c:pt idx="3293">
                  <c:v>0.31802140000000134</c:v>
                </c:pt>
                <c:pt idx="3294">
                  <c:v>0.31797760000000186</c:v>
                </c:pt>
                <c:pt idx="3295">
                  <c:v>0.31792970000000198</c:v>
                </c:pt>
                <c:pt idx="3296">
                  <c:v>0.31787750000000176</c:v>
                </c:pt>
                <c:pt idx="3297">
                  <c:v>0.31782100000000152</c:v>
                </c:pt>
                <c:pt idx="3298">
                  <c:v>0.31776030000000038</c:v>
                </c:pt>
                <c:pt idx="3299">
                  <c:v>0.31769530000000001</c:v>
                </c:pt>
                <c:pt idx="3300">
                  <c:v>0.31762620000000158</c:v>
                </c:pt>
                <c:pt idx="3301">
                  <c:v>0.31755270000000152</c:v>
                </c:pt>
                <c:pt idx="3302">
                  <c:v>0.31747500000000134</c:v>
                </c:pt>
                <c:pt idx="3303">
                  <c:v>0.31739320000000032</c:v>
                </c:pt>
                <c:pt idx="3304">
                  <c:v>0.31730710000000134</c:v>
                </c:pt>
                <c:pt idx="3305">
                  <c:v>0.31721690000000152</c:v>
                </c:pt>
                <c:pt idx="3306">
                  <c:v>0.31712250000000175</c:v>
                </c:pt>
                <c:pt idx="3307">
                  <c:v>0.31702390000000158</c:v>
                </c:pt>
                <c:pt idx="3308">
                  <c:v>0.31692130000000152</c:v>
                </c:pt>
                <c:pt idx="3309">
                  <c:v>0.31681460000000233</c:v>
                </c:pt>
                <c:pt idx="3310">
                  <c:v>0.31670370000000031</c:v>
                </c:pt>
                <c:pt idx="3311">
                  <c:v>0.31658880000000245</c:v>
                </c:pt>
                <c:pt idx="3312">
                  <c:v>0.31646980000000152</c:v>
                </c:pt>
                <c:pt idx="3313">
                  <c:v>0.31634680000000204</c:v>
                </c:pt>
                <c:pt idx="3314">
                  <c:v>0.31621980000000038</c:v>
                </c:pt>
                <c:pt idx="3315">
                  <c:v>0.31608880000000239</c:v>
                </c:pt>
                <c:pt idx="3316">
                  <c:v>0.31595390000000134</c:v>
                </c:pt>
                <c:pt idx="3317">
                  <c:v>0.31581490000000262</c:v>
                </c:pt>
                <c:pt idx="3318">
                  <c:v>0.31567210000000134</c:v>
                </c:pt>
                <c:pt idx="3319">
                  <c:v>0.31552540000000134</c:v>
                </c:pt>
                <c:pt idx="3320">
                  <c:v>0.31537480000000262</c:v>
                </c:pt>
                <c:pt idx="3321">
                  <c:v>0.31522040000000134</c:v>
                </c:pt>
                <c:pt idx="3322">
                  <c:v>0.31506210000000134</c:v>
                </c:pt>
                <c:pt idx="3323">
                  <c:v>0.31490010000000151</c:v>
                </c:pt>
                <c:pt idx="3324">
                  <c:v>0.31473440000000008</c:v>
                </c:pt>
                <c:pt idx="3325">
                  <c:v>0.31456490000000176</c:v>
                </c:pt>
                <c:pt idx="3326">
                  <c:v>0.31439180000000116</c:v>
                </c:pt>
                <c:pt idx="3327">
                  <c:v>0.31421490000000152</c:v>
                </c:pt>
                <c:pt idx="3328">
                  <c:v>0.31403460000000116</c:v>
                </c:pt>
                <c:pt idx="3329">
                  <c:v>0.31385060000000176</c:v>
                </c:pt>
                <c:pt idx="3330">
                  <c:v>0.31366300000000008</c:v>
                </c:pt>
                <c:pt idx="3331">
                  <c:v>0.31347200000000175</c:v>
                </c:pt>
                <c:pt idx="3332">
                  <c:v>0.31327750000000032</c:v>
                </c:pt>
                <c:pt idx="3333">
                  <c:v>0.31307960000000135</c:v>
                </c:pt>
                <c:pt idx="3334">
                  <c:v>0.31287830000000233</c:v>
                </c:pt>
                <c:pt idx="3335">
                  <c:v>0.31267350000000038</c:v>
                </c:pt>
                <c:pt idx="3336">
                  <c:v>0.31246550000000134</c:v>
                </c:pt>
                <c:pt idx="3337">
                  <c:v>0.31225430000000032</c:v>
                </c:pt>
                <c:pt idx="3338">
                  <c:v>0.31203990000000031</c:v>
                </c:pt>
                <c:pt idx="3339">
                  <c:v>0.31182220000000216</c:v>
                </c:pt>
                <c:pt idx="3340">
                  <c:v>0.31160140000000008</c:v>
                </c:pt>
                <c:pt idx="3341">
                  <c:v>0.31137750000000175</c:v>
                </c:pt>
                <c:pt idx="3342">
                  <c:v>0.31115060000000117</c:v>
                </c:pt>
                <c:pt idx="3343">
                  <c:v>0.31092070000000216</c:v>
                </c:pt>
                <c:pt idx="3344">
                  <c:v>0.31068790000000152</c:v>
                </c:pt>
                <c:pt idx="3345">
                  <c:v>0.31045210000000134</c:v>
                </c:pt>
                <c:pt idx="3346">
                  <c:v>0.31021360000000031</c:v>
                </c:pt>
                <c:pt idx="3347">
                  <c:v>0.30997230000000175</c:v>
                </c:pt>
                <c:pt idx="3348">
                  <c:v>0.30972810000000134</c:v>
                </c:pt>
                <c:pt idx="3349">
                  <c:v>0.30948140000000152</c:v>
                </c:pt>
                <c:pt idx="3350">
                  <c:v>0.30923200000000001</c:v>
                </c:pt>
                <c:pt idx="3351">
                  <c:v>0.30898000000000175</c:v>
                </c:pt>
                <c:pt idx="3352">
                  <c:v>0.30872550000000032</c:v>
                </c:pt>
                <c:pt idx="3353">
                  <c:v>0.30846860000000192</c:v>
                </c:pt>
                <c:pt idx="3354">
                  <c:v>0.30820920000000002</c:v>
                </c:pt>
                <c:pt idx="3355">
                  <c:v>0.30794750000000032</c:v>
                </c:pt>
                <c:pt idx="3356">
                  <c:v>0.30768350000000116</c:v>
                </c:pt>
                <c:pt idx="3357">
                  <c:v>0.30741720000000117</c:v>
                </c:pt>
                <c:pt idx="3358">
                  <c:v>0.30714900000000001</c:v>
                </c:pt>
                <c:pt idx="3359">
                  <c:v>0.30687840000000216</c:v>
                </c:pt>
                <c:pt idx="3360">
                  <c:v>0.30660590000000032</c:v>
                </c:pt>
                <c:pt idx="3361">
                  <c:v>0.30633140000000031</c:v>
                </c:pt>
                <c:pt idx="3362">
                  <c:v>0.30605500000000002</c:v>
                </c:pt>
                <c:pt idx="3363">
                  <c:v>0.30577670000000134</c:v>
                </c:pt>
                <c:pt idx="3364">
                  <c:v>0.30549670000000134</c:v>
                </c:pt>
                <c:pt idx="3365">
                  <c:v>0.30521490000000134</c:v>
                </c:pt>
                <c:pt idx="3366">
                  <c:v>0.30493150000000002</c:v>
                </c:pt>
                <c:pt idx="3367">
                  <c:v>0.30464640000000032</c:v>
                </c:pt>
                <c:pt idx="3368">
                  <c:v>0.30435990000000152</c:v>
                </c:pt>
                <c:pt idx="3369">
                  <c:v>0.30407190000000134</c:v>
                </c:pt>
                <c:pt idx="3370">
                  <c:v>0.30378250000000134</c:v>
                </c:pt>
                <c:pt idx="3371">
                  <c:v>0.30349190000000031</c:v>
                </c:pt>
                <c:pt idx="3372">
                  <c:v>0.30319990000000002</c:v>
                </c:pt>
                <c:pt idx="3373">
                  <c:v>0.30290680000000175</c:v>
                </c:pt>
                <c:pt idx="3374">
                  <c:v>0.30261250000000134</c:v>
                </c:pt>
                <c:pt idx="3375">
                  <c:v>0.30231730000000134</c:v>
                </c:pt>
                <c:pt idx="3376">
                  <c:v>0.30202100000000032</c:v>
                </c:pt>
                <c:pt idx="3377">
                  <c:v>0.30172390000000032</c:v>
                </c:pt>
                <c:pt idx="3378">
                  <c:v>0.30142590000000152</c:v>
                </c:pt>
                <c:pt idx="3379">
                  <c:v>0.30112720000000032</c:v>
                </c:pt>
                <c:pt idx="3380">
                  <c:v>0.30082770000000175</c:v>
                </c:pt>
                <c:pt idx="3381">
                  <c:v>0.30052780000000134</c:v>
                </c:pt>
                <c:pt idx="3382">
                  <c:v>0.30022720000000008</c:v>
                </c:pt>
                <c:pt idx="3383">
                  <c:v>0.29992620000000175</c:v>
                </c:pt>
                <c:pt idx="3384">
                  <c:v>0.29962480000000152</c:v>
                </c:pt>
                <c:pt idx="3385">
                  <c:v>0.29932310000000134</c:v>
                </c:pt>
                <c:pt idx="3386">
                  <c:v>0.29902110000000032</c:v>
                </c:pt>
                <c:pt idx="3387">
                  <c:v>0.29871890000000134</c:v>
                </c:pt>
                <c:pt idx="3388">
                  <c:v>0.29841660000000175</c:v>
                </c:pt>
                <c:pt idx="3389">
                  <c:v>0.29811430000000116</c:v>
                </c:pt>
                <c:pt idx="3390">
                  <c:v>0.29781210000000152</c:v>
                </c:pt>
                <c:pt idx="3391">
                  <c:v>0.29751000000000088</c:v>
                </c:pt>
                <c:pt idx="3392">
                  <c:v>0.29720810000000031</c:v>
                </c:pt>
                <c:pt idx="3393">
                  <c:v>0.29690640000000146</c:v>
                </c:pt>
                <c:pt idx="3394">
                  <c:v>0.29660510000000001</c:v>
                </c:pt>
                <c:pt idx="3395">
                  <c:v>0.29630420000000152</c:v>
                </c:pt>
                <c:pt idx="3396">
                  <c:v>0.29600380000000032</c:v>
                </c:pt>
                <c:pt idx="3397">
                  <c:v>0.29570390000000002</c:v>
                </c:pt>
                <c:pt idx="3398">
                  <c:v>0.29540470000000152</c:v>
                </c:pt>
                <c:pt idx="3399">
                  <c:v>0.29510610000000032</c:v>
                </c:pt>
                <c:pt idx="3400">
                  <c:v>0.29480840000000175</c:v>
                </c:pt>
                <c:pt idx="3401">
                  <c:v>0.29451150000000031</c:v>
                </c:pt>
                <c:pt idx="3402">
                  <c:v>0.29421550000000002</c:v>
                </c:pt>
                <c:pt idx="3403">
                  <c:v>0.29392050000000175</c:v>
                </c:pt>
                <c:pt idx="3404">
                  <c:v>0.29362650000000134</c:v>
                </c:pt>
                <c:pt idx="3405">
                  <c:v>0.29333370000000031</c:v>
                </c:pt>
                <c:pt idx="3406">
                  <c:v>0.29304210000000008</c:v>
                </c:pt>
                <c:pt idx="3407">
                  <c:v>0.2927517</c:v>
                </c:pt>
                <c:pt idx="3408">
                  <c:v>0.29246270000000152</c:v>
                </c:pt>
                <c:pt idx="3409">
                  <c:v>0.29217510000000002</c:v>
                </c:pt>
                <c:pt idx="3410">
                  <c:v>0.29188890000000262</c:v>
                </c:pt>
                <c:pt idx="3411">
                  <c:v>0.29160430000000032</c:v>
                </c:pt>
                <c:pt idx="3412">
                  <c:v>0.29132120000000117</c:v>
                </c:pt>
                <c:pt idx="3413">
                  <c:v>0.29103990000000002</c:v>
                </c:pt>
                <c:pt idx="3414">
                  <c:v>0.29076030000000008</c:v>
                </c:pt>
                <c:pt idx="3415">
                  <c:v>0.29048250000000175</c:v>
                </c:pt>
                <c:pt idx="3416">
                  <c:v>0.29020660000000031</c:v>
                </c:pt>
                <c:pt idx="3417">
                  <c:v>0.28993260000000032</c:v>
                </c:pt>
                <c:pt idx="3418">
                  <c:v>0.28966050000000032</c:v>
                </c:pt>
                <c:pt idx="3419">
                  <c:v>0.28939060000000116</c:v>
                </c:pt>
                <c:pt idx="3420">
                  <c:v>0.28912270000000134</c:v>
                </c:pt>
                <c:pt idx="3421">
                  <c:v>0.28885700000000031</c:v>
                </c:pt>
                <c:pt idx="3422">
                  <c:v>0.28859360000000001</c:v>
                </c:pt>
                <c:pt idx="3423">
                  <c:v>0.28833250000000032</c:v>
                </c:pt>
                <c:pt idx="3424">
                  <c:v>0.28807360000000032</c:v>
                </c:pt>
                <c:pt idx="3425">
                  <c:v>0.28781730000000116</c:v>
                </c:pt>
                <c:pt idx="3426">
                  <c:v>0.28756340000000002</c:v>
                </c:pt>
                <c:pt idx="3427">
                  <c:v>0.28731200000000134</c:v>
                </c:pt>
                <c:pt idx="3428">
                  <c:v>0.28706320000000002</c:v>
                </c:pt>
                <c:pt idx="3429">
                  <c:v>0.28681700000000032</c:v>
                </c:pt>
                <c:pt idx="3430">
                  <c:v>0.28657350000000031</c:v>
                </c:pt>
                <c:pt idx="3431">
                  <c:v>0.28633270000000038</c:v>
                </c:pt>
                <c:pt idx="3432">
                  <c:v>0.28609470000000031</c:v>
                </c:pt>
                <c:pt idx="3433">
                  <c:v>0.28585960000000032</c:v>
                </c:pt>
                <c:pt idx="3434">
                  <c:v>0.28562730000000008</c:v>
                </c:pt>
                <c:pt idx="3435">
                  <c:v>0.28539810000000032</c:v>
                </c:pt>
                <c:pt idx="3436">
                  <c:v>0.28517170000000008</c:v>
                </c:pt>
                <c:pt idx="3437">
                  <c:v>0.28494840000000032</c:v>
                </c:pt>
                <c:pt idx="3438">
                  <c:v>0.28472820000000032</c:v>
                </c:pt>
                <c:pt idx="3439">
                  <c:v>0.28451110000000002</c:v>
                </c:pt>
                <c:pt idx="3440">
                  <c:v>0.28429709999999997</c:v>
                </c:pt>
                <c:pt idx="3441">
                  <c:v>0.28408640000000152</c:v>
                </c:pt>
                <c:pt idx="3442">
                  <c:v>0.28387900000000038</c:v>
                </c:pt>
                <c:pt idx="3443">
                  <c:v>0.28367470000000117</c:v>
                </c:pt>
                <c:pt idx="3444">
                  <c:v>0.28347380000000116</c:v>
                </c:pt>
                <c:pt idx="3445">
                  <c:v>0.28327630000000031</c:v>
                </c:pt>
                <c:pt idx="3446">
                  <c:v>0.28308220000000134</c:v>
                </c:pt>
                <c:pt idx="3447">
                  <c:v>0.28289150000000002</c:v>
                </c:pt>
                <c:pt idx="3448">
                  <c:v>0.28270440000000002</c:v>
                </c:pt>
                <c:pt idx="3449">
                  <c:v>0.28252060000000134</c:v>
                </c:pt>
                <c:pt idx="3450">
                  <c:v>0.28234050000000038</c:v>
                </c:pt>
                <c:pt idx="3451">
                  <c:v>0.28216390000000002</c:v>
                </c:pt>
                <c:pt idx="3452">
                  <c:v>0.28199090000000032</c:v>
                </c:pt>
                <c:pt idx="3453">
                  <c:v>0.28182160000000134</c:v>
                </c:pt>
                <c:pt idx="3454">
                  <c:v>0.28165590000000001</c:v>
                </c:pt>
                <c:pt idx="3455">
                  <c:v>0.28149400000000002</c:v>
                </c:pt>
                <c:pt idx="3456">
                  <c:v>0.28133570000000002</c:v>
                </c:pt>
                <c:pt idx="3457">
                  <c:v>0.28118120000000002</c:v>
                </c:pt>
                <c:pt idx="3458">
                  <c:v>0.28103040000000001</c:v>
                </c:pt>
                <c:pt idx="3459">
                  <c:v>0.28088340000000134</c:v>
                </c:pt>
                <c:pt idx="3460">
                  <c:v>0.2807403</c:v>
                </c:pt>
                <c:pt idx="3461">
                  <c:v>0.2806010000000001</c:v>
                </c:pt>
                <c:pt idx="3462">
                  <c:v>0.28046550000000031</c:v>
                </c:pt>
                <c:pt idx="3463">
                  <c:v>0.28033390000000002</c:v>
                </c:pt>
                <c:pt idx="3464">
                  <c:v>0.28020630000000002</c:v>
                </c:pt>
                <c:pt idx="3465">
                  <c:v>0.28008250000000134</c:v>
                </c:pt>
                <c:pt idx="3466">
                  <c:v>0.27996260000000134</c:v>
                </c:pt>
                <c:pt idx="3467">
                  <c:v>0.27984670000000134</c:v>
                </c:pt>
                <c:pt idx="3468">
                  <c:v>0.27973480000000001</c:v>
                </c:pt>
                <c:pt idx="3469">
                  <c:v>0.27962680000000134</c:v>
                </c:pt>
                <c:pt idx="3470">
                  <c:v>0.27952280000000151</c:v>
                </c:pt>
                <c:pt idx="3471">
                  <c:v>0.27942290000000175</c:v>
                </c:pt>
                <c:pt idx="3472">
                  <c:v>0.27932690000000215</c:v>
                </c:pt>
                <c:pt idx="3473">
                  <c:v>0.27923490000000001</c:v>
                </c:pt>
                <c:pt idx="3474">
                  <c:v>0.27914700000000003</c:v>
                </c:pt>
                <c:pt idx="3475">
                  <c:v>0.27906310000000001</c:v>
                </c:pt>
                <c:pt idx="3476">
                  <c:v>0.27898320000000032</c:v>
                </c:pt>
                <c:pt idx="3477">
                  <c:v>0.27890740000000008</c:v>
                </c:pt>
                <c:pt idx="3478">
                  <c:v>0.27883560000000002</c:v>
                </c:pt>
                <c:pt idx="3479">
                  <c:v>0.27876790000000001</c:v>
                </c:pt>
                <c:pt idx="3480">
                  <c:v>0.27870430000000002</c:v>
                </c:pt>
                <c:pt idx="3481">
                  <c:v>0.27864470000000002</c:v>
                </c:pt>
                <c:pt idx="3482">
                  <c:v>0.27858920000000031</c:v>
                </c:pt>
                <c:pt idx="3483">
                  <c:v>0.2785378</c:v>
                </c:pt>
                <c:pt idx="3484">
                  <c:v>0.27849040000000008</c:v>
                </c:pt>
                <c:pt idx="3485">
                  <c:v>0.2784471</c:v>
                </c:pt>
                <c:pt idx="3486">
                  <c:v>0.27840780000000032</c:v>
                </c:pt>
                <c:pt idx="3487">
                  <c:v>0.27837260000000164</c:v>
                </c:pt>
                <c:pt idx="3488">
                  <c:v>0.27834150000000002</c:v>
                </c:pt>
                <c:pt idx="3489">
                  <c:v>0.27831440000000152</c:v>
                </c:pt>
                <c:pt idx="3490">
                  <c:v>0.27829129999999996</c:v>
                </c:pt>
                <c:pt idx="3491">
                  <c:v>0.27827240000000031</c:v>
                </c:pt>
                <c:pt idx="3492">
                  <c:v>0.27825750000000005</c:v>
                </c:pt>
                <c:pt idx="3493">
                  <c:v>0.27824660000000001</c:v>
                </c:pt>
                <c:pt idx="3494">
                  <c:v>0.27823969999999998</c:v>
                </c:pt>
                <c:pt idx="3495">
                  <c:v>0.27823680000000001</c:v>
                </c:pt>
                <c:pt idx="3496">
                  <c:v>0.27823789999999998</c:v>
                </c:pt>
                <c:pt idx="3497">
                  <c:v>0.27824309999999997</c:v>
                </c:pt>
                <c:pt idx="3498">
                  <c:v>0.27825220000000001</c:v>
                </c:pt>
                <c:pt idx="3499">
                  <c:v>0.27826530000000005</c:v>
                </c:pt>
                <c:pt idx="3500">
                  <c:v>0.27828240000000032</c:v>
                </c:pt>
                <c:pt idx="3501">
                  <c:v>0.27830340000000031</c:v>
                </c:pt>
                <c:pt idx="3502">
                  <c:v>0.27832840000000175</c:v>
                </c:pt>
                <c:pt idx="3503">
                  <c:v>0.27835730000000031</c:v>
                </c:pt>
                <c:pt idx="3504">
                  <c:v>0.27839020000000031</c:v>
                </c:pt>
                <c:pt idx="3505">
                  <c:v>0.27842690000000175</c:v>
                </c:pt>
                <c:pt idx="3506">
                  <c:v>0.27846750000000031</c:v>
                </c:pt>
                <c:pt idx="3507">
                  <c:v>0.27851200000000031</c:v>
                </c:pt>
                <c:pt idx="3508">
                  <c:v>0.27856030000000032</c:v>
                </c:pt>
                <c:pt idx="3509">
                  <c:v>0.27861260000000032</c:v>
                </c:pt>
                <c:pt idx="3510">
                  <c:v>0.27866850000000032</c:v>
                </c:pt>
                <c:pt idx="3511">
                  <c:v>0.27872830000000032</c:v>
                </c:pt>
                <c:pt idx="3512">
                  <c:v>0.27879189999999998</c:v>
                </c:pt>
                <c:pt idx="3513">
                  <c:v>0.27885930000000031</c:v>
                </c:pt>
                <c:pt idx="3514">
                  <c:v>0.27893040000000002</c:v>
                </c:pt>
                <c:pt idx="3515">
                  <c:v>0.27900520000000001</c:v>
                </c:pt>
                <c:pt idx="3516">
                  <c:v>0.27908380000000038</c:v>
                </c:pt>
                <c:pt idx="3517">
                  <c:v>0.27916600000000008</c:v>
                </c:pt>
                <c:pt idx="3518">
                  <c:v>0.279252</c:v>
                </c:pt>
                <c:pt idx="3519">
                  <c:v>0.27934160000000002</c:v>
                </c:pt>
                <c:pt idx="3520">
                  <c:v>0.27943480000000032</c:v>
                </c:pt>
                <c:pt idx="3521">
                  <c:v>0.27953160000000005</c:v>
                </c:pt>
                <c:pt idx="3522">
                  <c:v>0.27963200000000005</c:v>
                </c:pt>
                <c:pt idx="3523">
                  <c:v>0.27973599999999998</c:v>
                </c:pt>
                <c:pt idx="3524">
                  <c:v>0.27984350000000002</c:v>
                </c:pt>
                <c:pt idx="3525">
                  <c:v>0.27995450000000038</c:v>
                </c:pt>
                <c:pt idx="3526">
                  <c:v>0.28006910000000002</c:v>
                </c:pt>
                <c:pt idx="3527">
                  <c:v>0.28018710000000002</c:v>
                </c:pt>
                <c:pt idx="3528">
                  <c:v>0.28030850000000151</c:v>
                </c:pt>
                <c:pt idx="3529">
                  <c:v>0.2804335</c:v>
                </c:pt>
                <c:pt idx="3530">
                  <c:v>0.28056180000000008</c:v>
                </c:pt>
                <c:pt idx="3531">
                  <c:v>0.28069339999999998</c:v>
                </c:pt>
                <c:pt idx="3532">
                  <c:v>0.28082850000000187</c:v>
                </c:pt>
                <c:pt idx="3533">
                  <c:v>0.28096690000000152</c:v>
                </c:pt>
                <c:pt idx="3534">
                  <c:v>0.28110850000000032</c:v>
                </c:pt>
                <c:pt idx="3535">
                  <c:v>0.28125350000000005</c:v>
                </c:pt>
                <c:pt idx="3536">
                  <c:v>0.28140170000000031</c:v>
                </c:pt>
                <c:pt idx="3537">
                  <c:v>0.2815531</c:v>
                </c:pt>
                <c:pt idx="3538">
                  <c:v>0.28170770000000001</c:v>
                </c:pt>
                <c:pt idx="3539">
                  <c:v>0.28186560000000038</c:v>
                </c:pt>
                <c:pt idx="3540">
                  <c:v>0.28202660000000151</c:v>
                </c:pt>
                <c:pt idx="3541">
                  <c:v>0.28219070000000002</c:v>
                </c:pt>
                <c:pt idx="3542">
                  <c:v>0.28235790000000038</c:v>
                </c:pt>
                <c:pt idx="3543">
                  <c:v>0.28252820000000134</c:v>
                </c:pt>
                <c:pt idx="3544">
                  <c:v>0.28270140000000005</c:v>
                </c:pt>
                <c:pt idx="3545">
                  <c:v>0.28287780000000134</c:v>
                </c:pt>
                <c:pt idx="3546">
                  <c:v>0.28305710000000001</c:v>
                </c:pt>
                <c:pt idx="3547">
                  <c:v>0.28323939999999997</c:v>
                </c:pt>
                <c:pt idx="3548">
                  <c:v>0.28342470000000175</c:v>
                </c:pt>
                <c:pt idx="3549">
                  <c:v>0.28361280000000116</c:v>
                </c:pt>
                <c:pt idx="3550">
                  <c:v>0.28380390000000116</c:v>
                </c:pt>
                <c:pt idx="3551">
                  <c:v>0.28399770000000002</c:v>
                </c:pt>
                <c:pt idx="3552">
                  <c:v>0.28419450000000002</c:v>
                </c:pt>
                <c:pt idx="3553">
                  <c:v>0.28439400000000031</c:v>
                </c:pt>
                <c:pt idx="3554">
                  <c:v>0.28459630000000002</c:v>
                </c:pt>
                <c:pt idx="3555">
                  <c:v>0.28480140000000032</c:v>
                </c:pt>
                <c:pt idx="3556">
                  <c:v>0.28500910000000002</c:v>
                </c:pt>
                <c:pt idx="3557">
                  <c:v>0.28521960000000002</c:v>
                </c:pt>
                <c:pt idx="3558">
                  <c:v>0.28543280000000032</c:v>
                </c:pt>
                <c:pt idx="3559">
                  <c:v>0.28564850000000008</c:v>
                </c:pt>
                <c:pt idx="3560">
                  <c:v>0.28586690000000176</c:v>
                </c:pt>
                <c:pt idx="3561">
                  <c:v>0.28608790000000134</c:v>
                </c:pt>
                <c:pt idx="3562">
                  <c:v>0.28631140000000038</c:v>
                </c:pt>
                <c:pt idx="3563">
                  <c:v>0.2865375</c:v>
                </c:pt>
                <c:pt idx="3564">
                  <c:v>0.28676610000000002</c:v>
                </c:pt>
                <c:pt idx="3565">
                  <c:v>0.2869971</c:v>
                </c:pt>
                <c:pt idx="3566">
                  <c:v>0.2872306</c:v>
                </c:pt>
                <c:pt idx="3567">
                  <c:v>0.28746660000000152</c:v>
                </c:pt>
                <c:pt idx="3568">
                  <c:v>0.28770490000000032</c:v>
                </c:pt>
                <c:pt idx="3569">
                  <c:v>0.28794560000000002</c:v>
                </c:pt>
                <c:pt idx="3570">
                  <c:v>0.28818860000000152</c:v>
                </c:pt>
                <c:pt idx="3571">
                  <c:v>0.28843390000000002</c:v>
                </c:pt>
                <c:pt idx="3572">
                  <c:v>0.28868150000000031</c:v>
                </c:pt>
                <c:pt idx="3573">
                  <c:v>0.2889314</c:v>
                </c:pt>
                <c:pt idx="3574">
                  <c:v>0.28918350000000032</c:v>
                </c:pt>
                <c:pt idx="3575">
                  <c:v>0.28943780000000002</c:v>
                </c:pt>
                <c:pt idx="3576">
                  <c:v>0.28969430000000002</c:v>
                </c:pt>
                <c:pt idx="3577">
                  <c:v>0.28995290000000135</c:v>
                </c:pt>
                <c:pt idx="3578">
                  <c:v>0.29021370000000002</c:v>
                </c:pt>
                <c:pt idx="3579">
                  <c:v>0.29047650000000186</c:v>
                </c:pt>
                <c:pt idx="3580">
                  <c:v>0.29074150000000004</c:v>
                </c:pt>
                <c:pt idx="3581">
                  <c:v>0.29100840000000117</c:v>
                </c:pt>
                <c:pt idx="3582">
                  <c:v>0.29127750000000002</c:v>
                </c:pt>
                <c:pt idx="3583">
                  <c:v>0.29154850000000032</c:v>
                </c:pt>
                <c:pt idx="3584">
                  <c:v>0.29182140000000134</c:v>
                </c:pt>
                <c:pt idx="3585">
                  <c:v>0.29209630000000031</c:v>
                </c:pt>
                <c:pt idx="3586">
                  <c:v>0.29237310000000116</c:v>
                </c:pt>
                <c:pt idx="3587">
                  <c:v>0.29265180000000002</c:v>
                </c:pt>
                <c:pt idx="3588">
                  <c:v>0.29293240000000031</c:v>
                </c:pt>
                <c:pt idx="3589">
                  <c:v>0.29321480000000116</c:v>
                </c:pt>
                <c:pt idx="3590">
                  <c:v>0.29349900000000001</c:v>
                </c:pt>
                <c:pt idx="3591">
                  <c:v>0.29378500000000002</c:v>
                </c:pt>
                <c:pt idx="3592">
                  <c:v>0.29407270000000152</c:v>
                </c:pt>
                <c:pt idx="3593">
                  <c:v>0.29436230000000152</c:v>
                </c:pt>
                <c:pt idx="3594">
                  <c:v>0.29465350000000001</c:v>
                </c:pt>
                <c:pt idx="3595">
                  <c:v>0.29494640000000116</c:v>
                </c:pt>
                <c:pt idx="3596">
                  <c:v>0.29524090000000008</c:v>
                </c:pt>
                <c:pt idx="3597">
                  <c:v>0.2955371</c:v>
                </c:pt>
                <c:pt idx="3598">
                  <c:v>0.29583490000000134</c:v>
                </c:pt>
                <c:pt idx="3599">
                  <c:v>0.29613430000000002</c:v>
                </c:pt>
                <c:pt idx="3600">
                  <c:v>0.29643520000000001</c:v>
                </c:pt>
                <c:pt idx="3601">
                  <c:v>0.29673770000000005</c:v>
                </c:pt>
                <c:pt idx="3602">
                  <c:v>0.29704180000000002</c:v>
                </c:pt>
                <c:pt idx="3603">
                  <c:v>0.29734730000000031</c:v>
                </c:pt>
                <c:pt idx="3604">
                  <c:v>0.29765430000000032</c:v>
                </c:pt>
                <c:pt idx="3605">
                  <c:v>0.29796260000000152</c:v>
                </c:pt>
                <c:pt idx="3606">
                  <c:v>0.29827250000000038</c:v>
                </c:pt>
                <c:pt idx="3607">
                  <c:v>0.29858370000000134</c:v>
                </c:pt>
                <c:pt idx="3608">
                  <c:v>0.29889630000000128</c:v>
                </c:pt>
                <c:pt idx="3609">
                  <c:v>0.29921040000000032</c:v>
                </c:pt>
                <c:pt idx="3610">
                  <c:v>0.29952560000000117</c:v>
                </c:pt>
                <c:pt idx="3611">
                  <c:v>0.29984220000000122</c:v>
                </c:pt>
                <c:pt idx="3612">
                  <c:v>0.30016010000000032</c:v>
                </c:pt>
                <c:pt idx="3613">
                  <c:v>0.30047920000000117</c:v>
                </c:pt>
                <c:pt idx="3614">
                  <c:v>0.3007996</c:v>
                </c:pt>
                <c:pt idx="3615">
                  <c:v>0.30112120000000031</c:v>
                </c:pt>
                <c:pt idx="3616">
                  <c:v>0.30144410000000038</c:v>
                </c:pt>
                <c:pt idx="3617">
                  <c:v>0.30176790000000031</c:v>
                </c:pt>
                <c:pt idx="3618">
                  <c:v>0.3020931</c:v>
                </c:pt>
                <c:pt idx="3619">
                  <c:v>0.30241940000000134</c:v>
                </c:pt>
                <c:pt idx="3620">
                  <c:v>0.30274670000000031</c:v>
                </c:pt>
                <c:pt idx="3621">
                  <c:v>0.30307520000000032</c:v>
                </c:pt>
                <c:pt idx="3622">
                  <c:v>0.30340470000000186</c:v>
                </c:pt>
                <c:pt idx="3623">
                  <c:v>0.30373519999999998</c:v>
                </c:pt>
                <c:pt idx="3624">
                  <c:v>0.30406680000000175</c:v>
                </c:pt>
                <c:pt idx="3625">
                  <c:v>0.30439940000000032</c:v>
                </c:pt>
                <c:pt idx="3626">
                  <c:v>0.30473300000000003</c:v>
                </c:pt>
                <c:pt idx="3627">
                  <c:v>0.30506750000000032</c:v>
                </c:pt>
                <c:pt idx="3628">
                  <c:v>0.30540300000000031</c:v>
                </c:pt>
                <c:pt idx="3629">
                  <c:v>0.30573940000000005</c:v>
                </c:pt>
                <c:pt idx="3630">
                  <c:v>0.30607670000000176</c:v>
                </c:pt>
                <c:pt idx="3631">
                  <c:v>0.30641490000000215</c:v>
                </c:pt>
                <c:pt idx="3632">
                  <c:v>0.30675400000000008</c:v>
                </c:pt>
                <c:pt idx="3633">
                  <c:v>0.30709380000000008</c:v>
                </c:pt>
                <c:pt idx="3634">
                  <c:v>0.30743450000000117</c:v>
                </c:pt>
                <c:pt idx="3635">
                  <c:v>0.30777610000000116</c:v>
                </c:pt>
                <c:pt idx="3636">
                  <c:v>0.30811840000000146</c:v>
                </c:pt>
                <c:pt idx="3637">
                  <c:v>0.30846140000000088</c:v>
                </c:pt>
                <c:pt idx="3638">
                  <c:v>0.30880530000000134</c:v>
                </c:pt>
                <c:pt idx="3639">
                  <c:v>0.30914980000000031</c:v>
                </c:pt>
                <c:pt idx="3640">
                  <c:v>0.30949500000000002</c:v>
                </c:pt>
                <c:pt idx="3641">
                  <c:v>0.30984110000000031</c:v>
                </c:pt>
                <c:pt idx="3642">
                  <c:v>0.31018770000000134</c:v>
                </c:pt>
                <c:pt idx="3643">
                  <c:v>0.31053500000000001</c:v>
                </c:pt>
                <c:pt idx="3644">
                  <c:v>0.31088290000000268</c:v>
                </c:pt>
                <c:pt idx="3645">
                  <c:v>0.31123150000000005</c:v>
                </c:pt>
                <c:pt idx="3646">
                  <c:v>0.31158070000000215</c:v>
                </c:pt>
                <c:pt idx="3647">
                  <c:v>0.31193040000000088</c:v>
                </c:pt>
                <c:pt idx="3648">
                  <c:v>0.31228080000000158</c:v>
                </c:pt>
                <c:pt idx="3649">
                  <c:v>0.31263170000000001</c:v>
                </c:pt>
                <c:pt idx="3650">
                  <c:v>0.31298300000000134</c:v>
                </c:pt>
                <c:pt idx="3651">
                  <c:v>0.31333500000000031</c:v>
                </c:pt>
                <c:pt idx="3652">
                  <c:v>0.31368750000000134</c:v>
                </c:pt>
                <c:pt idx="3653">
                  <c:v>0.31404040000000116</c:v>
                </c:pt>
                <c:pt idx="3654">
                  <c:v>0.31439380000000117</c:v>
                </c:pt>
                <c:pt idx="3655">
                  <c:v>0.31474760000000002</c:v>
                </c:pt>
                <c:pt idx="3656">
                  <c:v>0.31510200000000038</c:v>
                </c:pt>
                <c:pt idx="3657">
                  <c:v>0.31545670000000176</c:v>
                </c:pt>
                <c:pt idx="3658">
                  <c:v>0.31581180000000175</c:v>
                </c:pt>
                <c:pt idx="3659">
                  <c:v>0.31616720000000031</c:v>
                </c:pt>
                <c:pt idx="3660">
                  <c:v>0.31652320000000134</c:v>
                </c:pt>
                <c:pt idx="3661">
                  <c:v>0.31687950000000176</c:v>
                </c:pt>
                <c:pt idx="3662">
                  <c:v>0.31723600000000002</c:v>
                </c:pt>
                <c:pt idx="3663">
                  <c:v>0.31759290000000134</c:v>
                </c:pt>
                <c:pt idx="3664">
                  <c:v>0.31795020000000151</c:v>
                </c:pt>
                <c:pt idx="3665">
                  <c:v>0.31830780000000175</c:v>
                </c:pt>
                <c:pt idx="3666">
                  <c:v>0.31866560000000038</c:v>
                </c:pt>
                <c:pt idx="3667">
                  <c:v>0.31902370000000152</c:v>
                </c:pt>
                <c:pt idx="3668">
                  <c:v>0.31938210000000233</c:v>
                </c:pt>
                <c:pt idx="3669">
                  <c:v>0.31974060000000032</c:v>
                </c:pt>
                <c:pt idx="3670">
                  <c:v>0.32009940000000031</c:v>
                </c:pt>
                <c:pt idx="3671">
                  <c:v>0.32045850000000176</c:v>
                </c:pt>
                <c:pt idx="3672">
                  <c:v>0.32081780000000215</c:v>
                </c:pt>
                <c:pt idx="3673">
                  <c:v>0.32117720000000038</c:v>
                </c:pt>
                <c:pt idx="3674">
                  <c:v>0.32153680000000134</c:v>
                </c:pt>
                <c:pt idx="3675">
                  <c:v>0.32189660000000175</c:v>
                </c:pt>
                <c:pt idx="3676">
                  <c:v>0.32225650000000117</c:v>
                </c:pt>
                <c:pt idx="3677">
                  <c:v>0.32261660000000175</c:v>
                </c:pt>
                <c:pt idx="3678">
                  <c:v>0.32297680000000262</c:v>
                </c:pt>
                <c:pt idx="3679">
                  <c:v>0.32333700000000032</c:v>
                </c:pt>
                <c:pt idx="3680">
                  <c:v>0.32369740000000002</c:v>
                </c:pt>
                <c:pt idx="3681">
                  <c:v>0.32405790000000134</c:v>
                </c:pt>
                <c:pt idx="3682">
                  <c:v>0.32441840000000216</c:v>
                </c:pt>
                <c:pt idx="3683">
                  <c:v>0.32477900000000032</c:v>
                </c:pt>
                <c:pt idx="3684">
                  <c:v>0.32513960000000008</c:v>
                </c:pt>
                <c:pt idx="3685">
                  <c:v>0.32550030000000152</c:v>
                </c:pt>
                <c:pt idx="3686">
                  <c:v>0.32586090000000262</c:v>
                </c:pt>
                <c:pt idx="3687">
                  <c:v>0.32622170000000122</c:v>
                </c:pt>
                <c:pt idx="3688">
                  <c:v>0.32658230000000216</c:v>
                </c:pt>
                <c:pt idx="3689">
                  <c:v>0.32694300000000032</c:v>
                </c:pt>
                <c:pt idx="3690">
                  <c:v>0.32730360000000175</c:v>
                </c:pt>
                <c:pt idx="3691">
                  <c:v>0.32766430000000152</c:v>
                </c:pt>
                <c:pt idx="3692">
                  <c:v>0.32802480000000261</c:v>
                </c:pt>
                <c:pt idx="3693">
                  <c:v>0.32838530000000216</c:v>
                </c:pt>
                <c:pt idx="3694">
                  <c:v>0.32874580000000031</c:v>
                </c:pt>
                <c:pt idx="3695">
                  <c:v>0.32910610000000134</c:v>
                </c:pt>
                <c:pt idx="3696">
                  <c:v>0.32946630000000215</c:v>
                </c:pt>
                <c:pt idx="3697">
                  <c:v>0.32982650000000263</c:v>
                </c:pt>
                <c:pt idx="3698">
                  <c:v>0.33018650000000216</c:v>
                </c:pt>
                <c:pt idx="3699">
                  <c:v>0.33054640000000152</c:v>
                </c:pt>
                <c:pt idx="3700">
                  <c:v>0.33090620000000204</c:v>
                </c:pt>
                <c:pt idx="3701">
                  <c:v>0.33126580000000116</c:v>
                </c:pt>
                <c:pt idx="3702">
                  <c:v>0.33162530000000134</c:v>
                </c:pt>
                <c:pt idx="3703">
                  <c:v>0.33198460000000268</c:v>
                </c:pt>
                <c:pt idx="3704">
                  <c:v>0.33234370000000152</c:v>
                </c:pt>
                <c:pt idx="3705">
                  <c:v>0.33270260000000151</c:v>
                </c:pt>
                <c:pt idx="3706">
                  <c:v>0.33306130000000134</c:v>
                </c:pt>
                <c:pt idx="3707">
                  <c:v>0.33341990000000216</c:v>
                </c:pt>
                <c:pt idx="3708">
                  <c:v>0.33377820000000152</c:v>
                </c:pt>
                <c:pt idx="3709">
                  <c:v>0.33413620000000038</c:v>
                </c:pt>
                <c:pt idx="3710">
                  <c:v>0.33449410000000152</c:v>
                </c:pt>
                <c:pt idx="3711">
                  <c:v>0.33485170000000175</c:v>
                </c:pt>
                <c:pt idx="3712">
                  <c:v>0.33520900000000031</c:v>
                </c:pt>
                <c:pt idx="3713">
                  <c:v>0.33556620000000187</c:v>
                </c:pt>
                <c:pt idx="3714">
                  <c:v>0.33592300000000186</c:v>
                </c:pt>
                <c:pt idx="3715">
                  <c:v>0.33627940000000134</c:v>
                </c:pt>
                <c:pt idx="3716">
                  <c:v>0.33663570000000032</c:v>
                </c:pt>
                <c:pt idx="3717">
                  <c:v>0.33699170000000134</c:v>
                </c:pt>
                <c:pt idx="3718">
                  <c:v>0.33734730000000152</c:v>
                </c:pt>
                <c:pt idx="3719">
                  <c:v>0.33770260000000152</c:v>
                </c:pt>
                <c:pt idx="3720">
                  <c:v>0.33805760000000135</c:v>
                </c:pt>
                <c:pt idx="3721">
                  <c:v>0.33841220000000216</c:v>
                </c:pt>
                <c:pt idx="3722">
                  <c:v>0.33876650000000175</c:v>
                </c:pt>
                <c:pt idx="3723">
                  <c:v>0.33912050000000216</c:v>
                </c:pt>
                <c:pt idx="3724">
                  <c:v>0.33947410000000233</c:v>
                </c:pt>
                <c:pt idx="3725">
                  <c:v>0.33982730000000233</c:v>
                </c:pt>
                <c:pt idx="3726">
                  <c:v>0.34018020000000032</c:v>
                </c:pt>
                <c:pt idx="3727">
                  <c:v>0.34053260000000002</c:v>
                </c:pt>
                <c:pt idx="3728">
                  <c:v>0.34088470000000204</c:v>
                </c:pt>
                <c:pt idx="3729">
                  <c:v>0.3412364</c:v>
                </c:pt>
                <c:pt idx="3730">
                  <c:v>0.34158770000000038</c:v>
                </c:pt>
                <c:pt idx="3731">
                  <c:v>0.34193860000000031</c:v>
                </c:pt>
                <c:pt idx="3732">
                  <c:v>0.34228900000000001</c:v>
                </c:pt>
                <c:pt idx="3733">
                  <c:v>0.34263900000000003</c:v>
                </c:pt>
                <c:pt idx="3734">
                  <c:v>0.34298860000000175</c:v>
                </c:pt>
                <c:pt idx="3735">
                  <c:v>0.34333780000000008</c:v>
                </c:pt>
                <c:pt idx="3736">
                  <c:v>0.34368650000000134</c:v>
                </c:pt>
                <c:pt idx="3737">
                  <c:v>0.34403470000000008</c:v>
                </c:pt>
                <c:pt idx="3738">
                  <c:v>0.34438250000000176</c:v>
                </c:pt>
                <c:pt idx="3739">
                  <c:v>0.34472980000000031</c:v>
                </c:pt>
                <c:pt idx="3740">
                  <c:v>0.34507660000000134</c:v>
                </c:pt>
                <c:pt idx="3741">
                  <c:v>0.34542290000000175</c:v>
                </c:pt>
                <c:pt idx="3742">
                  <c:v>0.34576880000000032</c:v>
                </c:pt>
                <c:pt idx="3743">
                  <c:v>0.34611410000000031</c:v>
                </c:pt>
                <c:pt idx="3744">
                  <c:v>0.34645900000000002</c:v>
                </c:pt>
                <c:pt idx="3745">
                  <c:v>0.34680320000000031</c:v>
                </c:pt>
                <c:pt idx="3746">
                  <c:v>0.34714700000000004</c:v>
                </c:pt>
                <c:pt idx="3747">
                  <c:v>0.34749040000000031</c:v>
                </c:pt>
                <c:pt idx="3748">
                  <c:v>0.34783310000000001</c:v>
                </c:pt>
                <c:pt idx="3749">
                  <c:v>0.34817530000000002</c:v>
                </c:pt>
                <c:pt idx="3750">
                  <c:v>0.34851700000000002</c:v>
                </c:pt>
                <c:pt idx="3751">
                  <c:v>0.34885810000000134</c:v>
                </c:pt>
                <c:pt idx="3752">
                  <c:v>0.34919870000000008</c:v>
                </c:pt>
                <c:pt idx="3753">
                  <c:v>0.34953870000000031</c:v>
                </c:pt>
                <c:pt idx="3754">
                  <c:v>0.34987810000000158</c:v>
                </c:pt>
                <c:pt idx="3755">
                  <c:v>0.350217</c:v>
                </c:pt>
                <c:pt idx="3756">
                  <c:v>0.35055530000000001</c:v>
                </c:pt>
                <c:pt idx="3757">
                  <c:v>0.35089310000000001</c:v>
                </c:pt>
                <c:pt idx="3758">
                  <c:v>0.35123010000000005</c:v>
                </c:pt>
                <c:pt idx="3759">
                  <c:v>0.35156670000000134</c:v>
                </c:pt>
                <c:pt idx="3760">
                  <c:v>0.35190250000000134</c:v>
                </c:pt>
                <c:pt idx="3761">
                  <c:v>0.35223790000000005</c:v>
                </c:pt>
                <c:pt idx="3762">
                  <c:v>0.35257260000000135</c:v>
                </c:pt>
                <c:pt idx="3763">
                  <c:v>0.35290660000000146</c:v>
                </c:pt>
                <c:pt idx="3764">
                  <c:v>0.3532401</c:v>
                </c:pt>
                <c:pt idx="3765">
                  <c:v>0.35357300000000008</c:v>
                </c:pt>
                <c:pt idx="3766">
                  <c:v>0.35390520000000031</c:v>
                </c:pt>
                <c:pt idx="3767">
                  <c:v>0.35423670000000002</c:v>
                </c:pt>
                <c:pt idx="3768">
                  <c:v>0.35456760000000032</c:v>
                </c:pt>
                <c:pt idx="3769">
                  <c:v>0.35489790000000032</c:v>
                </c:pt>
                <c:pt idx="3770">
                  <c:v>0.35522750000000008</c:v>
                </c:pt>
                <c:pt idx="3771">
                  <c:v>0.35555650000000116</c:v>
                </c:pt>
                <c:pt idx="3772">
                  <c:v>0.35588480000000233</c:v>
                </c:pt>
                <c:pt idx="3773">
                  <c:v>0.35621240000000032</c:v>
                </c:pt>
                <c:pt idx="3774">
                  <c:v>0.35653940000000001</c:v>
                </c:pt>
                <c:pt idx="3775">
                  <c:v>0.35686560000000134</c:v>
                </c:pt>
                <c:pt idx="3776">
                  <c:v>0.35719130000000004</c:v>
                </c:pt>
                <c:pt idx="3777">
                  <c:v>0.35751620000000134</c:v>
                </c:pt>
                <c:pt idx="3778">
                  <c:v>0.35784040000000117</c:v>
                </c:pt>
                <c:pt idx="3779">
                  <c:v>0.35816390000000031</c:v>
                </c:pt>
                <c:pt idx="3780">
                  <c:v>0.35848680000000216</c:v>
                </c:pt>
                <c:pt idx="3781">
                  <c:v>0.35880890000000215</c:v>
                </c:pt>
                <c:pt idx="3782">
                  <c:v>0.35913030000000001</c:v>
                </c:pt>
                <c:pt idx="3783">
                  <c:v>0.35945100000000002</c:v>
                </c:pt>
                <c:pt idx="3784">
                  <c:v>0.35977100000000001</c:v>
                </c:pt>
                <c:pt idx="3785">
                  <c:v>0.36009030000000031</c:v>
                </c:pt>
                <c:pt idx="3786">
                  <c:v>0.36040880000000175</c:v>
                </c:pt>
                <c:pt idx="3787">
                  <c:v>0.36072650000000134</c:v>
                </c:pt>
                <c:pt idx="3788">
                  <c:v>0.36104370000000002</c:v>
                </c:pt>
                <c:pt idx="3789">
                  <c:v>0.36136010000000152</c:v>
                </c:pt>
                <c:pt idx="3790">
                  <c:v>0.36167560000000032</c:v>
                </c:pt>
                <c:pt idx="3791">
                  <c:v>0.36199050000000038</c:v>
                </c:pt>
                <c:pt idx="3792">
                  <c:v>0.36230470000000176</c:v>
                </c:pt>
                <c:pt idx="3793">
                  <c:v>0.36261800000000038</c:v>
                </c:pt>
                <c:pt idx="3794">
                  <c:v>0.36293060000000038</c:v>
                </c:pt>
                <c:pt idx="3795">
                  <c:v>0.36324240000000002</c:v>
                </c:pt>
                <c:pt idx="3796">
                  <c:v>0.36355350000000008</c:v>
                </c:pt>
                <c:pt idx="3797">
                  <c:v>0.36386380000000151</c:v>
                </c:pt>
                <c:pt idx="3798">
                  <c:v>0.36417330000000031</c:v>
                </c:pt>
                <c:pt idx="3799">
                  <c:v>0.36448220000000175</c:v>
                </c:pt>
                <c:pt idx="3800">
                  <c:v>0.36479010000000001</c:v>
                </c:pt>
                <c:pt idx="3801">
                  <c:v>0.36509730000000001</c:v>
                </c:pt>
                <c:pt idx="3802">
                  <c:v>0.36540380000000117</c:v>
                </c:pt>
                <c:pt idx="3803">
                  <c:v>0.36570940000000002</c:v>
                </c:pt>
                <c:pt idx="3804">
                  <c:v>0.36601420000000134</c:v>
                </c:pt>
                <c:pt idx="3805">
                  <c:v>0.36631820000000204</c:v>
                </c:pt>
                <c:pt idx="3806">
                  <c:v>0.36662150000000032</c:v>
                </c:pt>
                <c:pt idx="3807">
                  <c:v>0.36692400000000175</c:v>
                </c:pt>
                <c:pt idx="3808">
                  <c:v>0.36722560000000032</c:v>
                </c:pt>
                <c:pt idx="3809">
                  <c:v>0.36752640000000175</c:v>
                </c:pt>
                <c:pt idx="3810">
                  <c:v>0.36782650000000233</c:v>
                </c:pt>
                <c:pt idx="3811">
                  <c:v>0.36812560000000116</c:v>
                </c:pt>
                <c:pt idx="3812">
                  <c:v>0.36842400000000175</c:v>
                </c:pt>
                <c:pt idx="3813">
                  <c:v>0.36872160000000032</c:v>
                </c:pt>
                <c:pt idx="3814">
                  <c:v>0.36901840000000152</c:v>
                </c:pt>
                <c:pt idx="3815">
                  <c:v>0.36931430000000204</c:v>
                </c:pt>
                <c:pt idx="3816">
                  <c:v>0.36960930000000008</c:v>
                </c:pt>
                <c:pt idx="3817">
                  <c:v>0.36990360000000116</c:v>
                </c:pt>
                <c:pt idx="3818">
                  <c:v>0.3701971</c:v>
                </c:pt>
                <c:pt idx="3819">
                  <c:v>0.37048970000000175</c:v>
                </c:pt>
                <c:pt idx="3820">
                  <c:v>0.37078140000000032</c:v>
                </c:pt>
                <c:pt idx="3821">
                  <c:v>0.37107230000000152</c:v>
                </c:pt>
                <c:pt idx="3822">
                  <c:v>0.37136240000000192</c:v>
                </c:pt>
                <c:pt idx="3823">
                  <c:v>0.37165160000000008</c:v>
                </c:pt>
                <c:pt idx="3824">
                  <c:v>0.37194000000000038</c:v>
                </c:pt>
                <c:pt idx="3825">
                  <c:v>0.37222750000000032</c:v>
                </c:pt>
                <c:pt idx="3826">
                  <c:v>0.37251420000000152</c:v>
                </c:pt>
                <c:pt idx="3827">
                  <c:v>0.37280000000000152</c:v>
                </c:pt>
                <c:pt idx="3828">
                  <c:v>0.37308490000000227</c:v>
                </c:pt>
                <c:pt idx="3829">
                  <c:v>0.37336890000000245</c:v>
                </c:pt>
                <c:pt idx="3830">
                  <c:v>0.37365220000000032</c:v>
                </c:pt>
                <c:pt idx="3831">
                  <c:v>0.37393460000000134</c:v>
                </c:pt>
                <c:pt idx="3832">
                  <c:v>0.37421600000000038</c:v>
                </c:pt>
                <c:pt idx="3833">
                  <c:v>0.37449660000000135</c:v>
                </c:pt>
                <c:pt idx="3834">
                  <c:v>0.37477630000000134</c:v>
                </c:pt>
                <c:pt idx="3835">
                  <c:v>0.37505510000000031</c:v>
                </c:pt>
                <c:pt idx="3836">
                  <c:v>0.37533310000000031</c:v>
                </c:pt>
                <c:pt idx="3837">
                  <c:v>0.37561010000000117</c:v>
                </c:pt>
                <c:pt idx="3838">
                  <c:v>0.37588640000000262</c:v>
                </c:pt>
                <c:pt idx="3839">
                  <c:v>0.37616170000000032</c:v>
                </c:pt>
                <c:pt idx="3840">
                  <c:v>0.37643610000000038</c:v>
                </c:pt>
                <c:pt idx="3841">
                  <c:v>0.37670970000000031</c:v>
                </c:pt>
                <c:pt idx="3842">
                  <c:v>0.37698230000000216</c:v>
                </c:pt>
                <c:pt idx="3843">
                  <c:v>0.37725400000000031</c:v>
                </c:pt>
                <c:pt idx="3844">
                  <c:v>0.37752490000000216</c:v>
                </c:pt>
                <c:pt idx="3845">
                  <c:v>0.37779480000000032</c:v>
                </c:pt>
                <c:pt idx="3846">
                  <c:v>0.37806390000000134</c:v>
                </c:pt>
                <c:pt idx="3847">
                  <c:v>0.37833200000000117</c:v>
                </c:pt>
                <c:pt idx="3848">
                  <c:v>0.37859930000000008</c:v>
                </c:pt>
                <c:pt idx="3849">
                  <c:v>0.37886560000000152</c:v>
                </c:pt>
                <c:pt idx="3850">
                  <c:v>0.3791311</c:v>
                </c:pt>
                <c:pt idx="3851">
                  <c:v>0.37939560000000117</c:v>
                </c:pt>
                <c:pt idx="3852">
                  <c:v>0.37965920000000031</c:v>
                </c:pt>
                <c:pt idx="3853">
                  <c:v>0.37992190000000176</c:v>
                </c:pt>
                <c:pt idx="3854">
                  <c:v>0.38018370000000135</c:v>
                </c:pt>
                <c:pt idx="3855">
                  <c:v>0.38044460000000152</c:v>
                </c:pt>
                <c:pt idx="3856">
                  <c:v>0.38070450000000117</c:v>
                </c:pt>
                <c:pt idx="3857">
                  <c:v>0.38096360000000135</c:v>
                </c:pt>
                <c:pt idx="3858">
                  <c:v>0.38122170000000088</c:v>
                </c:pt>
                <c:pt idx="3859">
                  <c:v>0.38147890000000262</c:v>
                </c:pt>
                <c:pt idx="3860">
                  <c:v>0.3817352</c:v>
                </c:pt>
                <c:pt idx="3861">
                  <c:v>0.38199050000000134</c:v>
                </c:pt>
                <c:pt idx="3862">
                  <c:v>0.38224490000000116</c:v>
                </c:pt>
                <c:pt idx="3863">
                  <c:v>0.38249850000000152</c:v>
                </c:pt>
                <c:pt idx="3864">
                  <c:v>0.38275100000000001</c:v>
                </c:pt>
                <c:pt idx="3865">
                  <c:v>0.38300270000000175</c:v>
                </c:pt>
                <c:pt idx="3866">
                  <c:v>0.38325340000000002</c:v>
                </c:pt>
                <c:pt idx="3867">
                  <c:v>0.38350320000000032</c:v>
                </c:pt>
                <c:pt idx="3868">
                  <c:v>0.38375200000000032</c:v>
                </c:pt>
                <c:pt idx="3869">
                  <c:v>0.38399990000000134</c:v>
                </c:pt>
                <c:pt idx="3870">
                  <c:v>0.38424690000000117</c:v>
                </c:pt>
                <c:pt idx="3871">
                  <c:v>0.38449300000000008</c:v>
                </c:pt>
                <c:pt idx="3872">
                  <c:v>0.38473810000000008</c:v>
                </c:pt>
                <c:pt idx="3873">
                  <c:v>0.38498230000000233</c:v>
                </c:pt>
                <c:pt idx="3874">
                  <c:v>0.38522550000000116</c:v>
                </c:pt>
                <c:pt idx="3875">
                  <c:v>0.38546770000000152</c:v>
                </c:pt>
                <c:pt idx="3876">
                  <c:v>0.38570910000000008</c:v>
                </c:pt>
                <c:pt idx="3877">
                  <c:v>0.38594960000000134</c:v>
                </c:pt>
                <c:pt idx="3878">
                  <c:v>0.38618900000000134</c:v>
                </c:pt>
                <c:pt idx="3879">
                  <c:v>0.38642760000000204</c:v>
                </c:pt>
                <c:pt idx="3880">
                  <c:v>0.38666520000000032</c:v>
                </c:pt>
                <c:pt idx="3881">
                  <c:v>0.38690180000000152</c:v>
                </c:pt>
                <c:pt idx="3882">
                  <c:v>0.38713760000000008</c:v>
                </c:pt>
                <c:pt idx="3883">
                  <c:v>0.38737230000000233</c:v>
                </c:pt>
                <c:pt idx="3884">
                  <c:v>0.38760610000000134</c:v>
                </c:pt>
                <c:pt idx="3885">
                  <c:v>0.38783900000000032</c:v>
                </c:pt>
                <c:pt idx="3886">
                  <c:v>0.38807090000000216</c:v>
                </c:pt>
                <c:pt idx="3887">
                  <c:v>0.38830180000000175</c:v>
                </c:pt>
                <c:pt idx="3888">
                  <c:v>0.38853190000000032</c:v>
                </c:pt>
                <c:pt idx="3889">
                  <c:v>0.38876090000000152</c:v>
                </c:pt>
                <c:pt idx="3890">
                  <c:v>0.38898910000000175</c:v>
                </c:pt>
                <c:pt idx="3891">
                  <c:v>0.38921630000000151</c:v>
                </c:pt>
                <c:pt idx="3892">
                  <c:v>0.38944250000000152</c:v>
                </c:pt>
                <c:pt idx="3893">
                  <c:v>0.38966780000000134</c:v>
                </c:pt>
                <c:pt idx="3894">
                  <c:v>0.38989220000000152</c:v>
                </c:pt>
                <c:pt idx="3895">
                  <c:v>0.39011560000000134</c:v>
                </c:pt>
                <c:pt idx="3896">
                  <c:v>0.39033800000000152</c:v>
                </c:pt>
                <c:pt idx="3897">
                  <c:v>0.39055950000000134</c:v>
                </c:pt>
                <c:pt idx="3898">
                  <c:v>0.39078000000000152</c:v>
                </c:pt>
                <c:pt idx="3899">
                  <c:v>0.39099960000000117</c:v>
                </c:pt>
                <c:pt idx="3900">
                  <c:v>0.39121820000000151</c:v>
                </c:pt>
                <c:pt idx="3901">
                  <c:v>0.39143600000000134</c:v>
                </c:pt>
                <c:pt idx="3902">
                  <c:v>0.39165280000000152</c:v>
                </c:pt>
                <c:pt idx="3903">
                  <c:v>0.39186850000000262</c:v>
                </c:pt>
                <c:pt idx="3904">
                  <c:v>0.39208350000000175</c:v>
                </c:pt>
                <c:pt idx="3905">
                  <c:v>0.39229750000000002</c:v>
                </c:pt>
                <c:pt idx="3906">
                  <c:v>0.39251040000000192</c:v>
                </c:pt>
                <c:pt idx="3907">
                  <c:v>0.39272250000000175</c:v>
                </c:pt>
                <c:pt idx="3908">
                  <c:v>0.39293350000000032</c:v>
                </c:pt>
                <c:pt idx="3909">
                  <c:v>0.39314370000000032</c:v>
                </c:pt>
                <c:pt idx="3910">
                  <c:v>0.39335290000000261</c:v>
                </c:pt>
                <c:pt idx="3911">
                  <c:v>0.39356120000000117</c:v>
                </c:pt>
                <c:pt idx="3912">
                  <c:v>0.39376860000000152</c:v>
                </c:pt>
                <c:pt idx="3913">
                  <c:v>0.39397490000000268</c:v>
                </c:pt>
                <c:pt idx="3914">
                  <c:v>0.39418040000000215</c:v>
                </c:pt>
                <c:pt idx="3915">
                  <c:v>0.39438480000000298</c:v>
                </c:pt>
                <c:pt idx="3916">
                  <c:v>0.39458850000000262</c:v>
                </c:pt>
                <c:pt idx="3917">
                  <c:v>0.39479110000000001</c:v>
                </c:pt>
                <c:pt idx="3918">
                  <c:v>0.39499290000000176</c:v>
                </c:pt>
                <c:pt idx="3919">
                  <c:v>0.39519360000000031</c:v>
                </c:pt>
                <c:pt idx="3920">
                  <c:v>0.39539340000000134</c:v>
                </c:pt>
                <c:pt idx="3921">
                  <c:v>0.39559240000000134</c:v>
                </c:pt>
                <c:pt idx="3922">
                  <c:v>0.39579030000000032</c:v>
                </c:pt>
                <c:pt idx="3923">
                  <c:v>0.39598740000000215</c:v>
                </c:pt>
                <c:pt idx="3924">
                  <c:v>0.39618360000000152</c:v>
                </c:pt>
                <c:pt idx="3925">
                  <c:v>0.39637880000000297</c:v>
                </c:pt>
                <c:pt idx="3926">
                  <c:v>0.39657310000000134</c:v>
                </c:pt>
                <c:pt idx="3927">
                  <c:v>0.39676650000000152</c:v>
                </c:pt>
                <c:pt idx="3928">
                  <c:v>0.39695890000000245</c:v>
                </c:pt>
                <c:pt idx="3929">
                  <c:v>0.39715040000000146</c:v>
                </c:pt>
                <c:pt idx="3930">
                  <c:v>0.39734100000000117</c:v>
                </c:pt>
                <c:pt idx="3931">
                  <c:v>0.39753080000000152</c:v>
                </c:pt>
                <c:pt idx="3932">
                  <c:v>0.39771950000000128</c:v>
                </c:pt>
                <c:pt idx="3933">
                  <c:v>0.39790740000000152</c:v>
                </c:pt>
                <c:pt idx="3934">
                  <c:v>0.39809440000000151</c:v>
                </c:pt>
                <c:pt idx="3935">
                  <c:v>0.39828040000000176</c:v>
                </c:pt>
                <c:pt idx="3936">
                  <c:v>0.39846560000000175</c:v>
                </c:pt>
                <c:pt idx="3937">
                  <c:v>0.39864990000000117</c:v>
                </c:pt>
                <c:pt idx="3938">
                  <c:v>0.39883330000000117</c:v>
                </c:pt>
                <c:pt idx="3939">
                  <c:v>0.39901570000000175</c:v>
                </c:pt>
                <c:pt idx="3940">
                  <c:v>0.39919730000000031</c:v>
                </c:pt>
                <c:pt idx="3941">
                  <c:v>0.39937810000000262</c:v>
                </c:pt>
                <c:pt idx="3942">
                  <c:v>0.39955780000000152</c:v>
                </c:pt>
                <c:pt idx="3943">
                  <c:v>0.39973680000000122</c:v>
                </c:pt>
                <c:pt idx="3944">
                  <c:v>0.39991480000000268</c:v>
                </c:pt>
                <c:pt idx="3945">
                  <c:v>0.400092</c:v>
                </c:pt>
                <c:pt idx="3946">
                  <c:v>0.40026830000000002</c:v>
                </c:pt>
                <c:pt idx="3947">
                  <c:v>0.40044370000000001</c:v>
                </c:pt>
                <c:pt idx="3948">
                  <c:v>0.40061820000000031</c:v>
                </c:pt>
                <c:pt idx="3949">
                  <c:v>0.40079189999999998</c:v>
                </c:pt>
                <c:pt idx="3950">
                  <c:v>0.40096470000000134</c:v>
                </c:pt>
                <c:pt idx="3951">
                  <c:v>0.40113660000000001</c:v>
                </c:pt>
                <c:pt idx="3952">
                  <c:v>0.40130780000000038</c:v>
                </c:pt>
                <c:pt idx="3953">
                  <c:v>0.40147800000000117</c:v>
                </c:pt>
                <c:pt idx="3954">
                  <c:v>0.40164740000000004</c:v>
                </c:pt>
                <c:pt idx="3955">
                  <c:v>0.40181600000000134</c:v>
                </c:pt>
                <c:pt idx="3956">
                  <c:v>0.40198370000000117</c:v>
                </c:pt>
                <c:pt idx="3957">
                  <c:v>0.40215060000000002</c:v>
                </c:pt>
                <c:pt idx="3958">
                  <c:v>0.40231660000000152</c:v>
                </c:pt>
                <c:pt idx="3959">
                  <c:v>0.40248190000000128</c:v>
                </c:pt>
                <c:pt idx="3960">
                  <c:v>0.40264620000000001</c:v>
                </c:pt>
                <c:pt idx="3961">
                  <c:v>0.40280980000000038</c:v>
                </c:pt>
                <c:pt idx="3962">
                  <c:v>0.40297250000000134</c:v>
                </c:pt>
                <c:pt idx="3963">
                  <c:v>0.4031344</c:v>
                </c:pt>
                <c:pt idx="3964">
                  <c:v>0.40329559999999998</c:v>
                </c:pt>
                <c:pt idx="3965">
                  <c:v>0.40345590000000031</c:v>
                </c:pt>
                <c:pt idx="3966">
                  <c:v>0.40361540000000001</c:v>
                </c:pt>
                <c:pt idx="3967">
                  <c:v>0.40377410000000002</c:v>
                </c:pt>
                <c:pt idx="3968">
                  <c:v>0.40393210000000002</c:v>
                </c:pt>
                <c:pt idx="3969">
                  <c:v>0.40408920000000031</c:v>
                </c:pt>
                <c:pt idx="3970">
                  <c:v>0.40424559999999998</c:v>
                </c:pt>
                <c:pt idx="3971">
                  <c:v>0.40440120000000002</c:v>
                </c:pt>
                <c:pt idx="3972">
                  <c:v>0.40455600000000008</c:v>
                </c:pt>
                <c:pt idx="3973">
                  <c:v>0.40471000000000001</c:v>
                </c:pt>
                <c:pt idx="3974">
                  <c:v>0.40486340000000032</c:v>
                </c:pt>
                <c:pt idx="3975">
                  <c:v>0.40501580000000031</c:v>
                </c:pt>
                <c:pt idx="3976">
                  <c:v>0.40516760000000002</c:v>
                </c:pt>
                <c:pt idx="3977">
                  <c:v>0.40531870000000175</c:v>
                </c:pt>
                <c:pt idx="3978">
                  <c:v>0.40546890000000152</c:v>
                </c:pt>
                <c:pt idx="3979">
                  <c:v>0.40561850000000038</c:v>
                </c:pt>
                <c:pt idx="3980">
                  <c:v>0.4057673</c:v>
                </c:pt>
                <c:pt idx="3981">
                  <c:v>0.40591540000000031</c:v>
                </c:pt>
                <c:pt idx="3982">
                  <c:v>0.40606280000000117</c:v>
                </c:pt>
                <c:pt idx="3983">
                  <c:v>0.4062095</c:v>
                </c:pt>
                <c:pt idx="3984">
                  <c:v>0.40635550000000031</c:v>
                </c:pt>
                <c:pt idx="3985">
                  <c:v>0.40650070000000038</c:v>
                </c:pt>
                <c:pt idx="3986">
                  <c:v>0.40664519999999998</c:v>
                </c:pt>
                <c:pt idx="3987">
                  <c:v>0.40678910000000001</c:v>
                </c:pt>
                <c:pt idx="3988">
                  <c:v>0.40693240000000008</c:v>
                </c:pt>
                <c:pt idx="3989">
                  <c:v>0.40707490000000152</c:v>
                </c:pt>
                <c:pt idx="3990">
                  <c:v>0.40721670000000032</c:v>
                </c:pt>
                <c:pt idx="3991">
                  <c:v>0.40735790000000038</c:v>
                </c:pt>
                <c:pt idx="3992">
                  <c:v>0.40749840000000032</c:v>
                </c:pt>
                <c:pt idx="3993">
                  <c:v>0.40763830000000001</c:v>
                </c:pt>
                <c:pt idx="3994">
                  <c:v>0.40777750000000001</c:v>
                </c:pt>
                <c:pt idx="3995">
                  <c:v>0.40791620000000134</c:v>
                </c:pt>
                <c:pt idx="3996">
                  <c:v>0.40805410000000031</c:v>
                </c:pt>
                <c:pt idx="3997">
                  <c:v>0.40819139999999998</c:v>
                </c:pt>
                <c:pt idx="3998">
                  <c:v>0.40832820000000175</c:v>
                </c:pt>
                <c:pt idx="3999">
                  <c:v>0.40846430000000117</c:v>
                </c:pt>
                <c:pt idx="4000">
                  <c:v>0.40859990000000002</c:v>
                </c:pt>
                <c:pt idx="4001">
                  <c:v>0.40873470000000001</c:v>
                </c:pt>
                <c:pt idx="4002">
                  <c:v>0.40886910000000032</c:v>
                </c:pt>
                <c:pt idx="4003">
                  <c:v>0.40900290000000117</c:v>
                </c:pt>
                <c:pt idx="4004">
                  <c:v>0.4091361</c:v>
                </c:pt>
                <c:pt idx="4005">
                  <c:v>0.40926870000000032</c:v>
                </c:pt>
                <c:pt idx="4006">
                  <c:v>0.40940060000000128</c:v>
                </c:pt>
                <c:pt idx="4007">
                  <c:v>0.40953220000000001</c:v>
                </c:pt>
                <c:pt idx="4008">
                  <c:v>0.4096631</c:v>
                </c:pt>
                <c:pt idx="4009">
                  <c:v>0.40979359999999998</c:v>
                </c:pt>
                <c:pt idx="4010">
                  <c:v>0.40992350000000038</c:v>
                </c:pt>
                <c:pt idx="4011">
                  <c:v>0.41005290000000116</c:v>
                </c:pt>
                <c:pt idx="4012">
                  <c:v>0.41018180000000032</c:v>
                </c:pt>
                <c:pt idx="4013">
                  <c:v>0.41031010000000134</c:v>
                </c:pt>
                <c:pt idx="4014">
                  <c:v>0.41043800000000008</c:v>
                </c:pt>
                <c:pt idx="4015">
                  <c:v>0.41056540000000002</c:v>
                </c:pt>
                <c:pt idx="4016">
                  <c:v>0.41069230000000001</c:v>
                </c:pt>
                <c:pt idx="4017">
                  <c:v>0.41081870000000187</c:v>
                </c:pt>
                <c:pt idx="4018">
                  <c:v>0.41094470000000038</c:v>
                </c:pt>
                <c:pt idx="4019">
                  <c:v>0.41107020000000088</c:v>
                </c:pt>
                <c:pt idx="4020">
                  <c:v>0.41119519999999998</c:v>
                </c:pt>
                <c:pt idx="4021">
                  <c:v>0.41131990000000151</c:v>
                </c:pt>
                <c:pt idx="4022">
                  <c:v>0.41144410000000031</c:v>
                </c:pt>
                <c:pt idx="4023">
                  <c:v>0.41156780000000032</c:v>
                </c:pt>
                <c:pt idx="4024">
                  <c:v>0.41169119999999998</c:v>
                </c:pt>
                <c:pt idx="4025">
                  <c:v>0.41181420000000152</c:v>
                </c:pt>
                <c:pt idx="4026">
                  <c:v>0.41193680000000032</c:v>
                </c:pt>
                <c:pt idx="4027">
                  <c:v>0.41205890000000134</c:v>
                </c:pt>
                <c:pt idx="4028">
                  <c:v>0.41218070000000134</c:v>
                </c:pt>
                <c:pt idx="4029">
                  <c:v>0.41230200000000117</c:v>
                </c:pt>
                <c:pt idx="4030">
                  <c:v>0.41242320000000032</c:v>
                </c:pt>
                <c:pt idx="4031">
                  <c:v>0.41254390000000002</c:v>
                </c:pt>
                <c:pt idx="4032">
                  <c:v>0.41266430000000032</c:v>
                </c:pt>
                <c:pt idx="4033">
                  <c:v>0.41278430000000038</c:v>
                </c:pt>
                <c:pt idx="4034">
                  <c:v>0.41290400000000038</c:v>
                </c:pt>
                <c:pt idx="4035">
                  <c:v>0.41302340000000032</c:v>
                </c:pt>
                <c:pt idx="4036">
                  <c:v>0.41314250000000002</c:v>
                </c:pt>
                <c:pt idx="4037">
                  <c:v>0.4132613</c:v>
                </c:pt>
                <c:pt idx="4038">
                  <c:v>0.41337980000000152</c:v>
                </c:pt>
                <c:pt idx="4039">
                  <c:v>0.41349810000000031</c:v>
                </c:pt>
                <c:pt idx="4040">
                  <c:v>0.41361610000000032</c:v>
                </c:pt>
                <c:pt idx="4041">
                  <c:v>0.41373379999999998</c:v>
                </c:pt>
                <c:pt idx="4042">
                  <c:v>0.41385120000000031</c:v>
                </c:pt>
                <c:pt idx="4043">
                  <c:v>0.4139684000000014</c:v>
                </c:pt>
                <c:pt idx="4044">
                  <c:v>0.41408550000000038</c:v>
                </c:pt>
                <c:pt idx="4045">
                  <c:v>0.41420220000000002</c:v>
                </c:pt>
                <c:pt idx="4046">
                  <c:v>0.41431870000000204</c:v>
                </c:pt>
                <c:pt idx="4047">
                  <c:v>0.414435</c:v>
                </c:pt>
                <c:pt idx="4048">
                  <c:v>0.41455120000000001</c:v>
                </c:pt>
                <c:pt idx="4049">
                  <c:v>0.41466720000000001</c:v>
                </c:pt>
                <c:pt idx="4050">
                  <c:v>0.41478300000000001</c:v>
                </c:pt>
                <c:pt idx="4051">
                  <c:v>0.41489860000000134</c:v>
                </c:pt>
                <c:pt idx="4052">
                  <c:v>0.41501410000000116</c:v>
                </c:pt>
                <c:pt idx="4053">
                  <c:v>0.41512940000000031</c:v>
                </c:pt>
                <c:pt idx="4054">
                  <c:v>0.41524460000000002</c:v>
                </c:pt>
                <c:pt idx="4055">
                  <c:v>0.41535960000000038</c:v>
                </c:pt>
                <c:pt idx="4056">
                  <c:v>0.41547460000000186</c:v>
                </c:pt>
                <c:pt idx="4057">
                  <c:v>0.41558940000000116</c:v>
                </c:pt>
                <c:pt idx="4058">
                  <c:v>0.41570410000000002</c:v>
                </c:pt>
                <c:pt idx="4059">
                  <c:v>0.41581870000000215</c:v>
                </c:pt>
                <c:pt idx="4060">
                  <c:v>0.41593330000000001</c:v>
                </c:pt>
                <c:pt idx="4061">
                  <c:v>0.41604790000000008</c:v>
                </c:pt>
                <c:pt idx="4062">
                  <c:v>0.41616230000000032</c:v>
                </c:pt>
                <c:pt idx="4063">
                  <c:v>0.41627670000000117</c:v>
                </c:pt>
                <c:pt idx="4064">
                  <c:v>0.41639100000000001</c:v>
                </c:pt>
                <c:pt idx="4065">
                  <c:v>0.41650530000000002</c:v>
                </c:pt>
                <c:pt idx="4066">
                  <c:v>0.41661960000000031</c:v>
                </c:pt>
                <c:pt idx="4067">
                  <c:v>0.41673390000000005</c:v>
                </c:pt>
                <c:pt idx="4068">
                  <c:v>0.41684820000000117</c:v>
                </c:pt>
                <c:pt idx="4069">
                  <c:v>0.41696260000000152</c:v>
                </c:pt>
                <c:pt idx="4070">
                  <c:v>0.41707690000000175</c:v>
                </c:pt>
                <c:pt idx="4071">
                  <c:v>0.41719119999999998</c:v>
                </c:pt>
                <c:pt idx="4072">
                  <c:v>0.41730550000000038</c:v>
                </c:pt>
                <c:pt idx="4073">
                  <c:v>0.41741990000000134</c:v>
                </c:pt>
                <c:pt idx="4074">
                  <c:v>0.41753450000000031</c:v>
                </c:pt>
                <c:pt idx="4075">
                  <c:v>0.41764890000000032</c:v>
                </c:pt>
                <c:pt idx="4076">
                  <c:v>0.41776360000000001</c:v>
                </c:pt>
                <c:pt idx="4077">
                  <c:v>0.41787830000000176</c:v>
                </c:pt>
                <c:pt idx="4078">
                  <c:v>0.41799310000000001</c:v>
                </c:pt>
                <c:pt idx="4079">
                  <c:v>0.41810800000000031</c:v>
                </c:pt>
                <c:pt idx="4080">
                  <c:v>0.41822300000000001</c:v>
                </c:pt>
                <c:pt idx="4081">
                  <c:v>0.41833810000000032</c:v>
                </c:pt>
                <c:pt idx="4082">
                  <c:v>0.41845340000000031</c:v>
                </c:pt>
                <c:pt idx="4083">
                  <c:v>0.41856870000000151</c:v>
                </c:pt>
                <c:pt idx="4084">
                  <c:v>0.41868430000000134</c:v>
                </c:pt>
                <c:pt idx="4085">
                  <c:v>0.41880000000000134</c:v>
                </c:pt>
                <c:pt idx="4086">
                  <c:v>0.41891590000000134</c:v>
                </c:pt>
                <c:pt idx="4087">
                  <c:v>0.41903190000000001</c:v>
                </c:pt>
                <c:pt idx="4088">
                  <c:v>0.41914820000000008</c:v>
                </c:pt>
                <c:pt idx="4089">
                  <c:v>0.41926460000000032</c:v>
                </c:pt>
                <c:pt idx="4090">
                  <c:v>0.41938130000000134</c:v>
                </c:pt>
                <c:pt idx="4091">
                  <c:v>0.41949800000000032</c:v>
                </c:pt>
                <c:pt idx="4092">
                  <c:v>0.41961510000000002</c:v>
                </c:pt>
                <c:pt idx="4093">
                  <c:v>0.41973240000000001</c:v>
                </c:pt>
                <c:pt idx="4094">
                  <c:v>0.41985000000000117</c:v>
                </c:pt>
                <c:pt idx="4095">
                  <c:v>0.41996780000000117</c:v>
                </c:pt>
                <c:pt idx="4096">
                  <c:v>0.42008570000000134</c:v>
                </c:pt>
                <c:pt idx="4097">
                  <c:v>0.42020410000000002</c:v>
                </c:pt>
                <c:pt idx="4098">
                  <c:v>0.42032270000000216</c:v>
                </c:pt>
                <c:pt idx="4099">
                  <c:v>0.42044150000000002</c:v>
                </c:pt>
                <c:pt idx="4100">
                  <c:v>0.42056070000000134</c:v>
                </c:pt>
                <c:pt idx="4101">
                  <c:v>0.42068020000000134</c:v>
                </c:pt>
                <c:pt idx="4102">
                  <c:v>0.42080000000000134</c:v>
                </c:pt>
                <c:pt idx="4103">
                  <c:v>0.42092000000000152</c:v>
                </c:pt>
                <c:pt idx="4104">
                  <c:v>0.42104040000000031</c:v>
                </c:pt>
                <c:pt idx="4105">
                  <c:v>0.42116110000000001</c:v>
                </c:pt>
                <c:pt idx="4106">
                  <c:v>0.42128220000000038</c:v>
                </c:pt>
                <c:pt idx="4107">
                  <c:v>0.42140360000000032</c:v>
                </c:pt>
                <c:pt idx="4108">
                  <c:v>0.42152540000000038</c:v>
                </c:pt>
                <c:pt idx="4109">
                  <c:v>0.42164740000000001</c:v>
                </c:pt>
                <c:pt idx="4110">
                  <c:v>0.42176990000000031</c:v>
                </c:pt>
                <c:pt idx="4111">
                  <c:v>0.42189280000000134</c:v>
                </c:pt>
                <c:pt idx="4112">
                  <c:v>0.42201620000000134</c:v>
                </c:pt>
                <c:pt idx="4113">
                  <c:v>0.42213980000000001</c:v>
                </c:pt>
                <c:pt idx="4114">
                  <c:v>0.42226390000000008</c:v>
                </c:pt>
                <c:pt idx="4115">
                  <c:v>0.42238830000000216</c:v>
                </c:pt>
                <c:pt idx="4116">
                  <c:v>0.42251320000000031</c:v>
                </c:pt>
                <c:pt idx="4117">
                  <c:v>0.42263850000000008</c:v>
                </c:pt>
                <c:pt idx="4118">
                  <c:v>0.42276430000000031</c:v>
                </c:pt>
                <c:pt idx="4119">
                  <c:v>0.42289050000000117</c:v>
                </c:pt>
                <c:pt idx="4120">
                  <c:v>0.42301710000000031</c:v>
                </c:pt>
                <c:pt idx="4121">
                  <c:v>0.42314420000000008</c:v>
                </c:pt>
                <c:pt idx="4122">
                  <c:v>0.42327180000000031</c:v>
                </c:pt>
                <c:pt idx="4123">
                  <c:v>0.42339970000000032</c:v>
                </c:pt>
                <c:pt idx="4124">
                  <c:v>0.42352820000000152</c:v>
                </c:pt>
                <c:pt idx="4125">
                  <c:v>0.42365720000000001</c:v>
                </c:pt>
                <c:pt idx="4126">
                  <c:v>0.42378660000000135</c:v>
                </c:pt>
                <c:pt idx="4127">
                  <c:v>0.42391650000000175</c:v>
                </c:pt>
                <c:pt idx="4128">
                  <c:v>0.42404700000000001</c:v>
                </c:pt>
                <c:pt idx="4129">
                  <c:v>0.42417790000000088</c:v>
                </c:pt>
                <c:pt idx="4130">
                  <c:v>0.42430940000000122</c:v>
                </c:pt>
                <c:pt idx="4131">
                  <c:v>0.42444130000000002</c:v>
                </c:pt>
                <c:pt idx="4132">
                  <c:v>0.42457380000000117</c:v>
                </c:pt>
                <c:pt idx="4133">
                  <c:v>0.42470680000000038</c:v>
                </c:pt>
                <c:pt idx="4134">
                  <c:v>0.42484040000000134</c:v>
                </c:pt>
                <c:pt idx="4135">
                  <c:v>0.42497430000000186</c:v>
                </c:pt>
                <c:pt idx="4136">
                  <c:v>0.42510910000000002</c:v>
                </c:pt>
                <c:pt idx="4137">
                  <c:v>0.42524420000000002</c:v>
                </c:pt>
                <c:pt idx="4138">
                  <c:v>0.42538000000000176</c:v>
                </c:pt>
                <c:pt idx="4139">
                  <c:v>0.42551620000000134</c:v>
                </c:pt>
                <c:pt idx="4140">
                  <c:v>0.42565320000000001</c:v>
                </c:pt>
                <c:pt idx="4141">
                  <c:v>0.42579050000000002</c:v>
                </c:pt>
                <c:pt idx="4142">
                  <c:v>0.42592850000000215</c:v>
                </c:pt>
                <c:pt idx="4143">
                  <c:v>0.42606720000000031</c:v>
                </c:pt>
                <c:pt idx="4144">
                  <c:v>0.42620620000000031</c:v>
                </c:pt>
                <c:pt idx="4145">
                  <c:v>0.42634610000000134</c:v>
                </c:pt>
                <c:pt idx="4146">
                  <c:v>0.42648640000000215</c:v>
                </c:pt>
                <c:pt idx="4147">
                  <c:v>0.42662730000000032</c:v>
                </c:pt>
                <c:pt idx="4148">
                  <c:v>0.42676890000000134</c:v>
                </c:pt>
                <c:pt idx="4149">
                  <c:v>0.42691110000000032</c:v>
                </c:pt>
                <c:pt idx="4150">
                  <c:v>0.42705390000000032</c:v>
                </c:pt>
                <c:pt idx="4151">
                  <c:v>0.4271972</c:v>
                </c:pt>
                <c:pt idx="4152">
                  <c:v>0.42734130000000031</c:v>
                </c:pt>
                <c:pt idx="4153">
                  <c:v>0.42748590000000175</c:v>
                </c:pt>
                <c:pt idx="4154">
                  <c:v>0.42763120000000004</c:v>
                </c:pt>
                <c:pt idx="4155">
                  <c:v>0.42777710000000002</c:v>
                </c:pt>
                <c:pt idx="4156">
                  <c:v>0.42792360000000151</c:v>
                </c:pt>
                <c:pt idx="4157">
                  <c:v>0.42807080000000175</c:v>
                </c:pt>
                <c:pt idx="4158">
                  <c:v>0.42821850000000117</c:v>
                </c:pt>
                <c:pt idx="4159">
                  <c:v>0.42836700000000116</c:v>
                </c:pt>
                <c:pt idx="4160">
                  <c:v>0.42851620000000135</c:v>
                </c:pt>
                <c:pt idx="4161">
                  <c:v>0.42866590000000032</c:v>
                </c:pt>
                <c:pt idx="4162">
                  <c:v>0.42881640000000215</c:v>
                </c:pt>
                <c:pt idx="4163">
                  <c:v>0.42896750000000117</c:v>
                </c:pt>
                <c:pt idx="4164">
                  <c:v>0.42911920000000031</c:v>
                </c:pt>
                <c:pt idx="4165">
                  <c:v>0.42927160000000031</c:v>
                </c:pt>
                <c:pt idx="4166">
                  <c:v>0.42942460000000215</c:v>
                </c:pt>
                <c:pt idx="4167">
                  <c:v>0.42957830000000152</c:v>
                </c:pt>
                <c:pt idx="4168">
                  <c:v>0.42973270000000002</c:v>
                </c:pt>
                <c:pt idx="4169">
                  <c:v>0.42988780000000215</c:v>
                </c:pt>
                <c:pt idx="4170">
                  <c:v>0.43004350000000002</c:v>
                </c:pt>
                <c:pt idx="4171">
                  <c:v>0.43019990000000002</c:v>
                </c:pt>
                <c:pt idx="4172">
                  <c:v>0.43035700000000032</c:v>
                </c:pt>
                <c:pt idx="4173">
                  <c:v>0.43051490000000175</c:v>
                </c:pt>
                <c:pt idx="4174">
                  <c:v>0.43067320000000031</c:v>
                </c:pt>
                <c:pt idx="4175">
                  <c:v>0.43083240000000134</c:v>
                </c:pt>
                <c:pt idx="4176">
                  <c:v>0.43099230000000038</c:v>
                </c:pt>
                <c:pt idx="4177">
                  <c:v>0.43115290000000134</c:v>
                </c:pt>
                <c:pt idx="4178">
                  <c:v>0.43131400000000175</c:v>
                </c:pt>
                <c:pt idx="4179">
                  <c:v>0.43147580000000152</c:v>
                </c:pt>
                <c:pt idx="4180">
                  <c:v>0.43163850000000031</c:v>
                </c:pt>
                <c:pt idx="4181">
                  <c:v>0.43180170000000134</c:v>
                </c:pt>
                <c:pt idx="4182">
                  <c:v>0.43196580000000134</c:v>
                </c:pt>
                <c:pt idx="4183">
                  <c:v>0.43213030000000002</c:v>
                </c:pt>
                <c:pt idx="4184">
                  <c:v>0.4322957</c:v>
                </c:pt>
                <c:pt idx="4185">
                  <c:v>0.43246180000000134</c:v>
                </c:pt>
                <c:pt idx="4186">
                  <c:v>0.43262850000000186</c:v>
                </c:pt>
                <c:pt idx="4187">
                  <c:v>0.43279600000000001</c:v>
                </c:pt>
                <c:pt idx="4188">
                  <c:v>0.43296420000000152</c:v>
                </c:pt>
                <c:pt idx="4189">
                  <c:v>0.43313290000000032</c:v>
                </c:pt>
                <c:pt idx="4190">
                  <c:v>0.43330250000000176</c:v>
                </c:pt>
                <c:pt idx="4191">
                  <c:v>0.43347280000000216</c:v>
                </c:pt>
                <c:pt idx="4192">
                  <c:v>0.43364370000000002</c:v>
                </c:pt>
                <c:pt idx="4193">
                  <c:v>0.43381530000000151</c:v>
                </c:pt>
                <c:pt idx="4194">
                  <c:v>0.43398760000000175</c:v>
                </c:pt>
                <c:pt idx="4195">
                  <c:v>0.43416070000000134</c:v>
                </c:pt>
                <c:pt idx="4196">
                  <c:v>0.43433440000000134</c:v>
                </c:pt>
                <c:pt idx="4197">
                  <c:v>0.43450880000000175</c:v>
                </c:pt>
                <c:pt idx="4198">
                  <c:v>0.43468390000000134</c:v>
                </c:pt>
                <c:pt idx="4199">
                  <c:v>0.43485980000000152</c:v>
                </c:pt>
                <c:pt idx="4200">
                  <c:v>0.43503630000000032</c:v>
                </c:pt>
                <c:pt idx="4201">
                  <c:v>0.43521350000000031</c:v>
                </c:pt>
                <c:pt idx="4202">
                  <c:v>0.43539140000000032</c:v>
                </c:pt>
                <c:pt idx="4203">
                  <c:v>0.43557000000000134</c:v>
                </c:pt>
                <c:pt idx="4204">
                  <c:v>0.43574940000000001</c:v>
                </c:pt>
                <c:pt idx="4205">
                  <c:v>0.43592930000000152</c:v>
                </c:pt>
                <c:pt idx="4206">
                  <c:v>0.43611000000000116</c:v>
                </c:pt>
                <c:pt idx="4207">
                  <c:v>0.43629130000000005</c:v>
                </c:pt>
                <c:pt idx="4208">
                  <c:v>0.43647340000000134</c:v>
                </c:pt>
                <c:pt idx="4209">
                  <c:v>0.43665610000000032</c:v>
                </c:pt>
                <c:pt idx="4210">
                  <c:v>0.43683950000000032</c:v>
                </c:pt>
                <c:pt idx="4211">
                  <c:v>0.43702360000000134</c:v>
                </c:pt>
                <c:pt idx="4212">
                  <c:v>0.43720840000000116</c:v>
                </c:pt>
                <c:pt idx="4213">
                  <c:v>0.43739390000000117</c:v>
                </c:pt>
                <c:pt idx="4214">
                  <c:v>0.43758010000000186</c:v>
                </c:pt>
                <c:pt idx="4215">
                  <c:v>0.4377669000000014</c:v>
                </c:pt>
                <c:pt idx="4216">
                  <c:v>0.43795440000000152</c:v>
                </c:pt>
                <c:pt idx="4217">
                  <c:v>0.43814260000000038</c:v>
                </c:pt>
                <c:pt idx="4218">
                  <c:v>0.43833150000000032</c:v>
                </c:pt>
                <c:pt idx="4219">
                  <c:v>0.43852100000000038</c:v>
                </c:pt>
                <c:pt idx="4220">
                  <c:v>0.43871120000000002</c:v>
                </c:pt>
                <c:pt idx="4221">
                  <c:v>0.4389020000000014</c:v>
                </c:pt>
                <c:pt idx="4222">
                  <c:v>0.43909360000000008</c:v>
                </c:pt>
                <c:pt idx="4223">
                  <c:v>0.43928580000000134</c:v>
                </c:pt>
                <c:pt idx="4224">
                  <c:v>0.43947860000000227</c:v>
                </c:pt>
                <c:pt idx="4225">
                  <c:v>0.43967220000000135</c:v>
                </c:pt>
                <c:pt idx="4226">
                  <c:v>0.43986640000000216</c:v>
                </c:pt>
                <c:pt idx="4227">
                  <c:v>0.44006120000000004</c:v>
                </c:pt>
                <c:pt idx="4228">
                  <c:v>0.4402567</c:v>
                </c:pt>
                <c:pt idx="4229">
                  <c:v>0.44045280000000031</c:v>
                </c:pt>
                <c:pt idx="4230">
                  <c:v>0.44064959999999997</c:v>
                </c:pt>
                <c:pt idx="4231">
                  <c:v>0.44084690000000032</c:v>
                </c:pt>
                <c:pt idx="4232">
                  <c:v>0.44104499999999996</c:v>
                </c:pt>
                <c:pt idx="4233">
                  <c:v>0.44124379999999996</c:v>
                </c:pt>
                <c:pt idx="4234">
                  <c:v>0.44144309999999998</c:v>
                </c:pt>
                <c:pt idx="4235">
                  <c:v>0.4416429</c:v>
                </c:pt>
                <c:pt idx="4236">
                  <c:v>0.4418436</c:v>
                </c:pt>
                <c:pt idx="4237">
                  <c:v>0.44204480000000002</c:v>
                </c:pt>
                <c:pt idx="4238">
                  <c:v>0.44224660000000005</c:v>
                </c:pt>
                <c:pt idx="4239">
                  <c:v>0.44244909999999998</c:v>
                </c:pt>
                <c:pt idx="4240">
                  <c:v>0.44265210000000005</c:v>
                </c:pt>
                <c:pt idx="4241">
                  <c:v>0.44285580000000002</c:v>
                </c:pt>
                <c:pt idx="4242">
                  <c:v>0.44306010000000001</c:v>
                </c:pt>
                <c:pt idx="4243">
                  <c:v>0.44326499999999996</c:v>
                </c:pt>
                <c:pt idx="4244">
                  <c:v>0.44347050000000032</c:v>
                </c:pt>
                <c:pt idx="4245">
                  <c:v>0.44367660000000031</c:v>
                </c:pt>
                <c:pt idx="4246">
                  <c:v>0.44388330000000031</c:v>
                </c:pt>
                <c:pt idx="4247">
                  <c:v>0.4440907</c:v>
                </c:pt>
                <c:pt idx="4248">
                  <c:v>0.44429860000000004</c:v>
                </c:pt>
                <c:pt idx="4249">
                  <c:v>0.4445070000000001</c:v>
                </c:pt>
                <c:pt idx="4250">
                  <c:v>0.444716</c:v>
                </c:pt>
                <c:pt idx="4251">
                  <c:v>0.44492560000000031</c:v>
                </c:pt>
                <c:pt idx="4252">
                  <c:v>0.44513580000000003</c:v>
                </c:pt>
                <c:pt idx="4253">
                  <c:v>0.44534650000000031</c:v>
                </c:pt>
                <c:pt idx="4254">
                  <c:v>0.44555790000000001</c:v>
                </c:pt>
                <c:pt idx="4255">
                  <c:v>0.44576980000000005</c:v>
                </c:pt>
                <c:pt idx="4256">
                  <c:v>0.44598230000000116</c:v>
                </c:pt>
                <c:pt idx="4257">
                  <c:v>0.44619529999999996</c:v>
                </c:pt>
                <c:pt idx="4258">
                  <c:v>0.44640890000000116</c:v>
                </c:pt>
                <c:pt idx="4259">
                  <c:v>0.4466231</c:v>
                </c:pt>
                <c:pt idx="4260">
                  <c:v>0.4468377</c:v>
                </c:pt>
                <c:pt idx="4261">
                  <c:v>0.44705300000000003</c:v>
                </c:pt>
                <c:pt idx="4262">
                  <c:v>0.44726880000000002</c:v>
                </c:pt>
                <c:pt idx="4263">
                  <c:v>0.44748500000000002</c:v>
                </c:pt>
                <c:pt idx="4264">
                  <c:v>0.44770179999999998</c:v>
                </c:pt>
                <c:pt idx="4265">
                  <c:v>0.44791920000000002</c:v>
                </c:pt>
                <c:pt idx="4266">
                  <c:v>0.44813709999999995</c:v>
                </c:pt>
                <c:pt idx="4267">
                  <c:v>0.44835550000000002</c:v>
                </c:pt>
                <c:pt idx="4268">
                  <c:v>0.44857440000000032</c:v>
                </c:pt>
                <c:pt idx="4269">
                  <c:v>0.44879379999999996</c:v>
                </c:pt>
                <c:pt idx="4270">
                  <c:v>0.44901380000000002</c:v>
                </c:pt>
                <c:pt idx="4271">
                  <c:v>0.44923419999999997</c:v>
                </c:pt>
                <c:pt idx="4272">
                  <c:v>0.4494551</c:v>
                </c:pt>
                <c:pt idx="4273">
                  <c:v>0.44967660000000031</c:v>
                </c:pt>
                <c:pt idx="4274">
                  <c:v>0.44989840000000031</c:v>
                </c:pt>
                <c:pt idx="4275">
                  <c:v>0.45012080000000032</c:v>
                </c:pt>
                <c:pt idx="4276">
                  <c:v>0.45034360000000001</c:v>
                </c:pt>
                <c:pt idx="4277">
                  <c:v>0.450567</c:v>
                </c:pt>
                <c:pt idx="4278">
                  <c:v>0.45079080000000005</c:v>
                </c:pt>
                <c:pt idx="4279">
                  <c:v>0.4510152</c:v>
                </c:pt>
                <c:pt idx="4280">
                  <c:v>0.45123990000000003</c:v>
                </c:pt>
                <c:pt idx="4281">
                  <c:v>0.45146510000000001</c:v>
                </c:pt>
                <c:pt idx="4282">
                  <c:v>0.4516908</c:v>
                </c:pt>
                <c:pt idx="4283">
                  <c:v>0.45191700000000001</c:v>
                </c:pt>
                <c:pt idx="4284">
                  <c:v>0.45214339999999997</c:v>
                </c:pt>
                <c:pt idx="4285">
                  <c:v>0.45237040000000134</c:v>
                </c:pt>
                <c:pt idx="4286">
                  <c:v>0.4525979</c:v>
                </c:pt>
                <c:pt idx="4287">
                  <c:v>0.45282580000000117</c:v>
                </c:pt>
                <c:pt idx="4288">
                  <c:v>0.45305420000000002</c:v>
                </c:pt>
                <c:pt idx="4289">
                  <c:v>0.45328290000000032</c:v>
                </c:pt>
                <c:pt idx="4290">
                  <c:v>0.45351200000000008</c:v>
                </c:pt>
                <c:pt idx="4291">
                  <c:v>0.45374159999999997</c:v>
                </c:pt>
                <c:pt idx="4292">
                  <c:v>0.45397160000000031</c:v>
                </c:pt>
                <c:pt idx="4293">
                  <c:v>0.45420200000000005</c:v>
                </c:pt>
                <c:pt idx="4294">
                  <c:v>0.45443280000000008</c:v>
                </c:pt>
                <c:pt idx="4295">
                  <c:v>0.45466390000000001</c:v>
                </c:pt>
                <c:pt idx="4296">
                  <c:v>0.45489560000000001</c:v>
                </c:pt>
                <c:pt idx="4297">
                  <c:v>0.45512750000000002</c:v>
                </c:pt>
                <c:pt idx="4298">
                  <c:v>0.45536000000000032</c:v>
                </c:pt>
                <c:pt idx="4299">
                  <c:v>0.45559270000000002</c:v>
                </c:pt>
                <c:pt idx="4300">
                  <c:v>0.45582580000000122</c:v>
                </c:pt>
                <c:pt idx="4301">
                  <c:v>0.4560593</c:v>
                </c:pt>
                <c:pt idx="4302">
                  <c:v>0.45629309999999995</c:v>
                </c:pt>
                <c:pt idx="4303">
                  <c:v>0.45652740000000008</c:v>
                </c:pt>
                <c:pt idx="4304">
                  <c:v>0.456762</c:v>
                </c:pt>
                <c:pt idx="4305">
                  <c:v>0.45699690000000032</c:v>
                </c:pt>
                <c:pt idx="4306">
                  <c:v>0.45723219999999998</c:v>
                </c:pt>
                <c:pt idx="4307">
                  <c:v>0.45746790000000032</c:v>
                </c:pt>
                <c:pt idx="4308">
                  <c:v>0.4577039</c:v>
                </c:pt>
                <c:pt idx="4309">
                  <c:v>0.45794020000000002</c:v>
                </c:pt>
                <c:pt idx="4310">
                  <c:v>0.45817690000000116</c:v>
                </c:pt>
                <c:pt idx="4311">
                  <c:v>0.45841380000000032</c:v>
                </c:pt>
                <c:pt idx="4312">
                  <c:v>0.45865119999999998</c:v>
                </c:pt>
                <c:pt idx="4313">
                  <c:v>0.45888880000000215</c:v>
                </c:pt>
                <c:pt idx="4314">
                  <c:v>0.45912670000000116</c:v>
                </c:pt>
                <c:pt idx="4315">
                  <c:v>0.45936490000000152</c:v>
                </c:pt>
                <c:pt idx="4316">
                  <c:v>0.4596035</c:v>
                </c:pt>
                <c:pt idx="4317">
                  <c:v>0.45984250000000032</c:v>
                </c:pt>
                <c:pt idx="4318">
                  <c:v>0.46008160000000031</c:v>
                </c:pt>
                <c:pt idx="4319">
                  <c:v>0.46032110000000032</c:v>
                </c:pt>
                <c:pt idx="4320">
                  <c:v>0.46056070000000032</c:v>
                </c:pt>
                <c:pt idx="4321">
                  <c:v>0.46080080000000134</c:v>
                </c:pt>
                <c:pt idx="4322">
                  <c:v>0.46104109999999998</c:v>
                </c:pt>
                <c:pt idx="4323">
                  <c:v>0.46128170000000002</c:v>
                </c:pt>
                <c:pt idx="4324">
                  <c:v>0.46152260000000134</c:v>
                </c:pt>
                <c:pt idx="4325">
                  <c:v>0.4617637</c:v>
                </c:pt>
                <c:pt idx="4326">
                  <c:v>0.4620051</c:v>
                </c:pt>
                <c:pt idx="4327">
                  <c:v>0.46224680000000001</c:v>
                </c:pt>
                <c:pt idx="4328">
                  <c:v>0.46248870000000175</c:v>
                </c:pt>
                <c:pt idx="4329">
                  <c:v>0.4627308</c:v>
                </c:pt>
                <c:pt idx="4330">
                  <c:v>0.46297320000000008</c:v>
                </c:pt>
                <c:pt idx="4331">
                  <c:v>0.46321590000000001</c:v>
                </c:pt>
                <c:pt idx="4332">
                  <c:v>0.46345870000000117</c:v>
                </c:pt>
                <c:pt idx="4333">
                  <c:v>0.4637019</c:v>
                </c:pt>
                <c:pt idx="4334">
                  <c:v>0.4639452</c:v>
                </c:pt>
                <c:pt idx="4335">
                  <c:v>0.46418890000000151</c:v>
                </c:pt>
                <c:pt idx="4336">
                  <c:v>0.46443260000000008</c:v>
                </c:pt>
                <c:pt idx="4337">
                  <c:v>0.46467660000000038</c:v>
                </c:pt>
                <c:pt idx="4338">
                  <c:v>0.46492080000000152</c:v>
                </c:pt>
                <c:pt idx="4339">
                  <c:v>0.4651653</c:v>
                </c:pt>
                <c:pt idx="4340">
                  <c:v>0.46540990000000032</c:v>
                </c:pt>
                <c:pt idx="4341">
                  <c:v>0.46565490000000032</c:v>
                </c:pt>
                <c:pt idx="4342">
                  <c:v>0.46589980000000031</c:v>
                </c:pt>
                <c:pt idx="4343">
                  <c:v>0.46614509999999998</c:v>
                </c:pt>
                <c:pt idx="4344">
                  <c:v>0.46639050000000032</c:v>
                </c:pt>
                <c:pt idx="4345">
                  <c:v>0.466636</c:v>
                </c:pt>
                <c:pt idx="4346">
                  <c:v>0.46688190000000152</c:v>
                </c:pt>
                <c:pt idx="4347">
                  <c:v>0.46712780000000031</c:v>
                </c:pt>
                <c:pt idx="4348">
                  <c:v>0.46737400000000134</c:v>
                </c:pt>
                <c:pt idx="4349">
                  <c:v>0.46762030000000032</c:v>
                </c:pt>
                <c:pt idx="4350">
                  <c:v>0.46786670000000152</c:v>
                </c:pt>
                <c:pt idx="4351">
                  <c:v>0.46811340000000001</c:v>
                </c:pt>
                <c:pt idx="4352">
                  <c:v>0.46836020000000134</c:v>
                </c:pt>
                <c:pt idx="4353">
                  <c:v>0.4686071</c:v>
                </c:pt>
                <c:pt idx="4354">
                  <c:v>0.46885420000000116</c:v>
                </c:pt>
                <c:pt idx="4355">
                  <c:v>0.4691015</c:v>
                </c:pt>
                <c:pt idx="4356">
                  <c:v>0.46934890000000135</c:v>
                </c:pt>
                <c:pt idx="4357">
                  <c:v>0.46959640000000002</c:v>
                </c:pt>
                <c:pt idx="4358">
                  <c:v>0.46984400000000032</c:v>
                </c:pt>
                <c:pt idx="4359">
                  <c:v>0.4700918</c:v>
                </c:pt>
                <c:pt idx="4360">
                  <c:v>0.47033970000000008</c:v>
                </c:pt>
                <c:pt idx="4361">
                  <c:v>0.47058770000000116</c:v>
                </c:pt>
                <c:pt idx="4362">
                  <c:v>0.47083590000000008</c:v>
                </c:pt>
                <c:pt idx="4363">
                  <c:v>0.47108410000000134</c:v>
                </c:pt>
                <c:pt idx="4364">
                  <c:v>0.47133260000000032</c:v>
                </c:pt>
                <c:pt idx="4365">
                  <c:v>0.47158100000000008</c:v>
                </c:pt>
                <c:pt idx="4366">
                  <c:v>0.47182970000000152</c:v>
                </c:pt>
                <c:pt idx="4367">
                  <c:v>0.47207840000000134</c:v>
                </c:pt>
                <c:pt idx="4368">
                  <c:v>0.47232710000000117</c:v>
                </c:pt>
                <c:pt idx="4369">
                  <c:v>0.47257600000000038</c:v>
                </c:pt>
                <c:pt idx="4370">
                  <c:v>0.47282490000000216</c:v>
                </c:pt>
                <c:pt idx="4371">
                  <c:v>0.47307400000000038</c:v>
                </c:pt>
                <c:pt idx="4372">
                  <c:v>0.47332310000000088</c:v>
                </c:pt>
                <c:pt idx="4373">
                  <c:v>0.47357230000000117</c:v>
                </c:pt>
                <c:pt idx="4374">
                  <c:v>0.47382160000000134</c:v>
                </c:pt>
                <c:pt idx="4375">
                  <c:v>0.47407090000000152</c:v>
                </c:pt>
                <c:pt idx="4376">
                  <c:v>0.47432040000000175</c:v>
                </c:pt>
                <c:pt idx="4377">
                  <c:v>0.47456980000000032</c:v>
                </c:pt>
                <c:pt idx="4378">
                  <c:v>0.47481940000000117</c:v>
                </c:pt>
                <c:pt idx="4379">
                  <c:v>0.47506900000000002</c:v>
                </c:pt>
                <c:pt idx="4380">
                  <c:v>0.47531870000000204</c:v>
                </c:pt>
                <c:pt idx="4381">
                  <c:v>0.47556850000000134</c:v>
                </c:pt>
                <c:pt idx="4382">
                  <c:v>0.47581820000000152</c:v>
                </c:pt>
                <c:pt idx="4383">
                  <c:v>0.47606800000000032</c:v>
                </c:pt>
                <c:pt idx="4384">
                  <c:v>0.47631790000000152</c:v>
                </c:pt>
                <c:pt idx="4385">
                  <c:v>0.47656790000000032</c:v>
                </c:pt>
                <c:pt idx="4386">
                  <c:v>0.47681780000000135</c:v>
                </c:pt>
                <c:pt idx="4387">
                  <c:v>0.47706770000000032</c:v>
                </c:pt>
                <c:pt idx="4388">
                  <c:v>0.4773178000000014</c:v>
                </c:pt>
                <c:pt idx="4389">
                  <c:v>0.47756780000000032</c:v>
                </c:pt>
                <c:pt idx="4390">
                  <c:v>0.47781770000000134</c:v>
                </c:pt>
                <c:pt idx="4391">
                  <c:v>0.47806780000000032</c:v>
                </c:pt>
                <c:pt idx="4392">
                  <c:v>0.47831790000000152</c:v>
                </c:pt>
                <c:pt idx="4393">
                  <c:v>0.47856800000000038</c:v>
                </c:pt>
                <c:pt idx="4394">
                  <c:v>0.47881810000000152</c:v>
                </c:pt>
                <c:pt idx="4395">
                  <c:v>0.47906820000000117</c:v>
                </c:pt>
                <c:pt idx="4396">
                  <c:v>0.47931820000000186</c:v>
                </c:pt>
                <c:pt idx="4397">
                  <c:v>0.47956840000000134</c:v>
                </c:pt>
                <c:pt idx="4398">
                  <c:v>0.47981850000000187</c:v>
                </c:pt>
                <c:pt idx="4399">
                  <c:v>0.48006860000000134</c:v>
                </c:pt>
                <c:pt idx="4400">
                  <c:v>0.48031870000000215</c:v>
                </c:pt>
                <c:pt idx="4401">
                  <c:v>0.48056870000000151</c:v>
                </c:pt>
                <c:pt idx="4402">
                  <c:v>0.48081870000000215</c:v>
                </c:pt>
                <c:pt idx="4403">
                  <c:v>0.48106880000000152</c:v>
                </c:pt>
                <c:pt idx="4404">
                  <c:v>0.48131890000000216</c:v>
                </c:pt>
                <c:pt idx="4405">
                  <c:v>0.48156880000000152</c:v>
                </c:pt>
                <c:pt idx="4406">
                  <c:v>0.48181880000000216</c:v>
                </c:pt>
                <c:pt idx="4407">
                  <c:v>0.48206890000000152</c:v>
                </c:pt>
                <c:pt idx="4408">
                  <c:v>0.48231860000000215</c:v>
                </c:pt>
                <c:pt idx="4409">
                  <c:v>0.4825686000000014</c:v>
                </c:pt>
                <c:pt idx="4410">
                  <c:v>0.48281840000000187</c:v>
                </c:pt>
                <c:pt idx="4411">
                  <c:v>0.48306810000000117</c:v>
                </c:pt>
                <c:pt idx="4412">
                  <c:v>0.48331790000000152</c:v>
                </c:pt>
                <c:pt idx="4413">
                  <c:v>0.48356760000000032</c:v>
                </c:pt>
                <c:pt idx="4414">
                  <c:v>0.48381730000000134</c:v>
                </c:pt>
                <c:pt idx="4415">
                  <c:v>0.48406690000000152</c:v>
                </c:pt>
                <c:pt idx="4416">
                  <c:v>0.48431650000000204</c:v>
                </c:pt>
                <c:pt idx="4417">
                  <c:v>0.48456590000000038</c:v>
                </c:pt>
                <c:pt idx="4418">
                  <c:v>0.48481540000000134</c:v>
                </c:pt>
                <c:pt idx="4419">
                  <c:v>0.48506480000000152</c:v>
                </c:pt>
                <c:pt idx="4420">
                  <c:v>0.48531400000000152</c:v>
                </c:pt>
                <c:pt idx="4421">
                  <c:v>0.48556330000000031</c:v>
                </c:pt>
                <c:pt idx="4422">
                  <c:v>0.48581250000000176</c:v>
                </c:pt>
                <c:pt idx="4423">
                  <c:v>0.48606150000000031</c:v>
                </c:pt>
                <c:pt idx="4424">
                  <c:v>0.48631060000000198</c:v>
                </c:pt>
                <c:pt idx="4425">
                  <c:v>0.48655950000000031</c:v>
                </c:pt>
                <c:pt idx="4426">
                  <c:v>0.48680840000000175</c:v>
                </c:pt>
                <c:pt idx="4427">
                  <c:v>0.48705710000000002</c:v>
                </c:pt>
                <c:pt idx="4428">
                  <c:v>0.4873059000000014</c:v>
                </c:pt>
                <c:pt idx="4429">
                  <c:v>0.48755450000000117</c:v>
                </c:pt>
                <c:pt idx="4430">
                  <c:v>0.48780300000000032</c:v>
                </c:pt>
                <c:pt idx="4431">
                  <c:v>0.48805140000000002</c:v>
                </c:pt>
                <c:pt idx="4432">
                  <c:v>0.48829980000000001</c:v>
                </c:pt>
                <c:pt idx="4433">
                  <c:v>0.48854810000000032</c:v>
                </c:pt>
                <c:pt idx="4434">
                  <c:v>0.48879610000000001</c:v>
                </c:pt>
                <c:pt idx="4435">
                  <c:v>0.48904420000000032</c:v>
                </c:pt>
                <c:pt idx="4436">
                  <c:v>0.48929210000000001</c:v>
                </c:pt>
                <c:pt idx="4437">
                  <c:v>0.48954000000000031</c:v>
                </c:pt>
                <c:pt idx="4438">
                  <c:v>0.48978760000000032</c:v>
                </c:pt>
                <c:pt idx="4439">
                  <c:v>0.49003530000000001</c:v>
                </c:pt>
                <c:pt idx="4440">
                  <c:v>0.49028280000000152</c:v>
                </c:pt>
                <c:pt idx="4441">
                  <c:v>0.49053020000000008</c:v>
                </c:pt>
                <c:pt idx="4442">
                  <c:v>0.49077740000000031</c:v>
                </c:pt>
                <c:pt idx="4443">
                  <c:v>0.49102460000000175</c:v>
                </c:pt>
                <c:pt idx="4444">
                  <c:v>0.49127160000000031</c:v>
                </c:pt>
                <c:pt idx="4445">
                  <c:v>0.49151860000000186</c:v>
                </c:pt>
                <c:pt idx="4446">
                  <c:v>0.49176530000000002</c:v>
                </c:pt>
                <c:pt idx="4447">
                  <c:v>0.49201200000000134</c:v>
                </c:pt>
                <c:pt idx="4448">
                  <c:v>0.49225850000000032</c:v>
                </c:pt>
                <c:pt idx="4449">
                  <c:v>0.49250500000000008</c:v>
                </c:pt>
                <c:pt idx="4450">
                  <c:v>0.4927512</c:v>
                </c:pt>
                <c:pt idx="4451">
                  <c:v>0.49299730000000008</c:v>
                </c:pt>
                <c:pt idx="4452">
                  <c:v>0.4932433</c:v>
                </c:pt>
                <c:pt idx="4453">
                  <c:v>0.49348910000000135</c:v>
                </c:pt>
                <c:pt idx="4454">
                  <c:v>0.49373490000000031</c:v>
                </c:pt>
                <c:pt idx="4455">
                  <c:v>0.49398040000000215</c:v>
                </c:pt>
                <c:pt idx="4456">
                  <c:v>0.49422580000000038</c:v>
                </c:pt>
                <c:pt idx="4457">
                  <c:v>0.49447120000000117</c:v>
                </c:pt>
                <c:pt idx="4458">
                  <c:v>0.49471620000000038</c:v>
                </c:pt>
                <c:pt idx="4459">
                  <c:v>0.49496120000000032</c:v>
                </c:pt>
                <c:pt idx="4460">
                  <c:v>0.49520600000000031</c:v>
                </c:pt>
                <c:pt idx="4461">
                  <c:v>0.49545070000000152</c:v>
                </c:pt>
                <c:pt idx="4462">
                  <c:v>0.4956952</c:v>
                </c:pt>
                <c:pt idx="4463">
                  <c:v>0.49593960000000031</c:v>
                </c:pt>
                <c:pt idx="4464">
                  <c:v>0.49618380000000134</c:v>
                </c:pt>
                <c:pt idx="4465">
                  <c:v>0.49642770000000186</c:v>
                </c:pt>
                <c:pt idx="4466">
                  <c:v>0.49667160000000032</c:v>
                </c:pt>
                <c:pt idx="4467">
                  <c:v>0.49691540000000134</c:v>
                </c:pt>
                <c:pt idx="4468">
                  <c:v>0.49715890000000146</c:v>
                </c:pt>
                <c:pt idx="4469">
                  <c:v>0.49740230000000152</c:v>
                </c:pt>
                <c:pt idx="4470">
                  <c:v>0.49764550000000002</c:v>
                </c:pt>
                <c:pt idx="4471">
                  <c:v>0.49788840000000262</c:v>
                </c:pt>
                <c:pt idx="4472">
                  <c:v>0.4981313</c:v>
                </c:pt>
                <c:pt idx="4473">
                  <c:v>0.49837400000000204</c:v>
                </c:pt>
                <c:pt idx="4474">
                  <c:v>0.49861640000000151</c:v>
                </c:pt>
                <c:pt idx="4475">
                  <c:v>0.49885870000000215</c:v>
                </c:pt>
                <c:pt idx="4476">
                  <c:v>0.4991009000000014</c:v>
                </c:pt>
                <c:pt idx="4477">
                  <c:v>0.49934290000000175</c:v>
                </c:pt>
                <c:pt idx="4478">
                  <c:v>0.49958470000000216</c:v>
                </c:pt>
                <c:pt idx="4479">
                  <c:v>0.49982630000000233</c:v>
                </c:pt>
                <c:pt idx="4480">
                  <c:v>0.50006769999999956</c:v>
                </c:pt>
                <c:pt idx="4481">
                  <c:v>0.5003088999999995</c:v>
                </c:pt>
                <c:pt idx="4482">
                  <c:v>0.5005499999999995</c:v>
                </c:pt>
                <c:pt idx="4483">
                  <c:v>0.50079070000000003</c:v>
                </c:pt>
                <c:pt idx="4484">
                  <c:v>0.50103149999999996</c:v>
                </c:pt>
                <c:pt idx="4485">
                  <c:v>0.50127189999999999</c:v>
                </c:pt>
                <c:pt idx="4486">
                  <c:v>0.50151209999999591</c:v>
                </c:pt>
                <c:pt idx="4487">
                  <c:v>0.50175219999999732</c:v>
                </c:pt>
                <c:pt idx="4488">
                  <c:v>0.5019920999999995</c:v>
                </c:pt>
                <c:pt idx="4489">
                  <c:v>0.50223180000000001</c:v>
                </c:pt>
                <c:pt idx="4490">
                  <c:v>0.50247120000000001</c:v>
                </c:pt>
                <c:pt idx="4491">
                  <c:v>0.5027104999999995</c:v>
                </c:pt>
                <c:pt idx="4492">
                  <c:v>0.50294950000000005</c:v>
                </c:pt>
                <c:pt idx="4493">
                  <c:v>0.50318829999999959</c:v>
                </c:pt>
                <c:pt idx="4494">
                  <c:v>0.50342699999999696</c:v>
                </c:pt>
                <c:pt idx="4495">
                  <c:v>0.50366540000000004</c:v>
                </c:pt>
                <c:pt idx="4496">
                  <c:v>0.50390360000000001</c:v>
                </c:pt>
                <c:pt idx="4497">
                  <c:v>0.50414159999999997</c:v>
                </c:pt>
                <c:pt idx="4498">
                  <c:v>0.50437949999999998</c:v>
                </c:pt>
                <c:pt idx="4499">
                  <c:v>0.50461709999999949</c:v>
                </c:pt>
                <c:pt idx="4500">
                  <c:v>0.50485440000000004</c:v>
                </c:pt>
                <c:pt idx="4501">
                  <c:v>0.50509170000000003</c:v>
                </c:pt>
                <c:pt idx="4502">
                  <c:v>0.50532869999999996</c:v>
                </c:pt>
                <c:pt idx="4503">
                  <c:v>0.50556529999999766</c:v>
                </c:pt>
                <c:pt idx="4504">
                  <c:v>0.50580190000000003</c:v>
                </c:pt>
                <c:pt idx="4505">
                  <c:v>0.50603819999999766</c:v>
                </c:pt>
                <c:pt idx="4506">
                  <c:v>0.50627420000000001</c:v>
                </c:pt>
                <c:pt idx="4507">
                  <c:v>0.50651009999999697</c:v>
                </c:pt>
                <c:pt idx="4508">
                  <c:v>0.50674570000000063</c:v>
                </c:pt>
                <c:pt idx="4509">
                  <c:v>0.50698120000000002</c:v>
                </c:pt>
                <c:pt idx="4510">
                  <c:v>0.5072163999999959</c:v>
                </c:pt>
                <c:pt idx="4511">
                  <c:v>0.50745119999999766</c:v>
                </c:pt>
                <c:pt idx="4512">
                  <c:v>0.50768599999999997</c:v>
                </c:pt>
                <c:pt idx="4513">
                  <c:v>0.50792060000000061</c:v>
                </c:pt>
                <c:pt idx="4514">
                  <c:v>0.50815489999999996</c:v>
                </c:pt>
                <c:pt idx="4515">
                  <c:v>0.50838879999999731</c:v>
                </c:pt>
                <c:pt idx="4516">
                  <c:v>0.50862260000000004</c:v>
                </c:pt>
                <c:pt idx="4517">
                  <c:v>0.50885629999999948</c:v>
                </c:pt>
                <c:pt idx="4518">
                  <c:v>0.50908960000000003</c:v>
                </c:pt>
                <c:pt idx="4519">
                  <c:v>0.50932269999999957</c:v>
                </c:pt>
                <c:pt idx="4520">
                  <c:v>0.5095556</c:v>
                </c:pt>
                <c:pt idx="4521">
                  <c:v>0.50978829999999997</c:v>
                </c:pt>
                <c:pt idx="4522">
                  <c:v>0.51002069999999999</c:v>
                </c:pt>
                <c:pt idx="4523">
                  <c:v>0.51025279999999695</c:v>
                </c:pt>
                <c:pt idx="4524">
                  <c:v>0.51048469999999957</c:v>
                </c:pt>
                <c:pt idx="4525">
                  <c:v>0.51071639999999696</c:v>
                </c:pt>
                <c:pt idx="4526">
                  <c:v>0.51094779999999951</c:v>
                </c:pt>
                <c:pt idx="4527">
                  <c:v>0.51117900000000005</c:v>
                </c:pt>
                <c:pt idx="4528">
                  <c:v>0.51140999999999959</c:v>
                </c:pt>
                <c:pt idx="4529">
                  <c:v>0.51164069999999995</c:v>
                </c:pt>
                <c:pt idx="4530">
                  <c:v>0.51187119999999997</c:v>
                </c:pt>
                <c:pt idx="4531">
                  <c:v>0.51210140000000004</c:v>
                </c:pt>
                <c:pt idx="4532">
                  <c:v>0.51233139999999766</c:v>
                </c:pt>
                <c:pt idx="4533">
                  <c:v>0.51256109999999766</c:v>
                </c:pt>
                <c:pt idx="4534">
                  <c:v>0.51279059999999999</c:v>
                </c:pt>
                <c:pt idx="4535">
                  <c:v>0.51301989999999997</c:v>
                </c:pt>
                <c:pt idx="4536">
                  <c:v>0.51324879999999951</c:v>
                </c:pt>
                <c:pt idx="4537">
                  <c:v>0.51347759999999731</c:v>
                </c:pt>
                <c:pt idx="4538">
                  <c:v>0.5137060999999995</c:v>
                </c:pt>
                <c:pt idx="4539">
                  <c:v>0.51393440000000001</c:v>
                </c:pt>
                <c:pt idx="4540">
                  <c:v>0.51416229999999696</c:v>
                </c:pt>
                <c:pt idx="4541">
                  <c:v>0.51439009999999996</c:v>
                </c:pt>
                <c:pt idx="4542">
                  <c:v>0.51461760000000001</c:v>
                </c:pt>
                <c:pt idx="4543">
                  <c:v>0.51484470000000004</c:v>
                </c:pt>
                <c:pt idx="4544">
                  <c:v>0.51507170000000002</c:v>
                </c:pt>
                <c:pt idx="4545">
                  <c:v>0.51529840000000005</c:v>
                </c:pt>
                <c:pt idx="4546">
                  <c:v>0.51552489999999951</c:v>
                </c:pt>
                <c:pt idx="4547">
                  <c:v>0.51575110000000002</c:v>
                </c:pt>
                <c:pt idx="4548">
                  <c:v>0.51597700000000002</c:v>
                </c:pt>
                <c:pt idx="4549">
                  <c:v>0.51620269999999957</c:v>
                </c:pt>
                <c:pt idx="4550">
                  <c:v>0.5164280999999995</c:v>
                </c:pt>
                <c:pt idx="4551">
                  <c:v>0.51665329999999998</c:v>
                </c:pt>
                <c:pt idx="4552">
                  <c:v>0.51687810000000001</c:v>
                </c:pt>
                <c:pt idx="4553">
                  <c:v>0.51710289999999959</c:v>
                </c:pt>
                <c:pt idx="4554">
                  <c:v>0.51732719999999743</c:v>
                </c:pt>
                <c:pt idx="4555">
                  <c:v>0.51755129999999949</c:v>
                </c:pt>
                <c:pt idx="4556">
                  <c:v>0.51777510000000004</c:v>
                </c:pt>
                <c:pt idx="4557">
                  <c:v>0.51799879999999998</c:v>
                </c:pt>
                <c:pt idx="4558">
                  <c:v>0.5182221999999973</c:v>
                </c:pt>
                <c:pt idx="4559">
                  <c:v>0.51844520000000005</c:v>
                </c:pt>
                <c:pt idx="4560">
                  <c:v>0.51866789999999996</c:v>
                </c:pt>
                <c:pt idx="4561">
                  <c:v>0.51889059999999998</c:v>
                </c:pt>
                <c:pt idx="4562">
                  <c:v>0.51911279999999649</c:v>
                </c:pt>
                <c:pt idx="4563">
                  <c:v>0.51933469999999959</c:v>
                </c:pt>
                <c:pt idx="4564">
                  <c:v>0.51955639999999648</c:v>
                </c:pt>
                <c:pt idx="4565">
                  <c:v>0.51977799999999996</c:v>
                </c:pt>
                <c:pt idx="4566">
                  <c:v>0.51999910000000005</c:v>
                </c:pt>
                <c:pt idx="4567">
                  <c:v>0.52022000000000002</c:v>
                </c:pt>
                <c:pt idx="4568">
                  <c:v>0.52044060000000003</c:v>
                </c:pt>
                <c:pt idx="4569">
                  <c:v>0.52066120000000005</c:v>
                </c:pt>
                <c:pt idx="4570">
                  <c:v>0.52088109999999999</c:v>
                </c:pt>
                <c:pt idx="4571">
                  <c:v>0.52110100000000004</c:v>
                </c:pt>
                <c:pt idx="4572">
                  <c:v>0.52132060000000002</c:v>
                </c:pt>
                <c:pt idx="4573">
                  <c:v>0.5215398999999995</c:v>
                </c:pt>
                <c:pt idx="4574">
                  <c:v>0.52175890000000003</c:v>
                </c:pt>
                <c:pt idx="4575">
                  <c:v>0.52197760000000004</c:v>
                </c:pt>
                <c:pt idx="4576">
                  <c:v>0.5221962</c:v>
                </c:pt>
                <c:pt idx="4577">
                  <c:v>0.52241429999999767</c:v>
                </c:pt>
                <c:pt idx="4578">
                  <c:v>0.52263219999999766</c:v>
                </c:pt>
                <c:pt idx="4579">
                  <c:v>0.52284990000000064</c:v>
                </c:pt>
                <c:pt idx="4580">
                  <c:v>0.52306739999999696</c:v>
                </c:pt>
                <c:pt idx="4581">
                  <c:v>0.52328439999999732</c:v>
                </c:pt>
                <c:pt idx="4582">
                  <c:v>0.5235012999999995</c:v>
                </c:pt>
                <c:pt idx="4583">
                  <c:v>0.52371789999999996</c:v>
                </c:pt>
                <c:pt idx="4584">
                  <c:v>0.52393409999999996</c:v>
                </c:pt>
                <c:pt idx="4585">
                  <c:v>0.52415009999999951</c:v>
                </c:pt>
                <c:pt idx="4586">
                  <c:v>0.5243658999999995</c:v>
                </c:pt>
                <c:pt idx="4587">
                  <c:v>0.52458139999999731</c:v>
                </c:pt>
                <c:pt idx="4588">
                  <c:v>0.5247965</c:v>
                </c:pt>
                <c:pt idx="4589">
                  <c:v>0.52501140000000002</c:v>
                </c:pt>
                <c:pt idx="4590">
                  <c:v>0.52522609999999958</c:v>
                </c:pt>
                <c:pt idx="4591">
                  <c:v>0.52544029999999997</c:v>
                </c:pt>
                <c:pt idx="4592">
                  <c:v>0.52565430000000002</c:v>
                </c:pt>
                <c:pt idx="4593">
                  <c:v>0.52586820000000001</c:v>
                </c:pt>
                <c:pt idx="4594">
                  <c:v>0.52608160000000004</c:v>
                </c:pt>
                <c:pt idx="4595">
                  <c:v>0.52629490000000001</c:v>
                </c:pt>
                <c:pt idx="4596">
                  <c:v>0.52650799999999731</c:v>
                </c:pt>
                <c:pt idx="4597">
                  <c:v>0.52672050000000004</c:v>
                </c:pt>
                <c:pt idx="4598">
                  <c:v>0.52693289999999959</c:v>
                </c:pt>
                <c:pt idx="4599">
                  <c:v>0.52714499999999997</c:v>
                </c:pt>
                <c:pt idx="4600">
                  <c:v>0.52735689999999957</c:v>
                </c:pt>
                <c:pt idx="4601">
                  <c:v>0.52756829999999766</c:v>
                </c:pt>
                <c:pt idx="4602">
                  <c:v>0.52777970000000063</c:v>
                </c:pt>
                <c:pt idx="4603">
                  <c:v>0.52799070000000003</c:v>
                </c:pt>
                <c:pt idx="4604">
                  <c:v>0.52820129999999998</c:v>
                </c:pt>
                <c:pt idx="4605">
                  <c:v>0.52841179999999743</c:v>
                </c:pt>
                <c:pt idx="4606">
                  <c:v>0.52862190000000064</c:v>
                </c:pt>
                <c:pt idx="4607">
                  <c:v>0.52883170000000002</c:v>
                </c:pt>
                <c:pt idx="4608">
                  <c:v>0.52904130000000005</c:v>
                </c:pt>
                <c:pt idx="4609">
                  <c:v>0.52925060000000002</c:v>
                </c:pt>
                <c:pt idx="4610">
                  <c:v>0.52945960000000003</c:v>
                </c:pt>
                <c:pt idx="4611">
                  <c:v>0.52966829999999998</c:v>
                </c:pt>
                <c:pt idx="4612">
                  <c:v>0.52987680000000004</c:v>
                </c:pt>
                <c:pt idx="4613">
                  <c:v>0.53008489999999997</c:v>
                </c:pt>
                <c:pt idx="4614">
                  <c:v>0.53029280000000001</c:v>
                </c:pt>
                <c:pt idx="4615">
                  <c:v>0.53050029999999959</c:v>
                </c:pt>
                <c:pt idx="4616">
                  <c:v>0.5307077</c:v>
                </c:pt>
                <c:pt idx="4617">
                  <c:v>0.53091469999999996</c:v>
                </c:pt>
                <c:pt idx="4618">
                  <c:v>0.53112139999999997</c:v>
                </c:pt>
                <c:pt idx="4619">
                  <c:v>0.53132789999999996</c:v>
                </c:pt>
                <c:pt idx="4620">
                  <c:v>0.53153399999999695</c:v>
                </c:pt>
                <c:pt idx="4621">
                  <c:v>0.53173990000000004</c:v>
                </c:pt>
                <c:pt idx="4622">
                  <c:v>0.53194550000000063</c:v>
                </c:pt>
                <c:pt idx="4623">
                  <c:v>0.53215080000000003</c:v>
                </c:pt>
                <c:pt idx="4624">
                  <c:v>0.53235580000000005</c:v>
                </c:pt>
                <c:pt idx="4625">
                  <c:v>0.53256049999999766</c:v>
                </c:pt>
                <c:pt idx="4626">
                  <c:v>0.53276500000000004</c:v>
                </c:pt>
                <c:pt idx="4627">
                  <c:v>0.53296920000000003</c:v>
                </c:pt>
                <c:pt idx="4628">
                  <c:v>0.53317309999999996</c:v>
                </c:pt>
                <c:pt idx="4629">
                  <c:v>0.53337659999999731</c:v>
                </c:pt>
                <c:pt idx="4630">
                  <c:v>0.5335799999999995</c:v>
                </c:pt>
                <c:pt idx="4631">
                  <c:v>0.53378300000000001</c:v>
                </c:pt>
                <c:pt idx="4632">
                  <c:v>0.53398579999999951</c:v>
                </c:pt>
                <c:pt idx="4633">
                  <c:v>0.5341882</c:v>
                </c:pt>
                <c:pt idx="4634">
                  <c:v>0.53439029999999998</c:v>
                </c:pt>
                <c:pt idx="4635">
                  <c:v>0.53459219999999696</c:v>
                </c:pt>
                <c:pt idx="4636">
                  <c:v>0.53479390000000004</c:v>
                </c:pt>
                <c:pt idx="4637">
                  <c:v>0.53499509999999995</c:v>
                </c:pt>
                <c:pt idx="4638">
                  <c:v>0.53519609999999951</c:v>
                </c:pt>
                <c:pt idx="4639">
                  <c:v>0.53539689999999951</c:v>
                </c:pt>
                <c:pt idx="4640">
                  <c:v>0.5355972999999995</c:v>
                </c:pt>
                <c:pt idx="4641">
                  <c:v>0.53579750000000004</c:v>
                </c:pt>
                <c:pt idx="4642">
                  <c:v>0.53599739999999996</c:v>
                </c:pt>
                <c:pt idx="4643">
                  <c:v>0.53619700000000003</c:v>
                </c:pt>
                <c:pt idx="4644">
                  <c:v>0.53639629999999949</c:v>
                </c:pt>
                <c:pt idx="4645">
                  <c:v>0.5365953</c:v>
                </c:pt>
                <c:pt idx="4646">
                  <c:v>0.53679410000000005</c:v>
                </c:pt>
                <c:pt idx="4647">
                  <c:v>0.53699240000000004</c:v>
                </c:pt>
                <c:pt idx="4648">
                  <c:v>0.53719059999999996</c:v>
                </c:pt>
                <c:pt idx="4649">
                  <c:v>0.53738849999999949</c:v>
                </c:pt>
                <c:pt idx="4650">
                  <c:v>0.53758619999999591</c:v>
                </c:pt>
                <c:pt idx="4651">
                  <c:v>0.53778340000000002</c:v>
                </c:pt>
                <c:pt idx="4652">
                  <c:v>0.53798040000000003</c:v>
                </c:pt>
                <c:pt idx="4653">
                  <c:v>0.53817709999999996</c:v>
                </c:pt>
                <c:pt idx="4654">
                  <c:v>0.53837360000000001</c:v>
                </c:pt>
                <c:pt idx="4655">
                  <c:v>0.53856979999999754</c:v>
                </c:pt>
                <c:pt idx="4656">
                  <c:v>0.53876559999999996</c:v>
                </c:pt>
                <c:pt idx="4657">
                  <c:v>0.53896120000000003</c:v>
                </c:pt>
                <c:pt idx="4658">
                  <c:v>0.53915659999999732</c:v>
                </c:pt>
                <c:pt idx="4659">
                  <c:v>0.53935149999999998</c:v>
                </c:pt>
                <c:pt idx="4660">
                  <c:v>0.53954629999999959</c:v>
                </c:pt>
                <c:pt idx="4661">
                  <c:v>0.53974070000000063</c:v>
                </c:pt>
                <c:pt idx="4662">
                  <c:v>0.53993480000000005</c:v>
                </c:pt>
                <c:pt idx="4663">
                  <c:v>0.54012870000000002</c:v>
                </c:pt>
                <c:pt idx="4664">
                  <c:v>0.54032229999999959</c:v>
                </c:pt>
                <c:pt idx="4665">
                  <c:v>0.54051559999999732</c:v>
                </c:pt>
                <c:pt idx="4666">
                  <c:v>0.54070859999999998</c:v>
                </c:pt>
                <c:pt idx="4667">
                  <c:v>0.54090139999999998</c:v>
                </c:pt>
                <c:pt idx="4668">
                  <c:v>0.54109370000000001</c:v>
                </c:pt>
                <c:pt idx="4669">
                  <c:v>0.54128599999999949</c:v>
                </c:pt>
                <c:pt idx="4670">
                  <c:v>0.54147789999999996</c:v>
                </c:pt>
                <c:pt idx="4671">
                  <c:v>0.54166939999999997</c:v>
                </c:pt>
                <c:pt idx="4672">
                  <c:v>0.54186069999999997</c:v>
                </c:pt>
                <c:pt idx="4673">
                  <c:v>0.54205170000000003</c:v>
                </c:pt>
                <c:pt idx="4674">
                  <c:v>0.54224249999999996</c:v>
                </c:pt>
                <c:pt idx="4675">
                  <c:v>0.54243289999999766</c:v>
                </c:pt>
                <c:pt idx="4676">
                  <c:v>0.54262310000000002</c:v>
                </c:pt>
                <c:pt idx="4677">
                  <c:v>0.54281289999999949</c:v>
                </c:pt>
                <c:pt idx="4678">
                  <c:v>0.5430024999999995</c:v>
                </c:pt>
                <c:pt idx="4679">
                  <c:v>0.54319189999999995</c:v>
                </c:pt>
                <c:pt idx="4680">
                  <c:v>0.54338090000000006</c:v>
                </c:pt>
                <c:pt idx="4681">
                  <c:v>0.54356959999999732</c:v>
                </c:pt>
                <c:pt idx="4682">
                  <c:v>0.54375799999999996</c:v>
                </c:pt>
                <c:pt idx="4683">
                  <c:v>0.54394629999999999</c:v>
                </c:pt>
                <c:pt idx="4684">
                  <c:v>0.54413420000000001</c:v>
                </c:pt>
                <c:pt idx="4685">
                  <c:v>0.54432170000000002</c:v>
                </c:pt>
                <c:pt idx="4686">
                  <c:v>0.54450909999999997</c:v>
                </c:pt>
                <c:pt idx="4687">
                  <c:v>0.54469610000000002</c:v>
                </c:pt>
                <c:pt idx="4688">
                  <c:v>0.5448828</c:v>
                </c:pt>
                <c:pt idx="4689">
                  <c:v>0.54506929999999998</c:v>
                </c:pt>
                <c:pt idx="4690">
                  <c:v>0.5452555</c:v>
                </c:pt>
                <c:pt idx="4691">
                  <c:v>0.54544139999999997</c:v>
                </c:pt>
                <c:pt idx="4692">
                  <c:v>0.54562710000000003</c:v>
                </c:pt>
                <c:pt idx="4693">
                  <c:v>0.54581239999999731</c:v>
                </c:pt>
                <c:pt idx="4694">
                  <c:v>0.54599739999999997</c:v>
                </c:pt>
                <c:pt idx="4695">
                  <c:v>0.54618229999999957</c:v>
                </c:pt>
                <c:pt idx="4696">
                  <c:v>0.54636659999999648</c:v>
                </c:pt>
                <c:pt idx="4697">
                  <c:v>0.54655089999999951</c:v>
                </c:pt>
                <c:pt idx="4698">
                  <c:v>0.54673490000000002</c:v>
                </c:pt>
                <c:pt idx="4699">
                  <c:v>0.54691849999999997</c:v>
                </c:pt>
                <c:pt idx="4700">
                  <c:v>0.54710190000000003</c:v>
                </c:pt>
                <c:pt idx="4701">
                  <c:v>0.54728500000000002</c:v>
                </c:pt>
                <c:pt idx="4702">
                  <c:v>0.54746779999999695</c:v>
                </c:pt>
                <c:pt idx="4703">
                  <c:v>0.54765030000000003</c:v>
                </c:pt>
                <c:pt idx="4704">
                  <c:v>0.5478326</c:v>
                </c:pt>
                <c:pt idx="4705">
                  <c:v>0.54801460000000002</c:v>
                </c:pt>
                <c:pt idx="4706">
                  <c:v>0.54819609999999996</c:v>
                </c:pt>
                <c:pt idx="4707">
                  <c:v>0.54837760000000002</c:v>
                </c:pt>
                <c:pt idx="4708">
                  <c:v>0.54855880000000001</c:v>
                </c:pt>
                <c:pt idx="4709">
                  <c:v>0.54873959999999999</c:v>
                </c:pt>
                <c:pt idx="4710">
                  <c:v>0.54892019999999997</c:v>
                </c:pt>
                <c:pt idx="4711">
                  <c:v>0.54910049999999999</c:v>
                </c:pt>
                <c:pt idx="4712">
                  <c:v>0.54928049999999951</c:v>
                </c:pt>
                <c:pt idx="4713">
                  <c:v>0.54946019999999696</c:v>
                </c:pt>
                <c:pt idx="4714">
                  <c:v>0.54963960000000256</c:v>
                </c:pt>
                <c:pt idx="4715">
                  <c:v>0.5498189</c:v>
                </c:pt>
                <c:pt idx="4716">
                  <c:v>0.54999770000000003</c:v>
                </c:pt>
                <c:pt idx="4717">
                  <c:v>0.55017640000000001</c:v>
                </c:pt>
                <c:pt idx="4718">
                  <c:v>0.55035449999999997</c:v>
                </c:pt>
                <c:pt idx="4719">
                  <c:v>0.55053269999999732</c:v>
                </c:pt>
                <c:pt idx="4720">
                  <c:v>0.55071060000000005</c:v>
                </c:pt>
                <c:pt idx="4721">
                  <c:v>0.55088809999999999</c:v>
                </c:pt>
                <c:pt idx="4722">
                  <c:v>0.55106529999999998</c:v>
                </c:pt>
                <c:pt idx="4723">
                  <c:v>0.55124220000000002</c:v>
                </c:pt>
                <c:pt idx="4724">
                  <c:v>0.55141879999999743</c:v>
                </c:pt>
                <c:pt idx="4725">
                  <c:v>0.55159530000000001</c:v>
                </c:pt>
                <c:pt idx="4726">
                  <c:v>0.55177150000000064</c:v>
                </c:pt>
                <c:pt idx="4727">
                  <c:v>0.55194719999999997</c:v>
                </c:pt>
                <c:pt idx="4728">
                  <c:v>0.55212280000000002</c:v>
                </c:pt>
                <c:pt idx="4729">
                  <c:v>0.55229810000000001</c:v>
                </c:pt>
                <c:pt idx="4730">
                  <c:v>0.5524732</c:v>
                </c:pt>
                <c:pt idx="4731">
                  <c:v>0.55264790000000064</c:v>
                </c:pt>
                <c:pt idx="4732">
                  <c:v>0.55282240000000005</c:v>
                </c:pt>
                <c:pt idx="4733">
                  <c:v>0.55299659999999951</c:v>
                </c:pt>
                <c:pt idx="4734">
                  <c:v>0.55317050000000001</c:v>
                </c:pt>
                <c:pt idx="4735">
                  <c:v>0.55334410000000001</c:v>
                </c:pt>
                <c:pt idx="4736">
                  <c:v>0.55351749999999766</c:v>
                </c:pt>
                <c:pt idx="4737">
                  <c:v>0.55369070000000065</c:v>
                </c:pt>
                <c:pt idx="4738">
                  <c:v>0.55386349999999951</c:v>
                </c:pt>
                <c:pt idx="4739">
                  <c:v>0.55403599999999997</c:v>
                </c:pt>
                <c:pt idx="4740">
                  <c:v>0.55420829999999999</c:v>
                </c:pt>
                <c:pt idx="4741">
                  <c:v>0.5543804</c:v>
                </c:pt>
                <c:pt idx="4742">
                  <c:v>0.55455209999999766</c:v>
                </c:pt>
                <c:pt idx="4743">
                  <c:v>0.55472350000000004</c:v>
                </c:pt>
                <c:pt idx="4744">
                  <c:v>0.55489470000000063</c:v>
                </c:pt>
                <c:pt idx="4745">
                  <c:v>0.5550657</c:v>
                </c:pt>
                <c:pt idx="4746">
                  <c:v>0.55523639999999697</c:v>
                </c:pt>
                <c:pt idx="4747">
                  <c:v>0.55540679999999731</c:v>
                </c:pt>
                <c:pt idx="4748">
                  <c:v>0.55557689999999949</c:v>
                </c:pt>
                <c:pt idx="4749">
                  <c:v>0.55574670000000004</c:v>
                </c:pt>
                <c:pt idx="4750">
                  <c:v>0.55591629999999959</c:v>
                </c:pt>
                <c:pt idx="4751">
                  <c:v>0.55608559999999996</c:v>
                </c:pt>
                <c:pt idx="4752">
                  <c:v>0.55625469999999999</c:v>
                </c:pt>
                <c:pt idx="4753">
                  <c:v>0.55642340000000001</c:v>
                </c:pt>
                <c:pt idx="4754">
                  <c:v>0.55659190000000003</c:v>
                </c:pt>
                <c:pt idx="4755">
                  <c:v>0.55676009999999998</c:v>
                </c:pt>
                <c:pt idx="4756">
                  <c:v>0.55692810000000004</c:v>
                </c:pt>
                <c:pt idx="4757">
                  <c:v>0.55709580000000303</c:v>
                </c:pt>
                <c:pt idx="4758">
                  <c:v>0.55726319999999696</c:v>
                </c:pt>
                <c:pt idx="4759">
                  <c:v>0.55743039999999766</c:v>
                </c:pt>
                <c:pt idx="4760">
                  <c:v>0.55759720000000002</c:v>
                </c:pt>
                <c:pt idx="4761">
                  <c:v>0.55776389999999998</c:v>
                </c:pt>
                <c:pt idx="4762">
                  <c:v>0.55793029999999999</c:v>
                </c:pt>
                <c:pt idx="4763">
                  <c:v>0.55809629999999999</c:v>
                </c:pt>
                <c:pt idx="4764">
                  <c:v>0.5582621999999966</c:v>
                </c:pt>
                <c:pt idx="4765">
                  <c:v>0.55842760000000002</c:v>
                </c:pt>
                <c:pt idx="4766">
                  <c:v>0.55859300000000001</c:v>
                </c:pt>
                <c:pt idx="4767">
                  <c:v>0.55875810000000004</c:v>
                </c:pt>
                <c:pt idx="4768">
                  <c:v>0.5589229</c:v>
                </c:pt>
                <c:pt idx="4769">
                  <c:v>0.55908740000000001</c:v>
                </c:pt>
                <c:pt idx="4770">
                  <c:v>0.55925170000000002</c:v>
                </c:pt>
                <c:pt idx="4771">
                  <c:v>0.55941560000000001</c:v>
                </c:pt>
                <c:pt idx="4772">
                  <c:v>0.5595793999999995</c:v>
                </c:pt>
                <c:pt idx="4773">
                  <c:v>0.55974279999999998</c:v>
                </c:pt>
                <c:pt idx="4774">
                  <c:v>0.55990600000000001</c:v>
                </c:pt>
                <c:pt idx="4775">
                  <c:v>0.56006900000000004</c:v>
                </c:pt>
                <c:pt idx="4776">
                  <c:v>0.56023160000000005</c:v>
                </c:pt>
                <c:pt idx="4777">
                  <c:v>0.5603939999999995</c:v>
                </c:pt>
                <c:pt idx="4778">
                  <c:v>0.56055619999999695</c:v>
                </c:pt>
                <c:pt idx="4779">
                  <c:v>0.5607181</c:v>
                </c:pt>
                <c:pt idx="4780">
                  <c:v>0.56087960000000303</c:v>
                </c:pt>
                <c:pt idx="4781">
                  <c:v>0.56104089999999995</c:v>
                </c:pt>
                <c:pt idx="4782">
                  <c:v>0.56120209999999959</c:v>
                </c:pt>
                <c:pt idx="4783">
                  <c:v>0.56136299999999695</c:v>
                </c:pt>
                <c:pt idx="4784">
                  <c:v>0.56152340000000001</c:v>
                </c:pt>
                <c:pt idx="4785">
                  <c:v>0.56168390000000001</c:v>
                </c:pt>
                <c:pt idx="4786">
                  <c:v>0.56184389999999995</c:v>
                </c:pt>
                <c:pt idx="4787">
                  <c:v>0.56200369999999999</c:v>
                </c:pt>
                <c:pt idx="4788">
                  <c:v>0.56216309999999958</c:v>
                </c:pt>
                <c:pt idx="4789">
                  <c:v>0.5623224999999995</c:v>
                </c:pt>
                <c:pt idx="4790">
                  <c:v>0.56248160000000003</c:v>
                </c:pt>
                <c:pt idx="4791">
                  <c:v>0.56264030000000065</c:v>
                </c:pt>
                <c:pt idx="4792">
                  <c:v>0.56279880000000304</c:v>
                </c:pt>
                <c:pt idx="4793">
                  <c:v>0.56295700000000004</c:v>
                </c:pt>
                <c:pt idx="4794">
                  <c:v>0.56311509999999998</c:v>
                </c:pt>
                <c:pt idx="4795">
                  <c:v>0.56327280000000002</c:v>
                </c:pt>
                <c:pt idx="4796">
                  <c:v>0.5634302999999995</c:v>
                </c:pt>
                <c:pt idx="4797">
                  <c:v>0.5635875999999973</c:v>
                </c:pt>
                <c:pt idx="4798">
                  <c:v>0.56374450000000065</c:v>
                </c:pt>
                <c:pt idx="4799">
                  <c:v>0.56390119999999999</c:v>
                </c:pt>
                <c:pt idx="4800">
                  <c:v>0.56405760000000005</c:v>
                </c:pt>
                <c:pt idx="4801">
                  <c:v>0.56421399999999766</c:v>
                </c:pt>
                <c:pt idx="4802">
                  <c:v>0.56436989999999998</c:v>
                </c:pt>
                <c:pt idx="4803">
                  <c:v>0.56452550000000001</c:v>
                </c:pt>
                <c:pt idx="4804">
                  <c:v>0.56468090000000004</c:v>
                </c:pt>
                <c:pt idx="4805">
                  <c:v>0.56483629999999996</c:v>
                </c:pt>
                <c:pt idx="4806">
                  <c:v>0.56499110000000063</c:v>
                </c:pt>
                <c:pt idx="4807">
                  <c:v>0.56514580000000303</c:v>
                </c:pt>
                <c:pt idx="4808">
                  <c:v>0.56530029999999998</c:v>
                </c:pt>
                <c:pt idx="4809">
                  <c:v>0.56545440000000002</c:v>
                </c:pt>
                <c:pt idx="4810">
                  <c:v>0.56560840000000256</c:v>
                </c:pt>
                <c:pt idx="4811">
                  <c:v>0.56576199999999999</c:v>
                </c:pt>
                <c:pt idx="4812">
                  <c:v>0.56591530000000001</c:v>
                </c:pt>
                <c:pt idx="4813">
                  <c:v>0.56606869999999998</c:v>
                </c:pt>
                <c:pt idx="4814">
                  <c:v>0.56622150000000004</c:v>
                </c:pt>
                <c:pt idx="4815">
                  <c:v>0.56637420000000005</c:v>
                </c:pt>
                <c:pt idx="4816">
                  <c:v>0.5665268</c:v>
                </c:pt>
                <c:pt idx="4817">
                  <c:v>0.56667890000000065</c:v>
                </c:pt>
                <c:pt idx="4818">
                  <c:v>0.56683070000000002</c:v>
                </c:pt>
                <c:pt idx="4819">
                  <c:v>0.5669824</c:v>
                </c:pt>
                <c:pt idx="4820">
                  <c:v>0.56713400000000003</c:v>
                </c:pt>
                <c:pt idx="4821">
                  <c:v>0.56728509999999999</c:v>
                </c:pt>
                <c:pt idx="4822">
                  <c:v>0.5674359999999995</c:v>
                </c:pt>
                <c:pt idx="4823">
                  <c:v>0.56758679999999695</c:v>
                </c:pt>
                <c:pt idx="4824">
                  <c:v>0.56773709999999999</c:v>
                </c:pt>
                <c:pt idx="4825">
                  <c:v>0.56788749999999999</c:v>
                </c:pt>
                <c:pt idx="4826">
                  <c:v>0.56803740000000003</c:v>
                </c:pt>
                <c:pt idx="4827">
                  <c:v>0.5681868999999995</c:v>
                </c:pt>
                <c:pt idx="4828">
                  <c:v>0.56833659999999731</c:v>
                </c:pt>
                <c:pt idx="4829">
                  <c:v>0.56848569999999998</c:v>
                </c:pt>
                <c:pt idx="4830">
                  <c:v>0.56863470000000005</c:v>
                </c:pt>
                <c:pt idx="4831">
                  <c:v>0.5687835</c:v>
                </c:pt>
                <c:pt idx="4832">
                  <c:v>0.56893190000000005</c:v>
                </c:pt>
                <c:pt idx="4833">
                  <c:v>0.56908020000000004</c:v>
                </c:pt>
                <c:pt idx="4834">
                  <c:v>0.56922810000000001</c:v>
                </c:pt>
                <c:pt idx="4835">
                  <c:v>0.56937579999999999</c:v>
                </c:pt>
                <c:pt idx="4836">
                  <c:v>0.56952349999999996</c:v>
                </c:pt>
                <c:pt idx="4837">
                  <c:v>0.56967060000000302</c:v>
                </c:pt>
                <c:pt idx="4838">
                  <c:v>0.56981769999999998</c:v>
                </c:pt>
                <c:pt idx="4839">
                  <c:v>0.56996449999999999</c:v>
                </c:pt>
                <c:pt idx="4840">
                  <c:v>0.57011100000000003</c:v>
                </c:pt>
                <c:pt idx="4841">
                  <c:v>0.57025729999999997</c:v>
                </c:pt>
                <c:pt idx="4842">
                  <c:v>0.5704032999999995</c:v>
                </c:pt>
                <c:pt idx="4843">
                  <c:v>0.57054930000000004</c:v>
                </c:pt>
                <c:pt idx="4844">
                  <c:v>0.57069470000000233</c:v>
                </c:pt>
                <c:pt idx="4845">
                  <c:v>0.57084010000000063</c:v>
                </c:pt>
                <c:pt idx="4846">
                  <c:v>0.57098510000000002</c:v>
                </c:pt>
                <c:pt idx="4847">
                  <c:v>0.57113009999999997</c:v>
                </c:pt>
                <c:pt idx="4848">
                  <c:v>0.57127459999999997</c:v>
                </c:pt>
                <c:pt idx="4849">
                  <c:v>0.57141909999999996</c:v>
                </c:pt>
                <c:pt idx="4850">
                  <c:v>0.57156319999999661</c:v>
                </c:pt>
                <c:pt idx="4851">
                  <c:v>0.57170719999999997</c:v>
                </c:pt>
                <c:pt idx="4852">
                  <c:v>0.57185079999999999</c:v>
                </c:pt>
                <c:pt idx="4853">
                  <c:v>0.57199420000000256</c:v>
                </c:pt>
                <c:pt idx="4854">
                  <c:v>0.57213740000000002</c:v>
                </c:pt>
                <c:pt idx="4855">
                  <c:v>0.57228029999999996</c:v>
                </c:pt>
                <c:pt idx="4856">
                  <c:v>0.57242300000000002</c:v>
                </c:pt>
                <c:pt idx="4857">
                  <c:v>0.57256560000000001</c:v>
                </c:pt>
                <c:pt idx="4858">
                  <c:v>0.57270779999999999</c:v>
                </c:pt>
                <c:pt idx="4859">
                  <c:v>0.57284980000000363</c:v>
                </c:pt>
                <c:pt idx="4860">
                  <c:v>0.57299170000000232</c:v>
                </c:pt>
                <c:pt idx="4861">
                  <c:v>0.57313309999999951</c:v>
                </c:pt>
                <c:pt idx="4862">
                  <c:v>0.57327459999999997</c:v>
                </c:pt>
                <c:pt idx="4863">
                  <c:v>0.57341549999999997</c:v>
                </c:pt>
                <c:pt idx="4864">
                  <c:v>0.5735563999999973</c:v>
                </c:pt>
                <c:pt idx="4865">
                  <c:v>0.57369710000000063</c:v>
                </c:pt>
                <c:pt idx="4866">
                  <c:v>0.57383740000000005</c:v>
                </c:pt>
                <c:pt idx="4867">
                  <c:v>0.57397759999999998</c:v>
                </c:pt>
                <c:pt idx="4868">
                  <c:v>0.5741172999999995</c:v>
                </c:pt>
                <c:pt idx="4869">
                  <c:v>0.57425709999999996</c:v>
                </c:pt>
                <c:pt idx="4870">
                  <c:v>0.57439660000000003</c:v>
                </c:pt>
                <c:pt idx="4871">
                  <c:v>0.57453569999999998</c:v>
                </c:pt>
                <c:pt idx="4872">
                  <c:v>0.57467480000000304</c:v>
                </c:pt>
                <c:pt idx="4873">
                  <c:v>0.57481360000000004</c:v>
                </c:pt>
                <c:pt idx="4874">
                  <c:v>0.57495209999999997</c:v>
                </c:pt>
                <c:pt idx="4875">
                  <c:v>0.57509030000000005</c:v>
                </c:pt>
                <c:pt idx="4876">
                  <c:v>0.57522850000000003</c:v>
                </c:pt>
                <c:pt idx="4877">
                  <c:v>0.57536629999999767</c:v>
                </c:pt>
                <c:pt idx="4878">
                  <c:v>0.57550389999999996</c:v>
                </c:pt>
                <c:pt idx="4879">
                  <c:v>0.5756413000000028</c:v>
                </c:pt>
                <c:pt idx="4880">
                  <c:v>0.57577850000000064</c:v>
                </c:pt>
                <c:pt idx="4881">
                  <c:v>0.57591550000000002</c:v>
                </c:pt>
                <c:pt idx="4882">
                  <c:v>0.57605200000000001</c:v>
                </c:pt>
                <c:pt idx="4883">
                  <c:v>0.57618860000000005</c:v>
                </c:pt>
                <c:pt idx="4884">
                  <c:v>0.57632490000000003</c:v>
                </c:pt>
                <c:pt idx="4885">
                  <c:v>0.576461</c:v>
                </c:pt>
                <c:pt idx="4886">
                  <c:v>0.57659660000000001</c:v>
                </c:pt>
                <c:pt idx="4887">
                  <c:v>0.57673229999999998</c:v>
                </c:pt>
                <c:pt idx="4888">
                  <c:v>0.57686760000000004</c:v>
                </c:pt>
                <c:pt idx="4889">
                  <c:v>0.57700280000000004</c:v>
                </c:pt>
                <c:pt idx="4890">
                  <c:v>0.57713760000000003</c:v>
                </c:pt>
                <c:pt idx="4891">
                  <c:v>0.57727240000000002</c:v>
                </c:pt>
                <c:pt idx="4892">
                  <c:v>0.5774068</c:v>
                </c:pt>
                <c:pt idx="4893">
                  <c:v>0.57754090000000002</c:v>
                </c:pt>
                <c:pt idx="4894">
                  <c:v>0.57767500000000305</c:v>
                </c:pt>
                <c:pt idx="4895">
                  <c:v>0.57780890000000062</c:v>
                </c:pt>
                <c:pt idx="4896">
                  <c:v>0.57794239999999997</c:v>
                </c:pt>
                <c:pt idx="4897">
                  <c:v>0.57807570000000064</c:v>
                </c:pt>
                <c:pt idx="4898">
                  <c:v>0.57820890000000003</c:v>
                </c:pt>
                <c:pt idx="4899">
                  <c:v>0.57834170000000062</c:v>
                </c:pt>
                <c:pt idx="4900">
                  <c:v>0.5784745</c:v>
                </c:pt>
                <c:pt idx="4901">
                  <c:v>0.57860690000000004</c:v>
                </c:pt>
                <c:pt idx="4902">
                  <c:v>0.57873930000000062</c:v>
                </c:pt>
                <c:pt idx="4903">
                  <c:v>0.57887110000000064</c:v>
                </c:pt>
                <c:pt idx="4904">
                  <c:v>0.57900289999999999</c:v>
                </c:pt>
                <c:pt idx="4905">
                  <c:v>0.57913460000000005</c:v>
                </c:pt>
                <c:pt idx="4906">
                  <c:v>0.5792659999999995</c:v>
                </c:pt>
                <c:pt idx="4907">
                  <c:v>0.5793971</c:v>
                </c:pt>
                <c:pt idx="4908">
                  <c:v>0.57952800000000004</c:v>
                </c:pt>
                <c:pt idx="4909">
                  <c:v>0.57965880000000303</c:v>
                </c:pt>
                <c:pt idx="4910">
                  <c:v>0.57978929999999995</c:v>
                </c:pt>
                <c:pt idx="4911">
                  <c:v>0.57991959999999998</c:v>
                </c:pt>
                <c:pt idx="4912">
                  <c:v>0.58004960000000005</c:v>
                </c:pt>
                <c:pt idx="4913">
                  <c:v>0.58017949999999996</c:v>
                </c:pt>
                <c:pt idx="4914">
                  <c:v>0.58030909999999958</c:v>
                </c:pt>
                <c:pt idx="4915">
                  <c:v>0.5804384999999973</c:v>
                </c:pt>
                <c:pt idx="4916">
                  <c:v>0.58056779999999475</c:v>
                </c:pt>
                <c:pt idx="4917">
                  <c:v>0.58069680000000001</c:v>
                </c:pt>
                <c:pt idx="4918">
                  <c:v>0.58082540000000005</c:v>
                </c:pt>
                <c:pt idx="4919">
                  <c:v>0.58095409999999958</c:v>
                </c:pt>
                <c:pt idx="4920">
                  <c:v>0.58108229999999639</c:v>
                </c:pt>
                <c:pt idx="4921">
                  <c:v>0.58121039999999591</c:v>
                </c:pt>
                <c:pt idx="4922">
                  <c:v>0.58133849999999732</c:v>
                </c:pt>
                <c:pt idx="4923">
                  <c:v>0.5814660999999951</c:v>
                </c:pt>
                <c:pt idx="4924">
                  <c:v>0.58159369999999766</c:v>
                </c:pt>
                <c:pt idx="4925">
                  <c:v>0.58172100000000004</c:v>
                </c:pt>
                <c:pt idx="4926">
                  <c:v>0.58184800000000003</c:v>
                </c:pt>
                <c:pt idx="4927">
                  <c:v>0.58197489999999996</c:v>
                </c:pt>
                <c:pt idx="4928">
                  <c:v>0.5821016</c:v>
                </c:pt>
                <c:pt idx="4929">
                  <c:v>0.58222809999999958</c:v>
                </c:pt>
                <c:pt idx="4930">
                  <c:v>0.58235429999999766</c:v>
                </c:pt>
                <c:pt idx="4931">
                  <c:v>0.58248029999999695</c:v>
                </c:pt>
                <c:pt idx="4932">
                  <c:v>0.58260609999999957</c:v>
                </c:pt>
                <c:pt idx="4933">
                  <c:v>0.58273160000000002</c:v>
                </c:pt>
                <c:pt idx="4934">
                  <c:v>0.58285709999999957</c:v>
                </c:pt>
                <c:pt idx="4935">
                  <c:v>0.5829823999999959</c:v>
                </c:pt>
                <c:pt idx="4936">
                  <c:v>0.58310739999999694</c:v>
                </c:pt>
                <c:pt idx="4937">
                  <c:v>0.58323209999999648</c:v>
                </c:pt>
                <c:pt idx="4938">
                  <c:v>0.58335659999999578</c:v>
                </c:pt>
                <c:pt idx="4939">
                  <c:v>0.5834808999999973</c:v>
                </c:pt>
                <c:pt idx="4940">
                  <c:v>0.58360520000000005</c:v>
                </c:pt>
                <c:pt idx="4941">
                  <c:v>0.58372900000000005</c:v>
                </c:pt>
                <c:pt idx="4942">
                  <c:v>0.58385279999999695</c:v>
                </c:pt>
                <c:pt idx="4943">
                  <c:v>0.58397629999999956</c:v>
                </c:pt>
                <c:pt idx="4944">
                  <c:v>0.5840997</c:v>
                </c:pt>
                <c:pt idx="4945">
                  <c:v>0.58422269999999732</c:v>
                </c:pt>
                <c:pt idx="4946">
                  <c:v>0.58434560000000002</c:v>
                </c:pt>
                <c:pt idx="4947">
                  <c:v>0.58446849999999695</c:v>
                </c:pt>
                <c:pt idx="4948">
                  <c:v>0.58459099999999731</c:v>
                </c:pt>
                <c:pt idx="4949">
                  <c:v>0.58471329999999766</c:v>
                </c:pt>
                <c:pt idx="4950">
                  <c:v>0.58483540000000001</c:v>
                </c:pt>
                <c:pt idx="4951">
                  <c:v>0.58495739999999696</c:v>
                </c:pt>
                <c:pt idx="4952">
                  <c:v>0.58507900000000002</c:v>
                </c:pt>
                <c:pt idx="4953">
                  <c:v>0.58520049999999957</c:v>
                </c:pt>
                <c:pt idx="4954">
                  <c:v>0.5853218</c:v>
                </c:pt>
                <c:pt idx="4955">
                  <c:v>0.58544279999999649</c:v>
                </c:pt>
                <c:pt idx="4956">
                  <c:v>0.58556369999999625</c:v>
                </c:pt>
                <c:pt idx="4957">
                  <c:v>0.5856844999999995</c:v>
                </c:pt>
                <c:pt idx="4958">
                  <c:v>0.58580500000000002</c:v>
                </c:pt>
                <c:pt idx="4959">
                  <c:v>0.58592549999999999</c:v>
                </c:pt>
                <c:pt idx="4960">
                  <c:v>0.58604540000000005</c:v>
                </c:pt>
                <c:pt idx="4961">
                  <c:v>0.58616509999999766</c:v>
                </c:pt>
                <c:pt idx="4962">
                  <c:v>0.58628489999999767</c:v>
                </c:pt>
                <c:pt idx="4963">
                  <c:v>0.58640459999999694</c:v>
                </c:pt>
                <c:pt idx="4964">
                  <c:v>0.58652379999999649</c:v>
                </c:pt>
                <c:pt idx="4965">
                  <c:v>0.58664289999999997</c:v>
                </c:pt>
                <c:pt idx="4966">
                  <c:v>0.5867616999999995</c:v>
                </c:pt>
                <c:pt idx="4967">
                  <c:v>0.58688059999999731</c:v>
                </c:pt>
                <c:pt idx="4968">
                  <c:v>0.5869991</c:v>
                </c:pt>
                <c:pt idx="4969">
                  <c:v>0.58711729999999696</c:v>
                </c:pt>
                <c:pt idx="4970">
                  <c:v>0.58723549999999958</c:v>
                </c:pt>
                <c:pt idx="4971">
                  <c:v>0.5873532999999973</c:v>
                </c:pt>
                <c:pt idx="4972">
                  <c:v>0.58747109999999958</c:v>
                </c:pt>
                <c:pt idx="4973">
                  <c:v>0.58758869999999697</c:v>
                </c:pt>
                <c:pt idx="4974">
                  <c:v>0.58770599999999951</c:v>
                </c:pt>
                <c:pt idx="4975">
                  <c:v>0.58782319999999766</c:v>
                </c:pt>
                <c:pt idx="4976">
                  <c:v>0.58794009999999997</c:v>
                </c:pt>
                <c:pt idx="4977">
                  <c:v>0.5880567999999966</c:v>
                </c:pt>
                <c:pt idx="4978">
                  <c:v>0.58817339999999696</c:v>
                </c:pt>
                <c:pt idx="4979">
                  <c:v>0.5882895999999973</c:v>
                </c:pt>
                <c:pt idx="4980">
                  <c:v>0.58840589999999959</c:v>
                </c:pt>
                <c:pt idx="4981">
                  <c:v>0.58852189999999949</c:v>
                </c:pt>
                <c:pt idx="4982">
                  <c:v>0.58863759999999732</c:v>
                </c:pt>
                <c:pt idx="4983">
                  <c:v>0.58875339999999732</c:v>
                </c:pt>
                <c:pt idx="4984">
                  <c:v>0.58886879999999731</c:v>
                </c:pt>
                <c:pt idx="4985">
                  <c:v>0.58898399999999695</c:v>
                </c:pt>
                <c:pt idx="4986">
                  <c:v>0.58909900000000004</c:v>
                </c:pt>
                <c:pt idx="4987">
                  <c:v>0.5892137999999959</c:v>
                </c:pt>
                <c:pt idx="4988">
                  <c:v>0.58932849999999959</c:v>
                </c:pt>
                <c:pt idx="4989">
                  <c:v>0.58944289999999766</c:v>
                </c:pt>
                <c:pt idx="4990">
                  <c:v>0.58955719999999578</c:v>
                </c:pt>
                <c:pt idx="4991">
                  <c:v>0.58967130000000001</c:v>
                </c:pt>
                <c:pt idx="4992">
                  <c:v>0.58978509999999951</c:v>
                </c:pt>
                <c:pt idx="4993">
                  <c:v>0.5898989</c:v>
                </c:pt>
                <c:pt idx="4994">
                  <c:v>0.59001239999999533</c:v>
                </c:pt>
                <c:pt idx="4995">
                  <c:v>0.59012580000000003</c:v>
                </c:pt>
                <c:pt idx="4996">
                  <c:v>0.59023889999999957</c:v>
                </c:pt>
                <c:pt idx="4997">
                  <c:v>0.59035179999999732</c:v>
                </c:pt>
                <c:pt idx="4998">
                  <c:v>0.59046459999999579</c:v>
                </c:pt>
                <c:pt idx="4999">
                  <c:v>0.59057719999999647</c:v>
                </c:pt>
                <c:pt idx="5000">
                  <c:v>0.59068969999999998</c:v>
                </c:pt>
                <c:pt idx="5001">
                  <c:v>0.59080180000000004</c:v>
                </c:pt>
                <c:pt idx="5002">
                  <c:v>0.59091369999999732</c:v>
                </c:pt>
                <c:pt idx="5003">
                  <c:v>0.59102569999999999</c:v>
                </c:pt>
                <c:pt idx="5004">
                  <c:v>0.59113719999999648</c:v>
                </c:pt>
                <c:pt idx="5005">
                  <c:v>0.59124880000000002</c:v>
                </c:pt>
                <c:pt idx="5006">
                  <c:v>0.59135999999999767</c:v>
                </c:pt>
                <c:pt idx="5007">
                  <c:v>0.59147129999999959</c:v>
                </c:pt>
                <c:pt idx="5008">
                  <c:v>0.59158209999999578</c:v>
                </c:pt>
                <c:pt idx="5009">
                  <c:v>0.59169289999999997</c:v>
                </c:pt>
                <c:pt idx="5010">
                  <c:v>0.59180349999999959</c:v>
                </c:pt>
                <c:pt idx="5011">
                  <c:v>0.5919137999999966</c:v>
                </c:pt>
                <c:pt idx="5012">
                  <c:v>0.59202399999999766</c:v>
                </c:pt>
                <c:pt idx="5013">
                  <c:v>0.59213389999999766</c:v>
                </c:pt>
                <c:pt idx="5014">
                  <c:v>0.59224389999999949</c:v>
                </c:pt>
                <c:pt idx="5015">
                  <c:v>0.59235349999999731</c:v>
                </c:pt>
                <c:pt idx="5016">
                  <c:v>0.59246309999999625</c:v>
                </c:pt>
                <c:pt idx="5017">
                  <c:v>0.59257229999999639</c:v>
                </c:pt>
                <c:pt idx="5018">
                  <c:v>0.59268149999999997</c:v>
                </c:pt>
                <c:pt idx="5019">
                  <c:v>0.59279040000000005</c:v>
                </c:pt>
                <c:pt idx="5020">
                  <c:v>0.59289910000000001</c:v>
                </c:pt>
                <c:pt idx="5021">
                  <c:v>0.59300769999999958</c:v>
                </c:pt>
                <c:pt idx="5022">
                  <c:v>0.59311619999999488</c:v>
                </c:pt>
                <c:pt idx="5023">
                  <c:v>0.59322429999999959</c:v>
                </c:pt>
                <c:pt idx="5024">
                  <c:v>0.59333239999999488</c:v>
                </c:pt>
                <c:pt idx="5025">
                  <c:v>0.59344039999999731</c:v>
                </c:pt>
                <c:pt idx="5026">
                  <c:v>0.59354789999999957</c:v>
                </c:pt>
                <c:pt idx="5027">
                  <c:v>0.5936555</c:v>
                </c:pt>
                <c:pt idx="5028">
                  <c:v>0.59376269999999731</c:v>
                </c:pt>
                <c:pt idx="5029">
                  <c:v>0.59386989999999951</c:v>
                </c:pt>
                <c:pt idx="5030">
                  <c:v>0.59397679999999731</c:v>
                </c:pt>
                <c:pt idx="5031">
                  <c:v>0.59408369999999766</c:v>
                </c:pt>
                <c:pt idx="5032">
                  <c:v>0.59419040000000001</c:v>
                </c:pt>
                <c:pt idx="5033">
                  <c:v>0.59429659999999696</c:v>
                </c:pt>
                <c:pt idx="5034">
                  <c:v>0.59440299999999591</c:v>
                </c:pt>
                <c:pt idx="5035">
                  <c:v>0.59450909999999957</c:v>
                </c:pt>
                <c:pt idx="5036">
                  <c:v>0.59461520000000001</c:v>
                </c:pt>
                <c:pt idx="5037">
                  <c:v>0.59472100000000061</c:v>
                </c:pt>
                <c:pt idx="5038">
                  <c:v>0.59482649999999959</c:v>
                </c:pt>
                <c:pt idx="5039">
                  <c:v>0.59493180000000001</c:v>
                </c:pt>
                <c:pt idx="5040">
                  <c:v>0.5950371999999966</c:v>
                </c:pt>
                <c:pt idx="5041">
                  <c:v>0.59514219999999696</c:v>
                </c:pt>
                <c:pt idx="5042">
                  <c:v>0.59524699999999731</c:v>
                </c:pt>
                <c:pt idx="5043">
                  <c:v>0.59535179999999743</c:v>
                </c:pt>
                <c:pt idx="5044">
                  <c:v>0.59545639999999556</c:v>
                </c:pt>
                <c:pt idx="5045">
                  <c:v>0.59556079999999578</c:v>
                </c:pt>
                <c:pt idx="5046">
                  <c:v>0.5956650999999995</c:v>
                </c:pt>
                <c:pt idx="5047">
                  <c:v>0.59576889999999949</c:v>
                </c:pt>
                <c:pt idx="5048">
                  <c:v>0.59587289999999959</c:v>
                </c:pt>
                <c:pt idx="5049">
                  <c:v>0.59597669999999958</c:v>
                </c:pt>
                <c:pt idx="5050">
                  <c:v>0.5960799999999995</c:v>
                </c:pt>
                <c:pt idx="5051">
                  <c:v>0.59618359999999648</c:v>
                </c:pt>
                <c:pt idx="5052">
                  <c:v>0.59628679999999579</c:v>
                </c:pt>
                <c:pt idx="5053">
                  <c:v>0.59638969999999958</c:v>
                </c:pt>
                <c:pt idx="5054">
                  <c:v>0.59649249999999732</c:v>
                </c:pt>
                <c:pt idx="5055">
                  <c:v>0.5965952999999995</c:v>
                </c:pt>
                <c:pt idx="5056">
                  <c:v>0.5966979</c:v>
                </c:pt>
                <c:pt idx="5057">
                  <c:v>0.5968000999999995</c:v>
                </c:pt>
                <c:pt idx="5058">
                  <c:v>0.59690240000000006</c:v>
                </c:pt>
                <c:pt idx="5059">
                  <c:v>0.59700439999999766</c:v>
                </c:pt>
                <c:pt idx="5060">
                  <c:v>0.59710629999999731</c:v>
                </c:pt>
                <c:pt idx="5061">
                  <c:v>0.59720789999999957</c:v>
                </c:pt>
                <c:pt idx="5062">
                  <c:v>0.59730949999999949</c:v>
                </c:pt>
                <c:pt idx="5063">
                  <c:v>0.5974108999999973</c:v>
                </c:pt>
                <c:pt idx="5064">
                  <c:v>0.59751209999999533</c:v>
                </c:pt>
                <c:pt idx="5065">
                  <c:v>0.59761319999999696</c:v>
                </c:pt>
                <c:pt idx="5066">
                  <c:v>0.59771379999999696</c:v>
                </c:pt>
                <c:pt idx="5067">
                  <c:v>0.59781449999999958</c:v>
                </c:pt>
                <c:pt idx="5068">
                  <c:v>0.59791519999999732</c:v>
                </c:pt>
                <c:pt idx="5069">
                  <c:v>0.59801559999999732</c:v>
                </c:pt>
                <c:pt idx="5070">
                  <c:v>0.59811569999999958</c:v>
                </c:pt>
                <c:pt idx="5071">
                  <c:v>0.59821579999999697</c:v>
                </c:pt>
                <c:pt idx="5072">
                  <c:v>0.59831579999999696</c:v>
                </c:pt>
                <c:pt idx="5073">
                  <c:v>0.5984153999999966</c:v>
                </c:pt>
                <c:pt idx="5074">
                  <c:v>0.59851519999999647</c:v>
                </c:pt>
                <c:pt idx="5075">
                  <c:v>0.59861439999999766</c:v>
                </c:pt>
                <c:pt idx="5076">
                  <c:v>0.59871369999999957</c:v>
                </c:pt>
                <c:pt idx="5077">
                  <c:v>0.59881269999999731</c:v>
                </c:pt>
                <c:pt idx="5078">
                  <c:v>0.59891159999999766</c:v>
                </c:pt>
                <c:pt idx="5079">
                  <c:v>0.59901039999999695</c:v>
                </c:pt>
                <c:pt idx="5080">
                  <c:v>0.59910909999999951</c:v>
                </c:pt>
                <c:pt idx="5081">
                  <c:v>0.59920759999999695</c:v>
                </c:pt>
                <c:pt idx="5082">
                  <c:v>0.5993058</c:v>
                </c:pt>
                <c:pt idx="5083">
                  <c:v>0.59940389999999766</c:v>
                </c:pt>
                <c:pt idx="5084">
                  <c:v>0.59950169999999958</c:v>
                </c:pt>
                <c:pt idx="5085">
                  <c:v>0.59959969999999996</c:v>
                </c:pt>
                <c:pt idx="5086">
                  <c:v>0.59969740000000005</c:v>
                </c:pt>
                <c:pt idx="5087">
                  <c:v>0.59979479999999996</c:v>
                </c:pt>
                <c:pt idx="5088">
                  <c:v>0.59989209999999948</c:v>
                </c:pt>
                <c:pt idx="5089">
                  <c:v>0.5999892999999995</c:v>
                </c:pt>
                <c:pt idx="5090">
                  <c:v>0.60008640000000002</c:v>
                </c:pt>
                <c:pt idx="5091">
                  <c:v>0.60018320000000003</c:v>
                </c:pt>
                <c:pt idx="5092">
                  <c:v>0.60027990000000064</c:v>
                </c:pt>
                <c:pt idx="5093">
                  <c:v>0.60037649999999998</c:v>
                </c:pt>
                <c:pt idx="5094">
                  <c:v>0.60047289999999998</c:v>
                </c:pt>
                <c:pt idx="5095">
                  <c:v>0.60056920000000003</c:v>
                </c:pt>
                <c:pt idx="5096">
                  <c:v>0.60066540000000268</c:v>
                </c:pt>
                <c:pt idx="5097">
                  <c:v>0.60076120000000233</c:v>
                </c:pt>
                <c:pt idx="5098">
                  <c:v>0.60085699999999997</c:v>
                </c:pt>
                <c:pt idx="5099">
                  <c:v>0.6009525999999995</c:v>
                </c:pt>
                <c:pt idx="5100">
                  <c:v>0.60104810000000064</c:v>
                </c:pt>
                <c:pt idx="5101">
                  <c:v>0.60114330000000005</c:v>
                </c:pt>
                <c:pt idx="5102">
                  <c:v>0.60123850000000001</c:v>
                </c:pt>
                <c:pt idx="5103">
                  <c:v>0.60133369999999997</c:v>
                </c:pt>
                <c:pt idx="5104">
                  <c:v>0.60142830000000003</c:v>
                </c:pt>
                <c:pt idx="5105">
                  <c:v>0.60152309999999998</c:v>
                </c:pt>
                <c:pt idx="5106">
                  <c:v>0.60161759999999997</c:v>
                </c:pt>
                <c:pt idx="5107">
                  <c:v>0.60171220000000003</c:v>
                </c:pt>
                <c:pt idx="5108">
                  <c:v>0.60180630000000002</c:v>
                </c:pt>
                <c:pt idx="5109">
                  <c:v>0.60190060000000256</c:v>
                </c:pt>
                <c:pt idx="5110">
                  <c:v>0.60199450000000065</c:v>
                </c:pt>
                <c:pt idx="5111">
                  <c:v>0.60208830000000002</c:v>
                </c:pt>
                <c:pt idx="5112">
                  <c:v>0.602182</c:v>
                </c:pt>
                <c:pt idx="5113">
                  <c:v>0.60227530000000062</c:v>
                </c:pt>
                <c:pt idx="5114">
                  <c:v>0.60236880000000004</c:v>
                </c:pt>
                <c:pt idx="5115">
                  <c:v>0.6024619999999995</c:v>
                </c:pt>
                <c:pt idx="5116">
                  <c:v>0.60255499999999951</c:v>
                </c:pt>
                <c:pt idx="5117">
                  <c:v>0.60264780000000351</c:v>
                </c:pt>
                <c:pt idx="5118">
                  <c:v>0.60274050000000257</c:v>
                </c:pt>
                <c:pt idx="5119">
                  <c:v>0.60283319999999996</c:v>
                </c:pt>
                <c:pt idx="5120">
                  <c:v>0.60292570000000256</c:v>
                </c:pt>
                <c:pt idx="5121">
                  <c:v>0.60301800000000005</c:v>
                </c:pt>
                <c:pt idx="5122">
                  <c:v>0.60311029999999999</c:v>
                </c:pt>
                <c:pt idx="5123">
                  <c:v>0.60320229999999997</c:v>
                </c:pt>
                <c:pt idx="5124">
                  <c:v>0.60329420000000256</c:v>
                </c:pt>
                <c:pt idx="5125">
                  <c:v>0.60338590000000003</c:v>
                </c:pt>
                <c:pt idx="5126">
                  <c:v>0.6034775</c:v>
                </c:pt>
                <c:pt idx="5127">
                  <c:v>0.60356889999999996</c:v>
                </c:pt>
                <c:pt idx="5128">
                  <c:v>0.60366019999999998</c:v>
                </c:pt>
                <c:pt idx="5129">
                  <c:v>0.60375120000000304</c:v>
                </c:pt>
                <c:pt idx="5130">
                  <c:v>0.60384220000000233</c:v>
                </c:pt>
                <c:pt idx="5131">
                  <c:v>0.6039331999999995</c:v>
                </c:pt>
                <c:pt idx="5132">
                  <c:v>0.60402389999999995</c:v>
                </c:pt>
                <c:pt idx="5133">
                  <c:v>0.60411440000000005</c:v>
                </c:pt>
                <c:pt idx="5134">
                  <c:v>0.60420470000000004</c:v>
                </c:pt>
                <c:pt idx="5135">
                  <c:v>0.60429510000000064</c:v>
                </c:pt>
                <c:pt idx="5136">
                  <c:v>0.60438530000000001</c:v>
                </c:pt>
                <c:pt idx="5137">
                  <c:v>0.60447530000000005</c:v>
                </c:pt>
                <c:pt idx="5138">
                  <c:v>0.60456520000000002</c:v>
                </c:pt>
                <c:pt idx="5139">
                  <c:v>0.60465470000000165</c:v>
                </c:pt>
                <c:pt idx="5140">
                  <c:v>0.60474440000000362</c:v>
                </c:pt>
                <c:pt idx="5141">
                  <c:v>0.60483370000000003</c:v>
                </c:pt>
                <c:pt idx="5142">
                  <c:v>0.60492319999999999</c:v>
                </c:pt>
                <c:pt idx="5143">
                  <c:v>0.6050120999999995</c:v>
                </c:pt>
                <c:pt idx="5144">
                  <c:v>0.60510129999999995</c:v>
                </c:pt>
                <c:pt idx="5145">
                  <c:v>0.60519009999999995</c:v>
                </c:pt>
                <c:pt idx="5146">
                  <c:v>0.60527900000000256</c:v>
                </c:pt>
                <c:pt idx="5147">
                  <c:v>0.6053674999999995</c:v>
                </c:pt>
                <c:pt idx="5148">
                  <c:v>0.60545590000000005</c:v>
                </c:pt>
                <c:pt idx="5149">
                  <c:v>0.60554410000000003</c:v>
                </c:pt>
                <c:pt idx="5150">
                  <c:v>0.60563239999999996</c:v>
                </c:pt>
                <c:pt idx="5151">
                  <c:v>0.60572040000000305</c:v>
                </c:pt>
                <c:pt idx="5152">
                  <c:v>0.60580830000000063</c:v>
                </c:pt>
                <c:pt idx="5153">
                  <c:v>0.6058958000000042</c:v>
                </c:pt>
                <c:pt idx="5154">
                  <c:v>0.60598370000000001</c:v>
                </c:pt>
                <c:pt idx="5155">
                  <c:v>0.60607120000000303</c:v>
                </c:pt>
                <c:pt idx="5156">
                  <c:v>0.60615850000000004</c:v>
                </c:pt>
                <c:pt idx="5157">
                  <c:v>0.60624560000000305</c:v>
                </c:pt>
                <c:pt idx="5158">
                  <c:v>0.6063326999999995</c:v>
                </c:pt>
                <c:pt idx="5159">
                  <c:v>0.60641970000000001</c:v>
                </c:pt>
                <c:pt idx="5160">
                  <c:v>0.6065064999999995</c:v>
                </c:pt>
                <c:pt idx="5161">
                  <c:v>0.60659320000000005</c:v>
                </c:pt>
                <c:pt idx="5162">
                  <c:v>0.60667970000000304</c:v>
                </c:pt>
                <c:pt idx="5163">
                  <c:v>0.60676600000000003</c:v>
                </c:pt>
                <c:pt idx="5164">
                  <c:v>0.60685239999999996</c:v>
                </c:pt>
                <c:pt idx="5165">
                  <c:v>0.60693839999999999</c:v>
                </c:pt>
                <c:pt idx="5166">
                  <c:v>0.60702430000000063</c:v>
                </c:pt>
                <c:pt idx="5167">
                  <c:v>0.60711029999999999</c:v>
                </c:pt>
                <c:pt idx="5168">
                  <c:v>0.60719600000000062</c:v>
                </c:pt>
                <c:pt idx="5169">
                  <c:v>0.60728159999999998</c:v>
                </c:pt>
                <c:pt idx="5170">
                  <c:v>0.60736689999999949</c:v>
                </c:pt>
                <c:pt idx="5171">
                  <c:v>0.6074522999999995</c:v>
                </c:pt>
                <c:pt idx="5172">
                  <c:v>0.60753749999999951</c:v>
                </c:pt>
                <c:pt idx="5173">
                  <c:v>0.60762249999999995</c:v>
                </c:pt>
                <c:pt idx="5174">
                  <c:v>0.60770740000000256</c:v>
                </c:pt>
                <c:pt idx="5175">
                  <c:v>0.60779240000000256</c:v>
                </c:pt>
                <c:pt idx="5176">
                  <c:v>0.60787679999999999</c:v>
                </c:pt>
                <c:pt idx="5177">
                  <c:v>0.60796150000000004</c:v>
                </c:pt>
                <c:pt idx="5178">
                  <c:v>0.60804580000000408</c:v>
                </c:pt>
                <c:pt idx="5179">
                  <c:v>0.60813010000000001</c:v>
                </c:pt>
                <c:pt idx="5180">
                  <c:v>0.60821420000000004</c:v>
                </c:pt>
                <c:pt idx="5181">
                  <c:v>0.60829830000000062</c:v>
                </c:pt>
                <c:pt idx="5182">
                  <c:v>0.60838199999999998</c:v>
                </c:pt>
                <c:pt idx="5183">
                  <c:v>0.6084659</c:v>
                </c:pt>
                <c:pt idx="5184">
                  <c:v>0.60854940000000268</c:v>
                </c:pt>
                <c:pt idx="5185">
                  <c:v>0.60863290000000003</c:v>
                </c:pt>
                <c:pt idx="5186">
                  <c:v>0.60871620000000004</c:v>
                </c:pt>
                <c:pt idx="5187">
                  <c:v>0.60879950000000305</c:v>
                </c:pt>
                <c:pt idx="5188">
                  <c:v>0.60888249999999999</c:v>
                </c:pt>
                <c:pt idx="5189">
                  <c:v>0.60896539999999999</c:v>
                </c:pt>
                <c:pt idx="5190">
                  <c:v>0.60904850000000232</c:v>
                </c:pt>
                <c:pt idx="5191">
                  <c:v>0.60913110000000004</c:v>
                </c:pt>
                <c:pt idx="5192">
                  <c:v>0.60921369999999997</c:v>
                </c:pt>
                <c:pt idx="5193">
                  <c:v>0.60929610000000001</c:v>
                </c:pt>
                <c:pt idx="5194">
                  <c:v>0.60937850000000005</c:v>
                </c:pt>
                <c:pt idx="5195">
                  <c:v>0.60946049999999996</c:v>
                </c:pt>
                <c:pt idx="5196">
                  <c:v>0.60954269999999999</c:v>
                </c:pt>
                <c:pt idx="5197">
                  <c:v>0.60962470000000268</c:v>
                </c:pt>
                <c:pt idx="5198">
                  <c:v>0.60970659999999999</c:v>
                </c:pt>
                <c:pt idx="5199">
                  <c:v>0.60978820000000256</c:v>
                </c:pt>
                <c:pt idx="5200">
                  <c:v>0.60986990000000063</c:v>
                </c:pt>
                <c:pt idx="5201">
                  <c:v>0.60995120000000302</c:v>
                </c:pt>
                <c:pt idx="5202">
                  <c:v>0.61003249999999998</c:v>
                </c:pt>
                <c:pt idx="5203">
                  <c:v>0.61011360000000003</c:v>
                </c:pt>
                <c:pt idx="5204">
                  <c:v>0.61019480000000303</c:v>
                </c:pt>
                <c:pt idx="5205">
                  <c:v>0.61027570000000064</c:v>
                </c:pt>
                <c:pt idx="5206">
                  <c:v>0.61035649999999997</c:v>
                </c:pt>
                <c:pt idx="5207">
                  <c:v>0.61043740000000002</c:v>
                </c:pt>
                <c:pt idx="5208">
                  <c:v>0.6105178</c:v>
                </c:pt>
                <c:pt idx="5209">
                  <c:v>0.61059830000000004</c:v>
                </c:pt>
                <c:pt idx="5210">
                  <c:v>0.61067860000000362</c:v>
                </c:pt>
                <c:pt idx="5211">
                  <c:v>0.61075900000000305</c:v>
                </c:pt>
                <c:pt idx="5212">
                  <c:v>0.61083880000000268</c:v>
                </c:pt>
                <c:pt idx="5213">
                  <c:v>0.61091879999999998</c:v>
                </c:pt>
                <c:pt idx="5214">
                  <c:v>0.61099879999999995</c:v>
                </c:pt>
                <c:pt idx="5215">
                  <c:v>0.61107840000000269</c:v>
                </c:pt>
                <c:pt idx="5216">
                  <c:v>0.61115810000000004</c:v>
                </c:pt>
                <c:pt idx="5217">
                  <c:v>0.61123760000000005</c:v>
                </c:pt>
                <c:pt idx="5218">
                  <c:v>0.6113168999999995</c:v>
                </c:pt>
                <c:pt idx="5219">
                  <c:v>0.6113963</c:v>
                </c:pt>
                <c:pt idx="5220">
                  <c:v>0.61147520000000233</c:v>
                </c:pt>
                <c:pt idx="5221">
                  <c:v>0.61155440000000005</c:v>
                </c:pt>
                <c:pt idx="5222">
                  <c:v>0.61163299999999998</c:v>
                </c:pt>
                <c:pt idx="5223">
                  <c:v>0.61171200000000003</c:v>
                </c:pt>
                <c:pt idx="5224">
                  <c:v>0.61179070000000269</c:v>
                </c:pt>
                <c:pt idx="5225">
                  <c:v>0.61186890000000005</c:v>
                </c:pt>
                <c:pt idx="5226">
                  <c:v>0.61194760000000303</c:v>
                </c:pt>
                <c:pt idx="5227">
                  <c:v>0.61202579999999995</c:v>
                </c:pt>
                <c:pt idx="5228">
                  <c:v>0.61210379999999998</c:v>
                </c:pt>
                <c:pt idx="5229">
                  <c:v>0.61218209999999951</c:v>
                </c:pt>
                <c:pt idx="5230">
                  <c:v>0.61225990000000063</c:v>
                </c:pt>
                <c:pt idx="5231">
                  <c:v>0.61233760000000004</c:v>
                </c:pt>
                <c:pt idx="5232">
                  <c:v>0.6124153</c:v>
                </c:pt>
                <c:pt idx="5233">
                  <c:v>0.61249299999999951</c:v>
                </c:pt>
                <c:pt idx="5234">
                  <c:v>0.61257039999999996</c:v>
                </c:pt>
                <c:pt idx="5235">
                  <c:v>0.61264780000000363</c:v>
                </c:pt>
                <c:pt idx="5236">
                  <c:v>0.61272500000000363</c:v>
                </c:pt>
                <c:pt idx="5237">
                  <c:v>0.61280200000000062</c:v>
                </c:pt>
                <c:pt idx="5238">
                  <c:v>0.61287910000000256</c:v>
                </c:pt>
                <c:pt idx="5239">
                  <c:v>0.61295599999999995</c:v>
                </c:pt>
                <c:pt idx="5240">
                  <c:v>0.61303280000000004</c:v>
                </c:pt>
                <c:pt idx="5241">
                  <c:v>0.61310950000000064</c:v>
                </c:pt>
                <c:pt idx="5242">
                  <c:v>0.61318609999999996</c:v>
                </c:pt>
                <c:pt idx="5243">
                  <c:v>0.61326239999999732</c:v>
                </c:pt>
                <c:pt idx="5244">
                  <c:v>0.61333879999999996</c:v>
                </c:pt>
                <c:pt idx="5245">
                  <c:v>0.61341489999999999</c:v>
                </c:pt>
                <c:pt idx="5246">
                  <c:v>0.61349080000000256</c:v>
                </c:pt>
                <c:pt idx="5247">
                  <c:v>0.6135667999999973</c:v>
                </c:pt>
                <c:pt idx="5248">
                  <c:v>0.61364270000000065</c:v>
                </c:pt>
                <c:pt idx="5249">
                  <c:v>0.61371849999999994</c:v>
                </c:pt>
                <c:pt idx="5250">
                  <c:v>0.61379420000000351</c:v>
                </c:pt>
                <c:pt idx="5251">
                  <c:v>0.61386970000000063</c:v>
                </c:pt>
                <c:pt idx="5252">
                  <c:v>0.61394510000000269</c:v>
                </c:pt>
                <c:pt idx="5253">
                  <c:v>0.61402020000000268</c:v>
                </c:pt>
                <c:pt idx="5254">
                  <c:v>0.61409540000000362</c:v>
                </c:pt>
                <c:pt idx="5255">
                  <c:v>0.61417060000000256</c:v>
                </c:pt>
                <c:pt idx="5256">
                  <c:v>0.61424550000000233</c:v>
                </c:pt>
                <c:pt idx="5257">
                  <c:v>0.61432030000000004</c:v>
                </c:pt>
                <c:pt idx="5258">
                  <c:v>0.61439510000000064</c:v>
                </c:pt>
                <c:pt idx="5259">
                  <c:v>0.61446979999999951</c:v>
                </c:pt>
                <c:pt idx="5260">
                  <c:v>0.61454410000000004</c:v>
                </c:pt>
                <c:pt idx="5261">
                  <c:v>0.61461870000000063</c:v>
                </c:pt>
                <c:pt idx="5262">
                  <c:v>0.61469280000000304</c:v>
                </c:pt>
                <c:pt idx="5263">
                  <c:v>0.61476699999999951</c:v>
                </c:pt>
                <c:pt idx="5264">
                  <c:v>0.61484120000000408</c:v>
                </c:pt>
                <c:pt idx="5265">
                  <c:v>0.61491510000000005</c:v>
                </c:pt>
                <c:pt idx="5266">
                  <c:v>0.61498889999999995</c:v>
                </c:pt>
                <c:pt idx="5267">
                  <c:v>0.61506249999999996</c:v>
                </c:pt>
                <c:pt idx="5268">
                  <c:v>0.61513640000000003</c:v>
                </c:pt>
                <c:pt idx="5269">
                  <c:v>0.61520990000000064</c:v>
                </c:pt>
                <c:pt idx="5270">
                  <c:v>0.61528320000000003</c:v>
                </c:pt>
                <c:pt idx="5271">
                  <c:v>0.61535649999999997</c:v>
                </c:pt>
                <c:pt idx="5272">
                  <c:v>0.61542950000000063</c:v>
                </c:pt>
                <c:pt idx="5273">
                  <c:v>0.61550289999999996</c:v>
                </c:pt>
                <c:pt idx="5274">
                  <c:v>0.61557580000000256</c:v>
                </c:pt>
                <c:pt idx="5275">
                  <c:v>0.61564860000000443</c:v>
                </c:pt>
                <c:pt idx="5276">
                  <c:v>0.61572160000000409</c:v>
                </c:pt>
                <c:pt idx="5277">
                  <c:v>0.61579420000000362</c:v>
                </c:pt>
                <c:pt idx="5278">
                  <c:v>0.61586669999999999</c:v>
                </c:pt>
                <c:pt idx="5279">
                  <c:v>0.61593900000000268</c:v>
                </c:pt>
                <c:pt idx="5280">
                  <c:v>0.61601150000000005</c:v>
                </c:pt>
                <c:pt idx="5281">
                  <c:v>0.61608359999999951</c:v>
                </c:pt>
                <c:pt idx="5282">
                  <c:v>0.61615580000000303</c:v>
                </c:pt>
                <c:pt idx="5283">
                  <c:v>0.61622779999999999</c:v>
                </c:pt>
                <c:pt idx="5284">
                  <c:v>0.61629959999999995</c:v>
                </c:pt>
                <c:pt idx="5285">
                  <c:v>0.61637180000000302</c:v>
                </c:pt>
                <c:pt idx="5286">
                  <c:v>0.61644350000000003</c:v>
                </c:pt>
                <c:pt idx="5287">
                  <c:v>0.61651500000000004</c:v>
                </c:pt>
                <c:pt idx="5288">
                  <c:v>0.61658649999999959</c:v>
                </c:pt>
                <c:pt idx="5289">
                  <c:v>0.61665790000000065</c:v>
                </c:pt>
                <c:pt idx="5290">
                  <c:v>0.61672910000000303</c:v>
                </c:pt>
                <c:pt idx="5291">
                  <c:v>0.61680030000000063</c:v>
                </c:pt>
                <c:pt idx="5292">
                  <c:v>0.61687140000000362</c:v>
                </c:pt>
                <c:pt idx="5293">
                  <c:v>0.61694230000000005</c:v>
                </c:pt>
                <c:pt idx="5294">
                  <c:v>0.61701329999999999</c:v>
                </c:pt>
                <c:pt idx="5295">
                  <c:v>0.61708399999999997</c:v>
                </c:pt>
                <c:pt idx="5296">
                  <c:v>0.61715480000000256</c:v>
                </c:pt>
                <c:pt idx="5297">
                  <c:v>0.61722530000000064</c:v>
                </c:pt>
                <c:pt idx="5298">
                  <c:v>0.61729590000000256</c:v>
                </c:pt>
                <c:pt idx="5299">
                  <c:v>0.61736609999999958</c:v>
                </c:pt>
                <c:pt idx="5300">
                  <c:v>0.61743629999999949</c:v>
                </c:pt>
                <c:pt idx="5301">
                  <c:v>0.61750660000000002</c:v>
                </c:pt>
                <c:pt idx="5302">
                  <c:v>0.61757669999999998</c:v>
                </c:pt>
                <c:pt idx="5303">
                  <c:v>0.61764670000000232</c:v>
                </c:pt>
                <c:pt idx="5304">
                  <c:v>0.61771640000000005</c:v>
                </c:pt>
                <c:pt idx="5305">
                  <c:v>0.61778619999999951</c:v>
                </c:pt>
                <c:pt idx="5306">
                  <c:v>0.61785600000000063</c:v>
                </c:pt>
                <c:pt idx="5307">
                  <c:v>0.61792560000000363</c:v>
                </c:pt>
                <c:pt idx="5308">
                  <c:v>0.61799480000000351</c:v>
                </c:pt>
                <c:pt idx="5309">
                  <c:v>0.61806430000000001</c:v>
                </c:pt>
                <c:pt idx="5310">
                  <c:v>0.6181335</c:v>
                </c:pt>
                <c:pt idx="5311">
                  <c:v>0.61820260000000005</c:v>
                </c:pt>
                <c:pt idx="5312">
                  <c:v>0.61827180000000304</c:v>
                </c:pt>
                <c:pt idx="5313">
                  <c:v>0.61834090000000064</c:v>
                </c:pt>
                <c:pt idx="5314">
                  <c:v>0.61840949999999995</c:v>
                </c:pt>
                <c:pt idx="5315">
                  <c:v>0.61847839999999998</c:v>
                </c:pt>
                <c:pt idx="5316">
                  <c:v>0.61854690000000001</c:v>
                </c:pt>
                <c:pt idx="5317">
                  <c:v>0.61861570000000232</c:v>
                </c:pt>
                <c:pt idx="5318">
                  <c:v>0.61868400000000257</c:v>
                </c:pt>
                <c:pt idx="5319">
                  <c:v>0.61875250000000004</c:v>
                </c:pt>
                <c:pt idx="5320">
                  <c:v>0.61882070000000255</c:v>
                </c:pt>
                <c:pt idx="5321">
                  <c:v>0.61888910000000064</c:v>
                </c:pt>
                <c:pt idx="5322">
                  <c:v>0.61895710000000004</c:v>
                </c:pt>
                <c:pt idx="5323">
                  <c:v>0.61902520000000305</c:v>
                </c:pt>
                <c:pt idx="5324">
                  <c:v>0.61909289999999995</c:v>
                </c:pt>
                <c:pt idx="5325">
                  <c:v>0.61916059999999951</c:v>
                </c:pt>
                <c:pt idx="5326">
                  <c:v>0.61922840000000257</c:v>
                </c:pt>
                <c:pt idx="5327">
                  <c:v>0.61929590000000256</c:v>
                </c:pt>
                <c:pt idx="5328">
                  <c:v>0.61936340000000001</c:v>
                </c:pt>
                <c:pt idx="5329">
                  <c:v>0.61943090000000001</c:v>
                </c:pt>
                <c:pt idx="5330">
                  <c:v>0.61949810000000005</c:v>
                </c:pt>
                <c:pt idx="5331">
                  <c:v>0.61956540000000004</c:v>
                </c:pt>
                <c:pt idx="5332">
                  <c:v>0.61963259999999998</c:v>
                </c:pt>
                <c:pt idx="5333">
                  <c:v>0.61969950000000362</c:v>
                </c:pt>
                <c:pt idx="5334">
                  <c:v>0.61976640000000005</c:v>
                </c:pt>
                <c:pt idx="5335">
                  <c:v>0.61983319999999997</c:v>
                </c:pt>
                <c:pt idx="5336">
                  <c:v>0.61990020000000257</c:v>
                </c:pt>
                <c:pt idx="5337">
                  <c:v>0.61996669999999998</c:v>
                </c:pt>
                <c:pt idx="5338">
                  <c:v>0.62003330000000001</c:v>
                </c:pt>
                <c:pt idx="5339">
                  <c:v>0.62009980000000409</c:v>
                </c:pt>
                <c:pt idx="5340">
                  <c:v>0.6201660999999995</c:v>
                </c:pt>
                <c:pt idx="5341">
                  <c:v>0.62023229999999996</c:v>
                </c:pt>
                <c:pt idx="5342">
                  <c:v>0.62029840000000303</c:v>
                </c:pt>
                <c:pt idx="5343">
                  <c:v>0.62036480000000005</c:v>
                </c:pt>
                <c:pt idx="5344">
                  <c:v>0.6204307</c:v>
                </c:pt>
                <c:pt idx="5345">
                  <c:v>0.62049659999999951</c:v>
                </c:pt>
                <c:pt idx="5346">
                  <c:v>0.62056239999999696</c:v>
                </c:pt>
                <c:pt idx="5347">
                  <c:v>0.62062810000000268</c:v>
                </c:pt>
                <c:pt idx="5348">
                  <c:v>0.62069370000000268</c:v>
                </c:pt>
                <c:pt idx="5349">
                  <c:v>0.62075920000000351</c:v>
                </c:pt>
                <c:pt idx="5350">
                  <c:v>0.62082479999999995</c:v>
                </c:pt>
                <c:pt idx="5351">
                  <c:v>0.62089010000000244</c:v>
                </c:pt>
                <c:pt idx="5352">
                  <c:v>0.62095530000000065</c:v>
                </c:pt>
                <c:pt idx="5353">
                  <c:v>0.62102030000000064</c:v>
                </c:pt>
                <c:pt idx="5354">
                  <c:v>0.62108540000000256</c:v>
                </c:pt>
                <c:pt idx="5355">
                  <c:v>0.62115050000000005</c:v>
                </c:pt>
                <c:pt idx="5356">
                  <c:v>0.62121539999999997</c:v>
                </c:pt>
                <c:pt idx="5357">
                  <c:v>0.6212801</c:v>
                </c:pt>
                <c:pt idx="5358">
                  <c:v>0.62134490000000064</c:v>
                </c:pt>
                <c:pt idx="5359">
                  <c:v>0.62140949999999995</c:v>
                </c:pt>
                <c:pt idx="5360">
                  <c:v>0.62147399999999997</c:v>
                </c:pt>
                <c:pt idx="5361">
                  <c:v>0.62153849999999999</c:v>
                </c:pt>
                <c:pt idx="5362">
                  <c:v>0.62160280000000256</c:v>
                </c:pt>
                <c:pt idx="5363">
                  <c:v>0.62166710000000003</c:v>
                </c:pt>
                <c:pt idx="5364">
                  <c:v>0.62173120000000304</c:v>
                </c:pt>
                <c:pt idx="5365">
                  <c:v>0.62179530000000305</c:v>
                </c:pt>
                <c:pt idx="5366">
                  <c:v>0.62185939999999995</c:v>
                </c:pt>
                <c:pt idx="5367">
                  <c:v>0.62192330000000062</c:v>
                </c:pt>
                <c:pt idx="5368">
                  <c:v>0.62198710000000001</c:v>
                </c:pt>
                <c:pt idx="5369">
                  <c:v>0.62205080000000268</c:v>
                </c:pt>
                <c:pt idx="5370">
                  <c:v>0.62211450000000001</c:v>
                </c:pt>
                <c:pt idx="5371">
                  <c:v>0.62217789999999995</c:v>
                </c:pt>
                <c:pt idx="5372">
                  <c:v>0.62224159999999995</c:v>
                </c:pt>
                <c:pt idx="5373">
                  <c:v>0.62230470000000004</c:v>
                </c:pt>
                <c:pt idx="5374">
                  <c:v>0.62236820000000004</c:v>
                </c:pt>
                <c:pt idx="5375">
                  <c:v>0.62243150000000003</c:v>
                </c:pt>
                <c:pt idx="5376">
                  <c:v>0.62249449999999995</c:v>
                </c:pt>
                <c:pt idx="5377">
                  <c:v>0.62255749999999999</c:v>
                </c:pt>
                <c:pt idx="5378">
                  <c:v>0.62262030000000268</c:v>
                </c:pt>
                <c:pt idx="5379">
                  <c:v>0.62268340000000233</c:v>
                </c:pt>
                <c:pt idx="5380">
                  <c:v>0.62274600000000269</c:v>
                </c:pt>
                <c:pt idx="5381">
                  <c:v>0.62280870000000232</c:v>
                </c:pt>
                <c:pt idx="5382">
                  <c:v>0.62287130000000268</c:v>
                </c:pt>
                <c:pt idx="5383">
                  <c:v>0.62293370000000003</c:v>
                </c:pt>
                <c:pt idx="5384">
                  <c:v>0.62299620000000244</c:v>
                </c:pt>
                <c:pt idx="5385">
                  <c:v>0.62305850000000063</c:v>
                </c:pt>
                <c:pt idx="5386">
                  <c:v>0.62312080000000303</c:v>
                </c:pt>
                <c:pt idx="5387">
                  <c:v>0.62318300000000004</c:v>
                </c:pt>
                <c:pt idx="5388">
                  <c:v>0.62324510000000233</c:v>
                </c:pt>
                <c:pt idx="5389">
                  <c:v>0.6233071</c:v>
                </c:pt>
                <c:pt idx="5390">
                  <c:v>0.6233689</c:v>
                </c:pt>
                <c:pt idx="5391">
                  <c:v>0.62343079999999951</c:v>
                </c:pt>
                <c:pt idx="5392">
                  <c:v>0.62349259999999951</c:v>
                </c:pt>
                <c:pt idx="5393">
                  <c:v>0.6235541999999995</c:v>
                </c:pt>
                <c:pt idx="5394">
                  <c:v>0.62361570000000233</c:v>
                </c:pt>
                <c:pt idx="5395">
                  <c:v>0.62367730000000232</c:v>
                </c:pt>
                <c:pt idx="5396">
                  <c:v>0.62373880000000304</c:v>
                </c:pt>
                <c:pt idx="5397">
                  <c:v>0.62380000000000269</c:v>
                </c:pt>
                <c:pt idx="5398">
                  <c:v>0.62386109999999995</c:v>
                </c:pt>
                <c:pt idx="5399">
                  <c:v>0.62392250000000005</c:v>
                </c:pt>
                <c:pt idx="5400">
                  <c:v>0.62398350000000002</c:v>
                </c:pt>
                <c:pt idx="5401">
                  <c:v>0.62404450000000256</c:v>
                </c:pt>
                <c:pt idx="5402">
                  <c:v>0.62410540000000303</c:v>
                </c:pt>
                <c:pt idx="5403">
                  <c:v>0.6241660999999995</c:v>
                </c:pt>
                <c:pt idx="5404">
                  <c:v>0.62422679999999997</c:v>
                </c:pt>
                <c:pt idx="5405">
                  <c:v>0.62428740000000005</c:v>
                </c:pt>
                <c:pt idx="5406">
                  <c:v>0.62434830000000063</c:v>
                </c:pt>
                <c:pt idx="5407">
                  <c:v>0.62440870000000004</c:v>
                </c:pt>
                <c:pt idx="5408">
                  <c:v>0.6244691</c:v>
                </c:pt>
                <c:pt idx="5409">
                  <c:v>0.62452950000000063</c:v>
                </c:pt>
                <c:pt idx="5410">
                  <c:v>0.62458959999999997</c:v>
                </c:pt>
                <c:pt idx="5411">
                  <c:v>0.62464990000000409</c:v>
                </c:pt>
                <c:pt idx="5412">
                  <c:v>0.62470990000000304</c:v>
                </c:pt>
                <c:pt idx="5413">
                  <c:v>0.62477000000000305</c:v>
                </c:pt>
                <c:pt idx="5414">
                  <c:v>0.62482980000000443</c:v>
                </c:pt>
                <c:pt idx="5415">
                  <c:v>0.62488970000000232</c:v>
                </c:pt>
                <c:pt idx="5416">
                  <c:v>0.62494960000000455</c:v>
                </c:pt>
                <c:pt idx="5417">
                  <c:v>0.62500910000000065</c:v>
                </c:pt>
                <c:pt idx="5418">
                  <c:v>0.62506879999999998</c:v>
                </c:pt>
                <c:pt idx="5419">
                  <c:v>0.62512830000000064</c:v>
                </c:pt>
                <c:pt idx="5420">
                  <c:v>0.62518790000000002</c:v>
                </c:pt>
                <c:pt idx="5421">
                  <c:v>0.62524690000000005</c:v>
                </c:pt>
                <c:pt idx="5422">
                  <c:v>0.62530620000000003</c:v>
                </c:pt>
                <c:pt idx="5423">
                  <c:v>0.62536539999999996</c:v>
                </c:pt>
                <c:pt idx="5424">
                  <c:v>0.62542460000000233</c:v>
                </c:pt>
                <c:pt idx="5425">
                  <c:v>0.62548369999999998</c:v>
                </c:pt>
                <c:pt idx="5426">
                  <c:v>0.62554279999999951</c:v>
                </c:pt>
                <c:pt idx="5427">
                  <c:v>0.62560160000000409</c:v>
                </c:pt>
                <c:pt idx="5428">
                  <c:v>0.62566029999999995</c:v>
                </c:pt>
                <c:pt idx="5429">
                  <c:v>0.62571900000000302</c:v>
                </c:pt>
                <c:pt idx="5430">
                  <c:v>0.62577780000000305</c:v>
                </c:pt>
                <c:pt idx="5431">
                  <c:v>0.62583639999999996</c:v>
                </c:pt>
                <c:pt idx="5432">
                  <c:v>0.62589480000000408</c:v>
                </c:pt>
                <c:pt idx="5433">
                  <c:v>0.62595310000000004</c:v>
                </c:pt>
                <c:pt idx="5434">
                  <c:v>0.62601160000000255</c:v>
                </c:pt>
                <c:pt idx="5435">
                  <c:v>0.62606969999999995</c:v>
                </c:pt>
                <c:pt idx="5436">
                  <c:v>0.62612800000000268</c:v>
                </c:pt>
                <c:pt idx="5437">
                  <c:v>0.62618600000000002</c:v>
                </c:pt>
                <c:pt idx="5438">
                  <c:v>0.62624420000000303</c:v>
                </c:pt>
                <c:pt idx="5439">
                  <c:v>0.62630190000000063</c:v>
                </c:pt>
                <c:pt idx="5440">
                  <c:v>0.62635990000000064</c:v>
                </c:pt>
                <c:pt idx="5441">
                  <c:v>0.62641749999999996</c:v>
                </c:pt>
                <c:pt idx="5442">
                  <c:v>0.62647540000000268</c:v>
                </c:pt>
                <c:pt idx="5443">
                  <c:v>0.62653300000000001</c:v>
                </c:pt>
                <c:pt idx="5444">
                  <c:v>0.62659039999999999</c:v>
                </c:pt>
                <c:pt idx="5445">
                  <c:v>0.62664810000000304</c:v>
                </c:pt>
                <c:pt idx="5446">
                  <c:v>0.62670530000000269</c:v>
                </c:pt>
                <c:pt idx="5447">
                  <c:v>0.62676290000000001</c:v>
                </c:pt>
                <c:pt idx="5448">
                  <c:v>0.62681990000000065</c:v>
                </c:pt>
                <c:pt idx="5449">
                  <c:v>0.62687720000000291</c:v>
                </c:pt>
                <c:pt idx="5450">
                  <c:v>0.62693420000000233</c:v>
                </c:pt>
                <c:pt idx="5451">
                  <c:v>0.62699130000000303</c:v>
                </c:pt>
                <c:pt idx="5452">
                  <c:v>0.62704830000000256</c:v>
                </c:pt>
                <c:pt idx="5453">
                  <c:v>0.62710510000000064</c:v>
                </c:pt>
                <c:pt idx="5454">
                  <c:v>0.62716190000000005</c:v>
                </c:pt>
                <c:pt idx="5455">
                  <c:v>0.62721870000000002</c:v>
                </c:pt>
                <c:pt idx="5456">
                  <c:v>0.62727530000000065</c:v>
                </c:pt>
                <c:pt idx="5457">
                  <c:v>0.627332</c:v>
                </c:pt>
                <c:pt idx="5458">
                  <c:v>0.62738839999999996</c:v>
                </c:pt>
                <c:pt idx="5459">
                  <c:v>0.62744490000000064</c:v>
                </c:pt>
                <c:pt idx="5460">
                  <c:v>0.62750110000000003</c:v>
                </c:pt>
                <c:pt idx="5461">
                  <c:v>0.62755749999999999</c:v>
                </c:pt>
                <c:pt idx="5462">
                  <c:v>0.62761370000000005</c:v>
                </c:pt>
                <c:pt idx="5463">
                  <c:v>0.62766980000000316</c:v>
                </c:pt>
                <c:pt idx="5464">
                  <c:v>0.62772580000000466</c:v>
                </c:pt>
                <c:pt idx="5465">
                  <c:v>0.62778170000000233</c:v>
                </c:pt>
                <c:pt idx="5466">
                  <c:v>0.62783780000000255</c:v>
                </c:pt>
                <c:pt idx="5467">
                  <c:v>0.62789350000000232</c:v>
                </c:pt>
                <c:pt idx="5468">
                  <c:v>0.62794910000000304</c:v>
                </c:pt>
                <c:pt idx="5469">
                  <c:v>0.62800500000000303</c:v>
                </c:pt>
                <c:pt idx="5470">
                  <c:v>0.62806059999999997</c:v>
                </c:pt>
                <c:pt idx="5471">
                  <c:v>0.62811600000000001</c:v>
                </c:pt>
                <c:pt idx="5472">
                  <c:v>0.62817150000000233</c:v>
                </c:pt>
                <c:pt idx="5473">
                  <c:v>0.62822710000000004</c:v>
                </c:pt>
                <c:pt idx="5474">
                  <c:v>0.62828229999999996</c:v>
                </c:pt>
                <c:pt idx="5475">
                  <c:v>0.62833749999999999</c:v>
                </c:pt>
                <c:pt idx="5476">
                  <c:v>0.62839259999999997</c:v>
                </c:pt>
                <c:pt idx="5477">
                  <c:v>0.62844770000000005</c:v>
                </c:pt>
                <c:pt idx="5478">
                  <c:v>0.62850300000000003</c:v>
                </c:pt>
                <c:pt idx="5479">
                  <c:v>0.62855799999999951</c:v>
                </c:pt>
                <c:pt idx="5480">
                  <c:v>0.62861259999999997</c:v>
                </c:pt>
                <c:pt idx="5481">
                  <c:v>0.62866739999999999</c:v>
                </c:pt>
                <c:pt idx="5482">
                  <c:v>0.62872220000000256</c:v>
                </c:pt>
                <c:pt idx="5483">
                  <c:v>0.62877670000000063</c:v>
                </c:pt>
                <c:pt idx="5484">
                  <c:v>0.62883130000000065</c:v>
                </c:pt>
                <c:pt idx="5485">
                  <c:v>0.62888590000000233</c:v>
                </c:pt>
                <c:pt idx="5486">
                  <c:v>0.62894030000000256</c:v>
                </c:pt>
                <c:pt idx="5487">
                  <c:v>0.62899460000000362</c:v>
                </c:pt>
                <c:pt idx="5488">
                  <c:v>0.62904910000000303</c:v>
                </c:pt>
                <c:pt idx="5489">
                  <c:v>0.62910339999999998</c:v>
                </c:pt>
                <c:pt idx="5490">
                  <c:v>0.62915750000000004</c:v>
                </c:pt>
                <c:pt idx="5491">
                  <c:v>0.62921170000000004</c:v>
                </c:pt>
                <c:pt idx="5492">
                  <c:v>0.62926570000000004</c:v>
                </c:pt>
                <c:pt idx="5493">
                  <c:v>0.62931939999999997</c:v>
                </c:pt>
                <c:pt idx="5494">
                  <c:v>0.62937330000000002</c:v>
                </c:pt>
                <c:pt idx="5495">
                  <c:v>0.62942719999999996</c:v>
                </c:pt>
                <c:pt idx="5496">
                  <c:v>0.62948099999999996</c:v>
                </c:pt>
                <c:pt idx="5497">
                  <c:v>0.6295345</c:v>
                </c:pt>
                <c:pt idx="5498">
                  <c:v>0.62958820000000004</c:v>
                </c:pt>
                <c:pt idx="5499">
                  <c:v>0.62964170000000408</c:v>
                </c:pt>
                <c:pt idx="5500">
                  <c:v>0.62969530000000362</c:v>
                </c:pt>
                <c:pt idx="5501">
                  <c:v>0.62974860000000454</c:v>
                </c:pt>
                <c:pt idx="5502">
                  <c:v>0.62980190000000302</c:v>
                </c:pt>
                <c:pt idx="5503">
                  <c:v>0.62985530000000256</c:v>
                </c:pt>
                <c:pt idx="5504">
                  <c:v>0.62990840000000303</c:v>
                </c:pt>
                <c:pt idx="5505">
                  <c:v>0.62996140000000256</c:v>
                </c:pt>
                <c:pt idx="5506">
                  <c:v>0.63001450000000003</c:v>
                </c:pt>
                <c:pt idx="5507">
                  <c:v>0.6300675</c:v>
                </c:pt>
                <c:pt idx="5508">
                  <c:v>0.63012050000000064</c:v>
                </c:pt>
                <c:pt idx="5509">
                  <c:v>0.63017330000000005</c:v>
                </c:pt>
                <c:pt idx="5510">
                  <c:v>0.63022599999999995</c:v>
                </c:pt>
                <c:pt idx="5511">
                  <c:v>0.6302786000000028</c:v>
                </c:pt>
                <c:pt idx="5512">
                  <c:v>0.63033139999999999</c:v>
                </c:pt>
                <c:pt idx="5513">
                  <c:v>0.63038400000000061</c:v>
                </c:pt>
                <c:pt idx="5514">
                  <c:v>0.63043649999999996</c:v>
                </c:pt>
                <c:pt idx="5515">
                  <c:v>0.63048859999999951</c:v>
                </c:pt>
                <c:pt idx="5516">
                  <c:v>0.63054110000000063</c:v>
                </c:pt>
                <c:pt idx="5517">
                  <c:v>0.63059339999999997</c:v>
                </c:pt>
                <c:pt idx="5518">
                  <c:v>0.63064570000000408</c:v>
                </c:pt>
                <c:pt idx="5519">
                  <c:v>0.63069780000000408</c:v>
                </c:pt>
                <c:pt idx="5520">
                  <c:v>0.63074990000000408</c:v>
                </c:pt>
                <c:pt idx="5521">
                  <c:v>0.63080200000000064</c:v>
                </c:pt>
                <c:pt idx="5522">
                  <c:v>0.63085370000000063</c:v>
                </c:pt>
                <c:pt idx="5523">
                  <c:v>0.63090570000000268</c:v>
                </c:pt>
                <c:pt idx="5524">
                  <c:v>0.63095760000000256</c:v>
                </c:pt>
                <c:pt idx="5525">
                  <c:v>0.63100930000000233</c:v>
                </c:pt>
                <c:pt idx="5526">
                  <c:v>0.63106099999999998</c:v>
                </c:pt>
                <c:pt idx="5527">
                  <c:v>0.63111249999999997</c:v>
                </c:pt>
                <c:pt idx="5528">
                  <c:v>0.63116410000000001</c:v>
                </c:pt>
                <c:pt idx="5529">
                  <c:v>0.63121559999999999</c:v>
                </c:pt>
                <c:pt idx="5530">
                  <c:v>0.63126689999999996</c:v>
                </c:pt>
                <c:pt idx="5531">
                  <c:v>0.6313183999999995</c:v>
                </c:pt>
                <c:pt idx="5532">
                  <c:v>0.63136950000000003</c:v>
                </c:pt>
                <c:pt idx="5533">
                  <c:v>0.63142080000000256</c:v>
                </c:pt>
                <c:pt idx="5534">
                  <c:v>0.63147190000000064</c:v>
                </c:pt>
                <c:pt idx="5535">
                  <c:v>0.6315229999999995</c:v>
                </c:pt>
                <c:pt idx="5536">
                  <c:v>0.63157390000000002</c:v>
                </c:pt>
                <c:pt idx="5537">
                  <c:v>0.63162500000000454</c:v>
                </c:pt>
                <c:pt idx="5538">
                  <c:v>0.63167580000000512</c:v>
                </c:pt>
                <c:pt idx="5539">
                  <c:v>0.63172670000000064</c:v>
                </c:pt>
                <c:pt idx="5540">
                  <c:v>0.63177740000000304</c:v>
                </c:pt>
                <c:pt idx="5541">
                  <c:v>0.63182810000000256</c:v>
                </c:pt>
                <c:pt idx="5542">
                  <c:v>0.63187850000000256</c:v>
                </c:pt>
                <c:pt idx="5543">
                  <c:v>0.63192910000000269</c:v>
                </c:pt>
                <c:pt idx="5544">
                  <c:v>0.63197960000000408</c:v>
                </c:pt>
                <c:pt idx="5545">
                  <c:v>0.63203019999999999</c:v>
                </c:pt>
                <c:pt idx="5546">
                  <c:v>0.63208039999999999</c:v>
                </c:pt>
                <c:pt idx="5547">
                  <c:v>0.63213070000000005</c:v>
                </c:pt>
                <c:pt idx="5548">
                  <c:v>0.63218090000000005</c:v>
                </c:pt>
                <c:pt idx="5549">
                  <c:v>0.63223110000000005</c:v>
                </c:pt>
                <c:pt idx="5550">
                  <c:v>0.63228119999999999</c:v>
                </c:pt>
                <c:pt idx="5551">
                  <c:v>0.63233130000000004</c:v>
                </c:pt>
                <c:pt idx="5552">
                  <c:v>0.63238099999999997</c:v>
                </c:pt>
                <c:pt idx="5553">
                  <c:v>0.63243099999999997</c:v>
                </c:pt>
                <c:pt idx="5554">
                  <c:v>0.63248079999999951</c:v>
                </c:pt>
                <c:pt idx="5555">
                  <c:v>0.6325305</c:v>
                </c:pt>
                <c:pt idx="5556">
                  <c:v>0.63258029999999998</c:v>
                </c:pt>
                <c:pt idx="5557">
                  <c:v>0.63262980000000524</c:v>
                </c:pt>
                <c:pt idx="5558">
                  <c:v>0.632679400000005</c:v>
                </c:pt>
                <c:pt idx="5559">
                  <c:v>0.6327290000000042</c:v>
                </c:pt>
                <c:pt idx="5560">
                  <c:v>0.63277850000000269</c:v>
                </c:pt>
                <c:pt idx="5561">
                  <c:v>0.63282770000000232</c:v>
                </c:pt>
                <c:pt idx="5562">
                  <c:v>0.63287710000000064</c:v>
                </c:pt>
                <c:pt idx="5563">
                  <c:v>0.63292630000000005</c:v>
                </c:pt>
                <c:pt idx="5564">
                  <c:v>0.63297560000000408</c:v>
                </c:pt>
                <c:pt idx="5565">
                  <c:v>0.63302450000000232</c:v>
                </c:pt>
                <c:pt idx="5566">
                  <c:v>0.63307370000000063</c:v>
                </c:pt>
                <c:pt idx="5567">
                  <c:v>0.63312270000000004</c:v>
                </c:pt>
                <c:pt idx="5568">
                  <c:v>0.63317170000000256</c:v>
                </c:pt>
                <c:pt idx="5569">
                  <c:v>0.63322050000000063</c:v>
                </c:pt>
                <c:pt idx="5570">
                  <c:v>0.63326930000000003</c:v>
                </c:pt>
                <c:pt idx="5571">
                  <c:v>0.63331789999999999</c:v>
                </c:pt>
                <c:pt idx="5572">
                  <c:v>0.63336689999999951</c:v>
                </c:pt>
                <c:pt idx="5573">
                  <c:v>0.63341539999999996</c:v>
                </c:pt>
                <c:pt idx="5574">
                  <c:v>0.63346389999999997</c:v>
                </c:pt>
                <c:pt idx="5575">
                  <c:v>0.63351239999999731</c:v>
                </c:pt>
                <c:pt idx="5576">
                  <c:v>0.63356060000000003</c:v>
                </c:pt>
                <c:pt idx="5577">
                  <c:v>0.63360900000000409</c:v>
                </c:pt>
                <c:pt idx="5578">
                  <c:v>0.63365750000000065</c:v>
                </c:pt>
                <c:pt idx="5579">
                  <c:v>0.63370560000000409</c:v>
                </c:pt>
                <c:pt idx="5580">
                  <c:v>0.63375380000000303</c:v>
                </c:pt>
                <c:pt idx="5581">
                  <c:v>0.63380190000000303</c:v>
                </c:pt>
                <c:pt idx="5582">
                  <c:v>0.63385000000000302</c:v>
                </c:pt>
                <c:pt idx="5583">
                  <c:v>0.63389790000000268</c:v>
                </c:pt>
                <c:pt idx="5584">
                  <c:v>0.63394570000000317</c:v>
                </c:pt>
                <c:pt idx="5585">
                  <c:v>0.63399360000000304</c:v>
                </c:pt>
                <c:pt idx="5586">
                  <c:v>0.63404140000000409</c:v>
                </c:pt>
                <c:pt idx="5587">
                  <c:v>0.63408900000000268</c:v>
                </c:pt>
                <c:pt idx="5588">
                  <c:v>0.6341367</c:v>
                </c:pt>
                <c:pt idx="5589">
                  <c:v>0.63418419999999998</c:v>
                </c:pt>
                <c:pt idx="5590">
                  <c:v>0.63423169999999995</c:v>
                </c:pt>
                <c:pt idx="5591">
                  <c:v>0.63427930000000232</c:v>
                </c:pt>
                <c:pt idx="5592">
                  <c:v>0.63432659999999996</c:v>
                </c:pt>
                <c:pt idx="5593">
                  <c:v>0.63437399999999999</c:v>
                </c:pt>
                <c:pt idx="5594">
                  <c:v>0.63442130000000063</c:v>
                </c:pt>
                <c:pt idx="5595">
                  <c:v>0.63446860000000005</c:v>
                </c:pt>
                <c:pt idx="5596">
                  <c:v>0.63451570000000002</c:v>
                </c:pt>
                <c:pt idx="5597">
                  <c:v>0.63456299999999766</c:v>
                </c:pt>
                <c:pt idx="5598">
                  <c:v>0.6346099000000035</c:v>
                </c:pt>
                <c:pt idx="5599">
                  <c:v>0.63465700000000302</c:v>
                </c:pt>
                <c:pt idx="5600">
                  <c:v>0.63470380000000304</c:v>
                </c:pt>
                <c:pt idx="5601">
                  <c:v>0.63475070000000255</c:v>
                </c:pt>
                <c:pt idx="5602">
                  <c:v>0.63479750000000268</c:v>
                </c:pt>
                <c:pt idx="5603">
                  <c:v>0.63484420000000408</c:v>
                </c:pt>
                <c:pt idx="5604">
                  <c:v>0.63489090000000303</c:v>
                </c:pt>
                <c:pt idx="5605">
                  <c:v>0.63493750000000004</c:v>
                </c:pt>
                <c:pt idx="5606">
                  <c:v>0.63498399999999999</c:v>
                </c:pt>
                <c:pt idx="5607">
                  <c:v>0.63503060000000244</c:v>
                </c:pt>
                <c:pt idx="5608">
                  <c:v>0.63507700000000256</c:v>
                </c:pt>
                <c:pt idx="5609">
                  <c:v>0.63512329999999995</c:v>
                </c:pt>
                <c:pt idx="5610">
                  <c:v>0.63516960000000255</c:v>
                </c:pt>
                <c:pt idx="5611">
                  <c:v>0.635216</c:v>
                </c:pt>
                <c:pt idx="5612">
                  <c:v>0.63526199999999999</c:v>
                </c:pt>
                <c:pt idx="5613">
                  <c:v>0.63530799999999998</c:v>
                </c:pt>
                <c:pt idx="5614">
                  <c:v>0.63535419999999998</c:v>
                </c:pt>
                <c:pt idx="5615">
                  <c:v>0.63540039999999998</c:v>
                </c:pt>
                <c:pt idx="5616">
                  <c:v>0.63544630000000002</c:v>
                </c:pt>
                <c:pt idx="5617">
                  <c:v>0.6354921</c:v>
                </c:pt>
                <c:pt idx="5618">
                  <c:v>0.63553769999999998</c:v>
                </c:pt>
                <c:pt idx="5619">
                  <c:v>0.63558349999999997</c:v>
                </c:pt>
                <c:pt idx="5620">
                  <c:v>0.63562940000000512</c:v>
                </c:pt>
                <c:pt idx="5621">
                  <c:v>0.63567510000000305</c:v>
                </c:pt>
                <c:pt idx="5622">
                  <c:v>0.63572050000000269</c:v>
                </c:pt>
                <c:pt idx="5623">
                  <c:v>0.63576600000000005</c:v>
                </c:pt>
                <c:pt idx="5624">
                  <c:v>0.63581150000000064</c:v>
                </c:pt>
                <c:pt idx="5625">
                  <c:v>0.63585689999999995</c:v>
                </c:pt>
                <c:pt idx="5626">
                  <c:v>0.63590219999999997</c:v>
                </c:pt>
                <c:pt idx="5627">
                  <c:v>0.63594759999999995</c:v>
                </c:pt>
                <c:pt idx="5628">
                  <c:v>0.63599280000000302</c:v>
                </c:pt>
                <c:pt idx="5629">
                  <c:v>0.63603790000000004</c:v>
                </c:pt>
                <c:pt idx="5630">
                  <c:v>0.6360827999999995</c:v>
                </c:pt>
                <c:pt idx="5631">
                  <c:v>0.63612790000000063</c:v>
                </c:pt>
                <c:pt idx="5632">
                  <c:v>0.63617310000000005</c:v>
                </c:pt>
                <c:pt idx="5633">
                  <c:v>0.63621780000000061</c:v>
                </c:pt>
                <c:pt idx="5634">
                  <c:v>0.63626269999999996</c:v>
                </c:pt>
                <c:pt idx="5635">
                  <c:v>0.63630750000000003</c:v>
                </c:pt>
                <c:pt idx="5636">
                  <c:v>0.63635220000000003</c:v>
                </c:pt>
                <c:pt idx="5637">
                  <c:v>0.63639699999999999</c:v>
                </c:pt>
                <c:pt idx="5638">
                  <c:v>0.63644150000000232</c:v>
                </c:pt>
                <c:pt idx="5639">
                  <c:v>0.636486</c:v>
                </c:pt>
                <c:pt idx="5640">
                  <c:v>0.6365305999999995</c:v>
                </c:pt>
                <c:pt idx="5641">
                  <c:v>0.63657500000000256</c:v>
                </c:pt>
                <c:pt idx="5642">
                  <c:v>0.63661959999999995</c:v>
                </c:pt>
                <c:pt idx="5643">
                  <c:v>0.63666380000000256</c:v>
                </c:pt>
                <c:pt idx="5644">
                  <c:v>0.63670780000000304</c:v>
                </c:pt>
                <c:pt idx="5645">
                  <c:v>0.63675240000000233</c:v>
                </c:pt>
                <c:pt idx="5646">
                  <c:v>0.63679620000000303</c:v>
                </c:pt>
                <c:pt idx="5647">
                  <c:v>0.63684050000000303</c:v>
                </c:pt>
                <c:pt idx="5648">
                  <c:v>0.63688430000000062</c:v>
                </c:pt>
                <c:pt idx="5649">
                  <c:v>0.63692839999999995</c:v>
                </c:pt>
                <c:pt idx="5650">
                  <c:v>0.63697239999999999</c:v>
                </c:pt>
                <c:pt idx="5651">
                  <c:v>0.63701600000000003</c:v>
                </c:pt>
                <c:pt idx="5652">
                  <c:v>0.63705979999999995</c:v>
                </c:pt>
                <c:pt idx="5653">
                  <c:v>0.63710359999999999</c:v>
                </c:pt>
                <c:pt idx="5654">
                  <c:v>0.63714740000000303</c:v>
                </c:pt>
                <c:pt idx="5655">
                  <c:v>0.63719079999999995</c:v>
                </c:pt>
                <c:pt idx="5656">
                  <c:v>0.63723439999999998</c:v>
                </c:pt>
                <c:pt idx="5657">
                  <c:v>0.63727789999999995</c:v>
                </c:pt>
                <c:pt idx="5658">
                  <c:v>0.63732150000000065</c:v>
                </c:pt>
                <c:pt idx="5659">
                  <c:v>0.63736470000000001</c:v>
                </c:pt>
                <c:pt idx="5660">
                  <c:v>0.63740810000000003</c:v>
                </c:pt>
                <c:pt idx="5661">
                  <c:v>0.63745130000000005</c:v>
                </c:pt>
                <c:pt idx="5662">
                  <c:v>0.6374946000000028</c:v>
                </c:pt>
                <c:pt idx="5663">
                  <c:v>0.63753760000000004</c:v>
                </c:pt>
                <c:pt idx="5664">
                  <c:v>0.6375807999999995</c:v>
                </c:pt>
                <c:pt idx="5665">
                  <c:v>0.63762370000000268</c:v>
                </c:pt>
                <c:pt idx="5666">
                  <c:v>0.63766670000000003</c:v>
                </c:pt>
                <c:pt idx="5667">
                  <c:v>0.63770970000000304</c:v>
                </c:pt>
                <c:pt idx="5668">
                  <c:v>0.63775250000000061</c:v>
                </c:pt>
                <c:pt idx="5669">
                  <c:v>0.63779520000000511</c:v>
                </c:pt>
                <c:pt idx="5670">
                  <c:v>0.63783790000000062</c:v>
                </c:pt>
                <c:pt idx="5671">
                  <c:v>0.63788070000000063</c:v>
                </c:pt>
                <c:pt idx="5672">
                  <c:v>0.63792320000000302</c:v>
                </c:pt>
                <c:pt idx="5673">
                  <c:v>0.63796590000000064</c:v>
                </c:pt>
                <c:pt idx="5674">
                  <c:v>0.63800840000000303</c:v>
                </c:pt>
                <c:pt idx="5675">
                  <c:v>0.63805060000000291</c:v>
                </c:pt>
                <c:pt idx="5676">
                  <c:v>0.63809320000000302</c:v>
                </c:pt>
                <c:pt idx="5677">
                  <c:v>0.63813540000000268</c:v>
                </c:pt>
                <c:pt idx="5678">
                  <c:v>0.63817760000000257</c:v>
                </c:pt>
                <c:pt idx="5679">
                  <c:v>0.63822000000000256</c:v>
                </c:pt>
                <c:pt idx="5680">
                  <c:v>0.638262</c:v>
                </c:pt>
                <c:pt idx="5681">
                  <c:v>0.63830419999999999</c:v>
                </c:pt>
                <c:pt idx="5682">
                  <c:v>0.63834619999999997</c:v>
                </c:pt>
                <c:pt idx="5683">
                  <c:v>0.63838799999999996</c:v>
                </c:pt>
                <c:pt idx="5684">
                  <c:v>0.6384301999999995</c:v>
                </c:pt>
                <c:pt idx="5685">
                  <c:v>0.63847190000000065</c:v>
                </c:pt>
                <c:pt idx="5686">
                  <c:v>0.63851360000000001</c:v>
                </c:pt>
                <c:pt idx="5687">
                  <c:v>0.63855560000000255</c:v>
                </c:pt>
                <c:pt idx="5688">
                  <c:v>0.63859710000000003</c:v>
                </c:pt>
                <c:pt idx="5689">
                  <c:v>0.63863859999999995</c:v>
                </c:pt>
                <c:pt idx="5690">
                  <c:v>0.63868050000000065</c:v>
                </c:pt>
                <c:pt idx="5691">
                  <c:v>0.63872190000000351</c:v>
                </c:pt>
                <c:pt idx="5692">
                  <c:v>0.63876330000000003</c:v>
                </c:pt>
                <c:pt idx="5693">
                  <c:v>0.63880459999999994</c:v>
                </c:pt>
                <c:pt idx="5694">
                  <c:v>0.63884610000000064</c:v>
                </c:pt>
                <c:pt idx="5695">
                  <c:v>0.63888730000000005</c:v>
                </c:pt>
                <c:pt idx="5696">
                  <c:v>0.63892839999999995</c:v>
                </c:pt>
                <c:pt idx="5697">
                  <c:v>0.63896990000000065</c:v>
                </c:pt>
                <c:pt idx="5698">
                  <c:v>0.63901079999999999</c:v>
                </c:pt>
                <c:pt idx="5699">
                  <c:v>0.63905190000000256</c:v>
                </c:pt>
                <c:pt idx="5700">
                  <c:v>0.63909290000000063</c:v>
                </c:pt>
                <c:pt idx="5701">
                  <c:v>0.63913379999999997</c:v>
                </c:pt>
                <c:pt idx="5702">
                  <c:v>0.63917460000000303</c:v>
                </c:pt>
                <c:pt idx="5703">
                  <c:v>0.63921539999999999</c:v>
                </c:pt>
                <c:pt idx="5704">
                  <c:v>0.63925620000000005</c:v>
                </c:pt>
                <c:pt idx="5705">
                  <c:v>0.63929689999999995</c:v>
                </c:pt>
                <c:pt idx="5706">
                  <c:v>0.63933759999999951</c:v>
                </c:pt>
                <c:pt idx="5707">
                  <c:v>0.63937809999999995</c:v>
                </c:pt>
                <c:pt idx="5708">
                  <c:v>0.63941879999999951</c:v>
                </c:pt>
                <c:pt idx="5709">
                  <c:v>0.63945909999999995</c:v>
                </c:pt>
                <c:pt idx="5710">
                  <c:v>0.63949970000000256</c:v>
                </c:pt>
                <c:pt idx="5711">
                  <c:v>0.63953990000000005</c:v>
                </c:pt>
                <c:pt idx="5712">
                  <c:v>0.63958009999999998</c:v>
                </c:pt>
                <c:pt idx="5713">
                  <c:v>0.63962040000000409</c:v>
                </c:pt>
                <c:pt idx="5714">
                  <c:v>0.63966060000000302</c:v>
                </c:pt>
                <c:pt idx="5715">
                  <c:v>0.63970090000000268</c:v>
                </c:pt>
                <c:pt idx="5716">
                  <c:v>0.63974080000000466</c:v>
                </c:pt>
                <c:pt idx="5717">
                  <c:v>0.63978090000000065</c:v>
                </c:pt>
                <c:pt idx="5718">
                  <c:v>0.63982070000000268</c:v>
                </c:pt>
                <c:pt idx="5719">
                  <c:v>0.63986069999999995</c:v>
                </c:pt>
                <c:pt idx="5720">
                  <c:v>0.63990040000000303</c:v>
                </c:pt>
                <c:pt idx="5721">
                  <c:v>0.63994050000000291</c:v>
                </c:pt>
                <c:pt idx="5722">
                  <c:v>0.63998010000000005</c:v>
                </c:pt>
                <c:pt idx="5723">
                  <c:v>0.64001990000000064</c:v>
                </c:pt>
                <c:pt idx="5724">
                  <c:v>0.64005939999999995</c:v>
                </c:pt>
                <c:pt idx="5725">
                  <c:v>0.64009890000000302</c:v>
                </c:pt>
                <c:pt idx="5726">
                  <c:v>0.64013840000000233</c:v>
                </c:pt>
                <c:pt idx="5727">
                  <c:v>0.64017790000000063</c:v>
                </c:pt>
                <c:pt idx="5728">
                  <c:v>0.64021729999999999</c:v>
                </c:pt>
                <c:pt idx="5729">
                  <c:v>0.64025670000000001</c:v>
                </c:pt>
                <c:pt idx="5730">
                  <c:v>0.64029600000000064</c:v>
                </c:pt>
                <c:pt idx="5731">
                  <c:v>0.64033510000000005</c:v>
                </c:pt>
                <c:pt idx="5732">
                  <c:v>0.64037420000000256</c:v>
                </c:pt>
                <c:pt idx="5733">
                  <c:v>0.64041329999999996</c:v>
                </c:pt>
                <c:pt idx="5734">
                  <c:v>0.64045240000000003</c:v>
                </c:pt>
                <c:pt idx="5735">
                  <c:v>0.64049140000000304</c:v>
                </c:pt>
                <c:pt idx="5736">
                  <c:v>0.64053020000000005</c:v>
                </c:pt>
                <c:pt idx="5737">
                  <c:v>0.64056919999999951</c:v>
                </c:pt>
                <c:pt idx="5738">
                  <c:v>0.64060810000000268</c:v>
                </c:pt>
                <c:pt idx="5739">
                  <c:v>0.64064700000000363</c:v>
                </c:pt>
                <c:pt idx="5740">
                  <c:v>0.64068570000000302</c:v>
                </c:pt>
                <c:pt idx="5741">
                  <c:v>0.64072430000000302</c:v>
                </c:pt>
                <c:pt idx="5742">
                  <c:v>0.64076290000000002</c:v>
                </c:pt>
                <c:pt idx="5743">
                  <c:v>0.64080150000000302</c:v>
                </c:pt>
                <c:pt idx="5744">
                  <c:v>0.64083980000000362</c:v>
                </c:pt>
                <c:pt idx="5745">
                  <c:v>0.64087830000000257</c:v>
                </c:pt>
                <c:pt idx="5746">
                  <c:v>0.64091670000000001</c:v>
                </c:pt>
                <c:pt idx="5747">
                  <c:v>0.64095490000000233</c:v>
                </c:pt>
                <c:pt idx="5748">
                  <c:v>0.64099310000000065</c:v>
                </c:pt>
                <c:pt idx="5749">
                  <c:v>0.64103130000000064</c:v>
                </c:pt>
                <c:pt idx="5750">
                  <c:v>0.64106940000000256</c:v>
                </c:pt>
                <c:pt idx="5751">
                  <c:v>0.64110760000000233</c:v>
                </c:pt>
                <c:pt idx="5752">
                  <c:v>0.64114550000000303</c:v>
                </c:pt>
                <c:pt idx="5753">
                  <c:v>0.64118359999999996</c:v>
                </c:pt>
                <c:pt idx="5754">
                  <c:v>0.64122140000000305</c:v>
                </c:pt>
                <c:pt idx="5755">
                  <c:v>0.64125930000000064</c:v>
                </c:pt>
                <c:pt idx="5756">
                  <c:v>0.64129709999999995</c:v>
                </c:pt>
                <c:pt idx="5757">
                  <c:v>0.64133470000000004</c:v>
                </c:pt>
                <c:pt idx="5758">
                  <c:v>0.64137239999999951</c:v>
                </c:pt>
                <c:pt idx="5759">
                  <c:v>0.64141020000000004</c:v>
                </c:pt>
                <c:pt idx="5760">
                  <c:v>0.64144760000000256</c:v>
                </c:pt>
                <c:pt idx="5761">
                  <c:v>0.64148519999999998</c:v>
                </c:pt>
                <c:pt idx="5762">
                  <c:v>0.6415227999999995</c:v>
                </c:pt>
                <c:pt idx="5763">
                  <c:v>0.64156009999999997</c:v>
                </c:pt>
                <c:pt idx="5764">
                  <c:v>0.64159739999999998</c:v>
                </c:pt>
                <c:pt idx="5765">
                  <c:v>0.64163479999999995</c:v>
                </c:pt>
                <c:pt idx="5766">
                  <c:v>0.64167200000000268</c:v>
                </c:pt>
                <c:pt idx="5767">
                  <c:v>0.64170910000000303</c:v>
                </c:pt>
                <c:pt idx="5768">
                  <c:v>0.64174640000000305</c:v>
                </c:pt>
                <c:pt idx="5769">
                  <c:v>0.64178340000000256</c:v>
                </c:pt>
                <c:pt idx="5770">
                  <c:v>0.64182030000000256</c:v>
                </c:pt>
                <c:pt idx="5771">
                  <c:v>0.64185750000000064</c:v>
                </c:pt>
                <c:pt idx="5772">
                  <c:v>0.64189410000000291</c:v>
                </c:pt>
                <c:pt idx="5773">
                  <c:v>0.64193110000000064</c:v>
                </c:pt>
                <c:pt idx="5774">
                  <c:v>0.64196799999999998</c:v>
                </c:pt>
                <c:pt idx="5775">
                  <c:v>0.64200450000000064</c:v>
                </c:pt>
                <c:pt idx="5776">
                  <c:v>0.64204120000000409</c:v>
                </c:pt>
                <c:pt idx="5777">
                  <c:v>0.64207800000000304</c:v>
                </c:pt>
                <c:pt idx="5778">
                  <c:v>0.64211450000000003</c:v>
                </c:pt>
                <c:pt idx="5779">
                  <c:v>0.64215090000000064</c:v>
                </c:pt>
                <c:pt idx="5780">
                  <c:v>0.64218739999999996</c:v>
                </c:pt>
                <c:pt idx="5781">
                  <c:v>0.64222380000000256</c:v>
                </c:pt>
                <c:pt idx="5782">
                  <c:v>0.6422601</c:v>
                </c:pt>
                <c:pt idx="5783">
                  <c:v>0.64229639999999999</c:v>
                </c:pt>
                <c:pt idx="5784">
                  <c:v>0.64233249999999997</c:v>
                </c:pt>
                <c:pt idx="5785">
                  <c:v>0.64236859999999996</c:v>
                </c:pt>
                <c:pt idx="5786">
                  <c:v>0.64240459999999999</c:v>
                </c:pt>
                <c:pt idx="5787">
                  <c:v>0.64244070000000064</c:v>
                </c:pt>
                <c:pt idx="5788">
                  <c:v>0.64247679999999996</c:v>
                </c:pt>
                <c:pt idx="5789">
                  <c:v>0.64251269999999949</c:v>
                </c:pt>
                <c:pt idx="5790">
                  <c:v>0.64254860000000302</c:v>
                </c:pt>
                <c:pt idx="5791">
                  <c:v>0.6425843</c:v>
                </c:pt>
                <c:pt idx="5792">
                  <c:v>0.64262020000000408</c:v>
                </c:pt>
                <c:pt idx="5793">
                  <c:v>0.6426559000000035</c:v>
                </c:pt>
                <c:pt idx="5794">
                  <c:v>0.64269160000000525</c:v>
                </c:pt>
                <c:pt idx="5795">
                  <c:v>0.64272710000000233</c:v>
                </c:pt>
                <c:pt idx="5796">
                  <c:v>0.64276270000000002</c:v>
                </c:pt>
                <c:pt idx="5797">
                  <c:v>0.64279810000000304</c:v>
                </c:pt>
                <c:pt idx="5798">
                  <c:v>0.64283349999999995</c:v>
                </c:pt>
                <c:pt idx="5799">
                  <c:v>0.64286880000000268</c:v>
                </c:pt>
                <c:pt idx="5800">
                  <c:v>0.64290420000000303</c:v>
                </c:pt>
                <c:pt idx="5801">
                  <c:v>0.64293930000000232</c:v>
                </c:pt>
                <c:pt idx="5802">
                  <c:v>0.64297470000000256</c:v>
                </c:pt>
                <c:pt idx="5803">
                  <c:v>0.64300990000000291</c:v>
                </c:pt>
                <c:pt idx="5804">
                  <c:v>0.64304490000000303</c:v>
                </c:pt>
                <c:pt idx="5805">
                  <c:v>0.64307990000000304</c:v>
                </c:pt>
                <c:pt idx="5806">
                  <c:v>0.64311490000000004</c:v>
                </c:pt>
                <c:pt idx="5807">
                  <c:v>0.64314970000000304</c:v>
                </c:pt>
                <c:pt idx="5808">
                  <c:v>0.64318460000000233</c:v>
                </c:pt>
                <c:pt idx="5809">
                  <c:v>0.64321940000000233</c:v>
                </c:pt>
                <c:pt idx="5810">
                  <c:v>0.64325399999999999</c:v>
                </c:pt>
                <c:pt idx="5811">
                  <c:v>0.64328870000000005</c:v>
                </c:pt>
                <c:pt idx="5812">
                  <c:v>0.64332350000000005</c:v>
                </c:pt>
                <c:pt idx="5813">
                  <c:v>0.64335810000000004</c:v>
                </c:pt>
                <c:pt idx="5814">
                  <c:v>0.64339259999999998</c:v>
                </c:pt>
                <c:pt idx="5815">
                  <c:v>0.64342710000000003</c:v>
                </c:pt>
                <c:pt idx="5816">
                  <c:v>0.64346139999999996</c:v>
                </c:pt>
                <c:pt idx="5817">
                  <c:v>0.64349559999999995</c:v>
                </c:pt>
                <c:pt idx="5818">
                  <c:v>0.64352980000000304</c:v>
                </c:pt>
                <c:pt idx="5819">
                  <c:v>0.64356420000000003</c:v>
                </c:pt>
                <c:pt idx="5820">
                  <c:v>0.64359840000000268</c:v>
                </c:pt>
                <c:pt idx="5821">
                  <c:v>0.64363250000000005</c:v>
                </c:pt>
                <c:pt idx="5822">
                  <c:v>0.64366659999999998</c:v>
                </c:pt>
                <c:pt idx="5823">
                  <c:v>0.64370070000000268</c:v>
                </c:pt>
                <c:pt idx="5824">
                  <c:v>0.64373450000000065</c:v>
                </c:pt>
                <c:pt idx="5825">
                  <c:v>0.64376830000000063</c:v>
                </c:pt>
                <c:pt idx="5826">
                  <c:v>0.64380200000000065</c:v>
                </c:pt>
                <c:pt idx="5827">
                  <c:v>0.64383600000000063</c:v>
                </c:pt>
                <c:pt idx="5828">
                  <c:v>0.64386960000000304</c:v>
                </c:pt>
                <c:pt idx="5829">
                  <c:v>0.64390340000000268</c:v>
                </c:pt>
                <c:pt idx="5830">
                  <c:v>0.64393710000000004</c:v>
                </c:pt>
                <c:pt idx="5831">
                  <c:v>0.64397040000000305</c:v>
                </c:pt>
                <c:pt idx="5832">
                  <c:v>0.64400390000000063</c:v>
                </c:pt>
                <c:pt idx="5833">
                  <c:v>0.64403739999999998</c:v>
                </c:pt>
                <c:pt idx="5834">
                  <c:v>0.64407070000000233</c:v>
                </c:pt>
                <c:pt idx="5835">
                  <c:v>0.64410410000000062</c:v>
                </c:pt>
                <c:pt idx="5836">
                  <c:v>0.64413730000000002</c:v>
                </c:pt>
                <c:pt idx="5837">
                  <c:v>0.64417050000000065</c:v>
                </c:pt>
                <c:pt idx="5838">
                  <c:v>0.64420379999999999</c:v>
                </c:pt>
                <c:pt idx="5839">
                  <c:v>0.64423660000000005</c:v>
                </c:pt>
                <c:pt idx="5840">
                  <c:v>0.64426960000000233</c:v>
                </c:pt>
                <c:pt idx="5841">
                  <c:v>0.6443025999999995</c:v>
                </c:pt>
                <c:pt idx="5842">
                  <c:v>0.64433540000000256</c:v>
                </c:pt>
                <c:pt idx="5843">
                  <c:v>0.64436839999999951</c:v>
                </c:pt>
                <c:pt idx="5844">
                  <c:v>0.64440129999999995</c:v>
                </c:pt>
                <c:pt idx="5845">
                  <c:v>0.64443399999999951</c:v>
                </c:pt>
                <c:pt idx="5846">
                  <c:v>0.6444666</c:v>
                </c:pt>
                <c:pt idx="5847">
                  <c:v>0.64449910000000232</c:v>
                </c:pt>
                <c:pt idx="5848">
                  <c:v>0.64453179999999999</c:v>
                </c:pt>
                <c:pt idx="5849">
                  <c:v>0.64456429999999998</c:v>
                </c:pt>
                <c:pt idx="5850">
                  <c:v>0.64459679999999997</c:v>
                </c:pt>
                <c:pt idx="5851">
                  <c:v>0.64462910000000351</c:v>
                </c:pt>
                <c:pt idx="5852">
                  <c:v>0.64466150000000233</c:v>
                </c:pt>
                <c:pt idx="5853">
                  <c:v>0.64469370000000303</c:v>
                </c:pt>
                <c:pt idx="5854">
                  <c:v>0.64472590000000363</c:v>
                </c:pt>
                <c:pt idx="5855">
                  <c:v>0.64475800000000305</c:v>
                </c:pt>
                <c:pt idx="5856">
                  <c:v>0.64479010000000303</c:v>
                </c:pt>
                <c:pt idx="5857">
                  <c:v>0.64482240000000268</c:v>
                </c:pt>
                <c:pt idx="5858">
                  <c:v>0.64485440000000305</c:v>
                </c:pt>
                <c:pt idx="5859">
                  <c:v>0.64488630000000002</c:v>
                </c:pt>
                <c:pt idx="5860">
                  <c:v>0.64491820000000233</c:v>
                </c:pt>
                <c:pt idx="5861">
                  <c:v>0.64494990000000363</c:v>
                </c:pt>
                <c:pt idx="5862">
                  <c:v>0.64498170000000232</c:v>
                </c:pt>
                <c:pt idx="5863">
                  <c:v>0.64501330000000001</c:v>
                </c:pt>
                <c:pt idx="5864">
                  <c:v>0.64504500000000409</c:v>
                </c:pt>
                <c:pt idx="5865">
                  <c:v>0.64507660000000244</c:v>
                </c:pt>
                <c:pt idx="5866">
                  <c:v>0.64510810000000063</c:v>
                </c:pt>
                <c:pt idx="5867">
                  <c:v>0.64513960000000303</c:v>
                </c:pt>
                <c:pt idx="5868">
                  <c:v>0.64517100000000305</c:v>
                </c:pt>
                <c:pt idx="5869">
                  <c:v>0.6452021999999995</c:v>
                </c:pt>
                <c:pt idx="5870">
                  <c:v>0.64523350000000002</c:v>
                </c:pt>
                <c:pt idx="5871">
                  <c:v>0.64526470000000002</c:v>
                </c:pt>
                <c:pt idx="5872">
                  <c:v>0.64529600000000065</c:v>
                </c:pt>
                <c:pt idx="5873">
                  <c:v>0.64532719999999999</c:v>
                </c:pt>
                <c:pt idx="5874">
                  <c:v>0.64535830000000005</c:v>
                </c:pt>
                <c:pt idx="5875">
                  <c:v>0.64538930000000005</c:v>
                </c:pt>
                <c:pt idx="5876">
                  <c:v>0.64542020000000233</c:v>
                </c:pt>
                <c:pt idx="5877">
                  <c:v>0.64545100000000233</c:v>
                </c:pt>
                <c:pt idx="5878">
                  <c:v>0.64548170000000005</c:v>
                </c:pt>
                <c:pt idx="5879">
                  <c:v>0.64551249999999949</c:v>
                </c:pt>
                <c:pt idx="5880">
                  <c:v>0.64554319999999998</c:v>
                </c:pt>
                <c:pt idx="5881">
                  <c:v>0.64557399999999998</c:v>
                </c:pt>
                <c:pt idx="5882">
                  <c:v>0.64560460000000408</c:v>
                </c:pt>
                <c:pt idx="5883">
                  <c:v>0.64563510000000268</c:v>
                </c:pt>
                <c:pt idx="5884">
                  <c:v>0.64566559999999995</c:v>
                </c:pt>
                <c:pt idx="5885">
                  <c:v>0.64569600000000305</c:v>
                </c:pt>
                <c:pt idx="5886">
                  <c:v>0.64572630000000064</c:v>
                </c:pt>
                <c:pt idx="5887">
                  <c:v>0.64575650000000062</c:v>
                </c:pt>
                <c:pt idx="5888">
                  <c:v>0.64578679999999999</c:v>
                </c:pt>
                <c:pt idx="5889">
                  <c:v>0.64581699999999997</c:v>
                </c:pt>
                <c:pt idx="5890">
                  <c:v>0.64584710000000256</c:v>
                </c:pt>
                <c:pt idx="5891">
                  <c:v>0.64587710000000065</c:v>
                </c:pt>
                <c:pt idx="5892">
                  <c:v>0.64590710000000062</c:v>
                </c:pt>
                <c:pt idx="5893">
                  <c:v>0.64593710000000004</c:v>
                </c:pt>
                <c:pt idx="5894">
                  <c:v>0.64596710000000002</c:v>
                </c:pt>
                <c:pt idx="5895">
                  <c:v>0.64599690000000065</c:v>
                </c:pt>
                <c:pt idx="5896">
                  <c:v>0.64602669999999995</c:v>
                </c:pt>
                <c:pt idx="5897">
                  <c:v>0.64605630000000003</c:v>
                </c:pt>
                <c:pt idx="5898">
                  <c:v>0.64608600000000005</c:v>
                </c:pt>
                <c:pt idx="5899">
                  <c:v>0.64611549999999995</c:v>
                </c:pt>
                <c:pt idx="5900">
                  <c:v>0.64614500000000408</c:v>
                </c:pt>
                <c:pt idx="5901">
                  <c:v>0.64617440000000304</c:v>
                </c:pt>
                <c:pt idx="5902">
                  <c:v>0.64620390000000005</c:v>
                </c:pt>
                <c:pt idx="5903">
                  <c:v>0.64623330000000001</c:v>
                </c:pt>
                <c:pt idx="5904">
                  <c:v>0.64626249999999996</c:v>
                </c:pt>
                <c:pt idx="5905">
                  <c:v>0.64629170000000302</c:v>
                </c:pt>
                <c:pt idx="5906">
                  <c:v>0.64632090000000064</c:v>
                </c:pt>
                <c:pt idx="5907">
                  <c:v>0.64635010000000004</c:v>
                </c:pt>
                <c:pt idx="5908">
                  <c:v>0.64637920000000304</c:v>
                </c:pt>
                <c:pt idx="5909">
                  <c:v>0.64640810000000004</c:v>
                </c:pt>
                <c:pt idx="5910">
                  <c:v>0.64643700000000004</c:v>
                </c:pt>
                <c:pt idx="5911">
                  <c:v>0.64646599999999999</c:v>
                </c:pt>
                <c:pt idx="5912">
                  <c:v>0.64649480000000303</c:v>
                </c:pt>
                <c:pt idx="5913">
                  <c:v>0.64652350000000003</c:v>
                </c:pt>
                <c:pt idx="5914">
                  <c:v>0.64655229999999997</c:v>
                </c:pt>
                <c:pt idx="5915">
                  <c:v>0.64658090000000001</c:v>
                </c:pt>
                <c:pt idx="5916">
                  <c:v>0.64660940000000477</c:v>
                </c:pt>
                <c:pt idx="5917">
                  <c:v>0.64663800000000304</c:v>
                </c:pt>
                <c:pt idx="5918">
                  <c:v>0.64666639999999997</c:v>
                </c:pt>
                <c:pt idx="5919">
                  <c:v>0.64669480000000512</c:v>
                </c:pt>
                <c:pt idx="5920">
                  <c:v>0.64672310000000233</c:v>
                </c:pt>
                <c:pt idx="5921">
                  <c:v>0.64675140000000408</c:v>
                </c:pt>
                <c:pt idx="5922">
                  <c:v>0.6467795000000035</c:v>
                </c:pt>
                <c:pt idx="5923">
                  <c:v>0.64680770000000065</c:v>
                </c:pt>
                <c:pt idx="5924">
                  <c:v>0.64683580000000362</c:v>
                </c:pt>
                <c:pt idx="5925">
                  <c:v>0.64686379999999999</c:v>
                </c:pt>
                <c:pt idx="5926">
                  <c:v>0.64689180000000523</c:v>
                </c:pt>
                <c:pt idx="5927">
                  <c:v>0.64691980000000304</c:v>
                </c:pt>
                <c:pt idx="5928">
                  <c:v>0.64694760000000351</c:v>
                </c:pt>
                <c:pt idx="5929">
                  <c:v>0.64697550000000303</c:v>
                </c:pt>
                <c:pt idx="5930">
                  <c:v>0.64700310000000005</c:v>
                </c:pt>
                <c:pt idx="5931">
                  <c:v>0.64703070000000062</c:v>
                </c:pt>
                <c:pt idx="5932">
                  <c:v>0.64705840000000303</c:v>
                </c:pt>
                <c:pt idx="5933">
                  <c:v>0.64708580000000304</c:v>
                </c:pt>
                <c:pt idx="5934">
                  <c:v>0.64711339999999951</c:v>
                </c:pt>
                <c:pt idx="5935">
                  <c:v>0.64714070000000268</c:v>
                </c:pt>
                <c:pt idx="5936">
                  <c:v>0.64716799999999997</c:v>
                </c:pt>
                <c:pt idx="5937">
                  <c:v>0.64719540000000408</c:v>
                </c:pt>
                <c:pt idx="5938">
                  <c:v>0.64722259999999998</c:v>
                </c:pt>
                <c:pt idx="5939">
                  <c:v>0.64724980000000421</c:v>
                </c:pt>
                <c:pt idx="5940">
                  <c:v>0.64727690000000004</c:v>
                </c:pt>
                <c:pt idx="5941">
                  <c:v>0.64730390000000004</c:v>
                </c:pt>
                <c:pt idx="5942">
                  <c:v>0.64733110000000005</c:v>
                </c:pt>
                <c:pt idx="5943">
                  <c:v>0.64735790000000004</c:v>
                </c:pt>
                <c:pt idx="5944">
                  <c:v>0.64738490000000004</c:v>
                </c:pt>
                <c:pt idx="5945">
                  <c:v>0.64741170000000003</c:v>
                </c:pt>
                <c:pt idx="5946">
                  <c:v>0.64743830000000002</c:v>
                </c:pt>
                <c:pt idx="5947">
                  <c:v>0.64746519999999996</c:v>
                </c:pt>
                <c:pt idx="5948">
                  <c:v>0.64749159999999994</c:v>
                </c:pt>
                <c:pt idx="5949">
                  <c:v>0.64751820000000004</c:v>
                </c:pt>
                <c:pt idx="5950">
                  <c:v>0.64754460000000302</c:v>
                </c:pt>
                <c:pt idx="5951">
                  <c:v>0.64757110000000062</c:v>
                </c:pt>
                <c:pt idx="5952">
                  <c:v>0.64759730000000004</c:v>
                </c:pt>
                <c:pt idx="5953">
                  <c:v>0.64762380000000408</c:v>
                </c:pt>
                <c:pt idx="5954">
                  <c:v>0.64765010000000256</c:v>
                </c:pt>
                <c:pt idx="5955">
                  <c:v>0.64767630000000065</c:v>
                </c:pt>
                <c:pt idx="5956">
                  <c:v>0.64770229999999995</c:v>
                </c:pt>
                <c:pt idx="5957">
                  <c:v>0.64772850000000304</c:v>
                </c:pt>
                <c:pt idx="5958">
                  <c:v>0.64775430000000256</c:v>
                </c:pt>
                <c:pt idx="5959">
                  <c:v>0.64778040000000303</c:v>
                </c:pt>
                <c:pt idx="5960">
                  <c:v>0.64780620000000233</c:v>
                </c:pt>
                <c:pt idx="5961">
                  <c:v>0.64783219999999997</c:v>
                </c:pt>
                <c:pt idx="5962">
                  <c:v>0.64785780000000304</c:v>
                </c:pt>
                <c:pt idx="5963">
                  <c:v>0.64788360000000256</c:v>
                </c:pt>
                <c:pt idx="5964">
                  <c:v>0.64790900000000351</c:v>
                </c:pt>
                <c:pt idx="5965">
                  <c:v>0.64793460000000302</c:v>
                </c:pt>
                <c:pt idx="5966">
                  <c:v>0.64796019999999999</c:v>
                </c:pt>
                <c:pt idx="5967">
                  <c:v>0.64798570000000233</c:v>
                </c:pt>
                <c:pt idx="5968">
                  <c:v>0.64801100000000256</c:v>
                </c:pt>
                <c:pt idx="5969">
                  <c:v>0.64803619999999951</c:v>
                </c:pt>
                <c:pt idx="5970">
                  <c:v>0.64806150000000062</c:v>
                </c:pt>
                <c:pt idx="5971">
                  <c:v>0.64808670000000002</c:v>
                </c:pt>
                <c:pt idx="5972">
                  <c:v>0.64811190000000063</c:v>
                </c:pt>
                <c:pt idx="5973">
                  <c:v>0.64813699999999996</c:v>
                </c:pt>
                <c:pt idx="5974">
                  <c:v>0.64816180000000256</c:v>
                </c:pt>
                <c:pt idx="5975">
                  <c:v>0.64818690000000001</c:v>
                </c:pt>
                <c:pt idx="5976">
                  <c:v>0.64821169999999995</c:v>
                </c:pt>
                <c:pt idx="5977">
                  <c:v>0.64823649999999999</c:v>
                </c:pt>
                <c:pt idx="5978">
                  <c:v>0.64826130000000004</c:v>
                </c:pt>
                <c:pt idx="5979">
                  <c:v>0.64828590000000064</c:v>
                </c:pt>
                <c:pt idx="5980">
                  <c:v>0.64831050000000001</c:v>
                </c:pt>
                <c:pt idx="5981">
                  <c:v>0.64833499999999999</c:v>
                </c:pt>
                <c:pt idx="5982">
                  <c:v>0.64835960000000303</c:v>
                </c:pt>
                <c:pt idx="5983">
                  <c:v>0.64838399999999996</c:v>
                </c:pt>
                <c:pt idx="5984">
                  <c:v>0.64840819999999999</c:v>
                </c:pt>
                <c:pt idx="5985">
                  <c:v>0.64843260000000003</c:v>
                </c:pt>
                <c:pt idx="5986">
                  <c:v>0.6484569</c:v>
                </c:pt>
                <c:pt idx="5987">
                  <c:v>0.64848079999999997</c:v>
                </c:pt>
                <c:pt idx="5988">
                  <c:v>0.64850500000000233</c:v>
                </c:pt>
                <c:pt idx="5989">
                  <c:v>0.64852920000000303</c:v>
                </c:pt>
                <c:pt idx="5990">
                  <c:v>0.64855289999999999</c:v>
                </c:pt>
                <c:pt idx="5991">
                  <c:v>0.64857710000000002</c:v>
                </c:pt>
                <c:pt idx="5992">
                  <c:v>0.64860080000000409</c:v>
                </c:pt>
                <c:pt idx="5993">
                  <c:v>0.64862460000000466</c:v>
                </c:pt>
                <c:pt idx="5994">
                  <c:v>0.64864830000000351</c:v>
                </c:pt>
                <c:pt idx="5995">
                  <c:v>0.64867200000000302</c:v>
                </c:pt>
                <c:pt idx="5996">
                  <c:v>0.64869560000000537</c:v>
                </c:pt>
                <c:pt idx="5997">
                  <c:v>0.64871900000000304</c:v>
                </c:pt>
                <c:pt idx="5998">
                  <c:v>0.64874240000000305</c:v>
                </c:pt>
                <c:pt idx="5999">
                  <c:v>0.64876599999999995</c:v>
                </c:pt>
                <c:pt idx="6000">
                  <c:v>0.64878919999999995</c:v>
                </c:pt>
                <c:pt idx="6001">
                  <c:v>0.64881239999999996</c:v>
                </c:pt>
                <c:pt idx="6002">
                  <c:v>0.64883550000000256</c:v>
                </c:pt>
                <c:pt idx="6003">
                  <c:v>0.64885880000000362</c:v>
                </c:pt>
                <c:pt idx="6004">
                  <c:v>0.64888190000000256</c:v>
                </c:pt>
                <c:pt idx="6005">
                  <c:v>0.64890460000000305</c:v>
                </c:pt>
                <c:pt idx="6006">
                  <c:v>0.64892770000000233</c:v>
                </c:pt>
                <c:pt idx="6007">
                  <c:v>0.64895050000000065</c:v>
                </c:pt>
                <c:pt idx="6008">
                  <c:v>0.64897340000000303</c:v>
                </c:pt>
                <c:pt idx="6009">
                  <c:v>0.64899590000000362</c:v>
                </c:pt>
                <c:pt idx="6010">
                  <c:v>0.64901869999999995</c:v>
                </c:pt>
                <c:pt idx="6011">
                  <c:v>0.6490412000000042</c:v>
                </c:pt>
                <c:pt idx="6012">
                  <c:v>0.64906390000000003</c:v>
                </c:pt>
                <c:pt idx="6013">
                  <c:v>0.64908639999999951</c:v>
                </c:pt>
                <c:pt idx="6014">
                  <c:v>0.64910870000000065</c:v>
                </c:pt>
                <c:pt idx="6015">
                  <c:v>0.64913090000000062</c:v>
                </c:pt>
                <c:pt idx="6016">
                  <c:v>0.64915319999999999</c:v>
                </c:pt>
                <c:pt idx="6017">
                  <c:v>0.64917560000000363</c:v>
                </c:pt>
                <c:pt idx="6018">
                  <c:v>0.64919750000000065</c:v>
                </c:pt>
                <c:pt idx="6019">
                  <c:v>0.64921980000000268</c:v>
                </c:pt>
                <c:pt idx="6020">
                  <c:v>0.64924160000000408</c:v>
                </c:pt>
                <c:pt idx="6021">
                  <c:v>0.64926360000000005</c:v>
                </c:pt>
                <c:pt idx="6022">
                  <c:v>0.64928540000000268</c:v>
                </c:pt>
                <c:pt idx="6023">
                  <c:v>0.64930710000000003</c:v>
                </c:pt>
                <c:pt idx="6024">
                  <c:v>0.64932890000000065</c:v>
                </c:pt>
                <c:pt idx="6025">
                  <c:v>0.64935060000000244</c:v>
                </c:pt>
                <c:pt idx="6026">
                  <c:v>0.64937210000000001</c:v>
                </c:pt>
                <c:pt idx="6027">
                  <c:v>0.64939370000000063</c:v>
                </c:pt>
                <c:pt idx="6028">
                  <c:v>0.64941510000000002</c:v>
                </c:pt>
                <c:pt idx="6029">
                  <c:v>0.64943649999999997</c:v>
                </c:pt>
                <c:pt idx="6030">
                  <c:v>0.64945790000000003</c:v>
                </c:pt>
                <c:pt idx="6031">
                  <c:v>0.64947890000000064</c:v>
                </c:pt>
                <c:pt idx="6032">
                  <c:v>0.64950010000000002</c:v>
                </c:pt>
                <c:pt idx="6033">
                  <c:v>0.64952120000000269</c:v>
                </c:pt>
                <c:pt idx="6034">
                  <c:v>0.64954230000000002</c:v>
                </c:pt>
                <c:pt idx="6035">
                  <c:v>0.6495630999999995</c:v>
                </c:pt>
                <c:pt idx="6036">
                  <c:v>0.6495841999999995</c:v>
                </c:pt>
                <c:pt idx="6037">
                  <c:v>0.64960500000000421</c:v>
                </c:pt>
                <c:pt idx="6038">
                  <c:v>0.64962580000000525</c:v>
                </c:pt>
                <c:pt idx="6039">
                  <c:v>0.64964640000000351</c:v>
                </c:pt>
                <c:pt idx="6040">
                  <c:v>0.64966710000000005</c:v>
                </c:pt>
                <c:pt idx="6041">
                  <c:v>0.64968780000000304</c:v>
                </c:pt>
                <c:pt idx="6042">
                  <c:v>0.64970820000000362</c:v>
                </c:pt>
                <c:pt idx="6043">
                  <c:v>0.64972850000000304</c:v>
                </c:pt>
                <c:pt idx="6044">
                  <c:v>0.64974880000000523</c:v>
                </c:pt>
                <c:pt idx="6045">
                  <c:v>0.64976910000000065</c:v>
                </c:pt>
                <c:pt idx="6046">
                  <c:v>0.64978940000000363</c:v>
                </c:pt>
                <c:pt idx="6047">
                  <c:v>0.64980950000000304</c:v>
                </c:pt>
                <c:pt idx="6048">
                  <c:v>0.64982960000000511</c:v>
                </c:pt>
                <c:pt idx="6049">
                  <c:v>0.64984960000000525</c:v>
                </c:pt>
                <c:pt idx="6050">
                  <c:v>0.64986940000000304</c:v>
                </c:pt>
                <c:pt idx="6051">
                  <c:v>0.64988919999999994</c:v>
                </c:pt>
                <c:pt idx="6052">
                  <c:v>0.64990910000000268</c:v>
                </c:pt>
                <c:pt idx="6053">
                  <c:v>0.64992880000000408</c:v>
                </c:pt>
                <c:pt idx="6054">
                  <c:v>0.6499484000000042</c:v>
                </c:pt>
                <c:pt idx="6055">
                  <c:v>0.64996799999999999</c:v>
                </c:pt>
                <c:pt idx="6056">
                  <c:v>0.64998769999999995</c:v>
                </c:pt>
                <c:pt idx="6057">
                  <c:v>0.65000720000000256</c:v>
                </c:pt>
                <c:pt idx="6058">
                  <c:v>0.65002640000000256</c:v>
                </c:pt>
                <c:pt idx="6059">
                  <c:v>0.65004590000000351</c:v>
                </c:pt>
                <c:pt idx="6060">
                  <c:v>0.65006500000000256</c:v>
                </c:pt>
                <c:pt idx="6061">
                  <c:v>0.65008410000000005</c:v>
                </c:pt>
                <c:pt idx="6062">
                  <c:v>0.65010330000000005</c:v>
                </c:pt>
                <c:pt idx="6063">
                  <c:v>0.65012219999999998</c:v>
                </c:pt>
                <c:pt idx="6064">
                  <c:v>0.65014110000000302</c:v>
                </c:pt>
                <c:pt idx="6065">
                  <c:v>0.65016010000000002</c:v>
                </c:pt>
                <c:pt idx="6066">
                  <c:v>0.65017890000000256</c:v>
                </c:pt>
                <c:pt idx="6067">
                  <c:v>0.65019760000000304</c:v>
                </c:pt>
                <c:pt idx="6068">
                  <c:v>0.65021620000000002</c:v>
                </c:pt>
                <c:pt idx="6069">
                  <c:v>0.65023470000000005</c:v>
                </c:pt>
                <c:pt idx="6070">
                  <c:v>0.65025299999999997</c:v>
                </c:pt>
                <c:pt idx="6071">
                  <c:v>0.65027170000000256</c:v>
                </c:pt>
                <c:pt idx="6072">
                  <c:v>0.65029000000000303</c:v>
                </c:pt>
                <c:pt idx="6073">
                  <c:v>0.65030829999999995</c:v>
                </c:pt>
                <c:pt idx="6074">
                  <c:v>0.65032650000000003</c:v>
                </c:pt>
                <c:pt idx="6075">
                  <c:v>0.65034470000000233</c:v>
                </c:pt>
                <c:pt idx="6076">
                  <c:v>0.65036280000000002</c:v>
                </c:pt>
                <c:pt idx="6077">
                  <c:v>0.65038079999999998</c:v>
                </c:pt>
                <c:pt idx="6078">
                  <c:v>0.65039860000000305</c:v>
                </c:pt>
                <c:pt idx="6079">
                  <c:v>0.65041649999999951</c:v>
                </c:pt>
                <c:pt idx="6080">
                  <c:v>0.65043430000000002</c:v>
                </c:pt>
                <c:pt idx="6081">
                  <c:v>0.65045200000000003</c:v>
                </c:pt>
                <c:pt idx="6082">
                  <c:v>0.65046970000000004</c:v>
                </c:pt>
                <c:pt idx="6083">
                  <c:v>0.65048709999999998</c:v>
                </c:pt>
                <c:pt idx="6084">
                  <c:v>0.65050479999999999</c:v>
                </c:pt>
                <c:pt idx="6085">
                  <c:v>0.65052220000000005</c:v>
                </c:pt>
                <c:pt idx="6086">
                  <c:v>0.65053930000000004</c:v>
                </c:pt>
                <c:pt idx="6087">
                  <c:v>0.65055660000000004</c:v>
                </c:pt>
                <c:pt idx="6088">
                  <c:v>0.65057399999999999</c:v>
                </c:pt>
                <c:pt idx="6089">
                  <c:v>0.65059090000000064</c:v>
                </c:pt>
                <c:pt idx="6090">
                  <c:v>0.6506081000000028</c:v>
                </c:pt>
                <c:pt idx="6091">
                  <c:v>0.65062510000000351</c:v>
                </c:pt>
                <c:pt idx="6092">
                  <c:v>0.65064180000000527</c:v>
                </c:pt>
                <c:pt idx="6093">
                  <c:v>0.65065870000000303</c:v>
                </c:pt>
                <c:pt idx="6094">
                  <c:v>0.65067550000000363</c:v>
                </c:pt>
                <c:pt idx="6095">
                  <c:v>0.65069210000000233</c:v>
                </c:pt>
                <c:pt idx="6096">
                  <c:v>0.65070870000000303</c:v>
                </c:pt>
                <c:pt idx="6097">
                  <c:v>0.65072520000000511</c:v>
                </c:pt>
                <c:pt idx="6098">
                  <c:v>0.65074180000000537</c:v>
                </c:pt>
                <c:pt idx="6099">
                  <c:v>0.65075790000000244</c:v>
                </c:pt>
                <c:pt idx="6100">
                  <c:v>0.65077440000000408</c:v>
                </c:pt>
                <c:pt idx="6101">
                  <c:v>0.65079050000000305</c:v>
                </c:pt>
                <c:pt idx="6102">
                  <c:v>0.65080680000000268</c:v>
                </c:pt>
                <c:pt idx="6103">
                  <c:v>0.65082260000000303</c:v>
                </c:pt>
                <c:pt idx="6104">
                  <c:v>0.65083870000000232</c:v>
                </c:pt>
                <c:pt idx="6105">
                  <c:v>0.65085459999999995</c:v>
                </c:pt>
                <c:pt idx="6106">
                  <c:v>0.65087040000000362</c:v>
                </c:pt>
                <c:pt idx="6107">
                  <c:v>0.65088630000000003</c:v>
                </c:pt>
                <c:pt idx="6108">
                  <c:v>0.65090190000000303</c:v>
                </c:pt>
                <c:pt idx="6109">
                  <c:v>0.65091759999999999</c:v>
                </c:pt>
                <c:pt idx="6110">
                  <c:v>0.65093299999999998</c:v>
                </c:pt>
                <c:pt idx="6111">
                  <c:v>0.65094860000000421</c:v>
                </c:pt>
                <c:pt idx="6112">
                  <c:v>0.65096399999999999</c:v>
                </c:pt>
                <c:pt idx="6113">
                  <c:v>0.65097910000000303</c:v>
                </c:pt>
                <c:pt idx="6114">
                  <c:v>0.65099440000000408</c:v>
                </c:pt>
                <c:pt idx="6115">
                  <c:v>0.65100960000000363</c:v>
                </c:pt>
                <c:pt idx="6116">
                  <c:v>0.65102470000000257</c:v>
                </c:pt>
                <c:pt idx="6117">
                  <c:v>0.65103960000000305</c:v>
                </c:pt>
                <c:pt idx="6118">
                  <c:v>0.65105470000000065</c:v>
                </c:pt>
                <c:pt idx="6119">
                  <c:v>0.65106930000000063</c:v>
                </c:pt>
                <c:pt idx="6120">
                  <c:v>0.65108420000000256</c:v>
                </c:pt>
                <c:pt idx="6121">
                  <c:v>0.6510990000000042</c:v>
                </c:pt>
                <c:pt idx="6122">
                  <c:v>0.65111350000000001</c:v>
                </c:pt>
                <c:pt idx="6123">
                  <c:v>0.65112820000000304</c:v>
                </c:pt>
                <c:pt idx="6124">
                  <c:v>0.65114240000000256</c:v>
                </c:pt>
                <c:pt idx="6125">
                  <c:v>0.65115679999999998</c:v>
                </c:pt>
                <c:pt idx="6126">
                  <c:v>0.65117100000000316</c:v>
                </c:pt>
                <c:pt idx="6127">
                  <c:v>0.65118540000000302</c:v>
                </c:pt>
                <c:pt idx="6128">
                  <c:v>0.65119960000000421</c:v>
                </c:pt>
                <c:pt idx="6129">
                  <c:v>0.6512135</c:v>
                </c:pt>
                <c:pt idx="6130">
                  <c:v>0.65122770000000063</c:v>
                </c:pt>
                <c:pt idx="6131">
                  <c:v>0.65124150000000303</c:v>
                </c:pt>
                <c:pt idx="6132">
                  <c:v>0.65125540000000304</c:v>
                </c:pt>
                <c:pt idx="6133">
                  <c:v>0.65126910000000005</c:v>
                </c:pt>
                <c:pt idx="6134">
                  <c:v>0.65128249999999999</c:v>
                </c:pt>
                <c:pt idx="6135">
                  <c:v>0.65129610000000004</c:v>
                </c:pt>
                <c:pt idx="6136">
                  <c:v>0.65130970000000232</c:v>
                </c:pt>
                <c:pt idx="6137">
                  <c:v>0.65132310000000004</c:v>
                </c:pt>
                <c:pt idx="6138">
                  <c:v>0.65133649999999998</c:v>
                </c:pt>
                <c:pt idx="6139">
                  <c:v>0.65134990000000303</c:v>
                </c:pt>
                <c:pt idx="6140">
                  <c:v>0.65136300000000003</c:v>
                </c:pt>
                <c:pt idx="6141">
                  <c:v>0.65137619999999996</c:v>
                </c:pt>
                <c:pt idx="6142">
                  <c:v>0.65138920000000256</c:v>
                </c:pt>
                <c:pt idx="6143">
                  <c:v>0.65140209999999998</c:v>
                </c:pt>
                <c:pt idx="6144">
                  <c:v>0.65141490000000002</c:v>
                </c:pt>
                <c:pt idx="6145">
                  <c:v>0.65142770000000005</c:v>
                </c:pt>
                <c:pt idx="6146">
                  <c:v>0.65144020000000302</c:v>
                </c:pt>
                <c:pt idx="6147">
                  <c:v>0.6514529999999995</c:v>
                </c:pt>
                <c:pt idx="6148">
                  <c:v>0.65146579999999998</c:v>
                </c:pt>
                <c:pt idx="6149">
                  <c:v>0.65147820000000256</c:v>
                </c:pt>
                <c:pt idx="6150">
                  <c:v>0.65149030000000063</c:v>
                </c:pt>
                <c:pt idx="6151">
                  <c:v>0.65150260000000004</c:v>
                </c:pt>
                <c:pt idx="6152">
                  <c:v>0.65151510000000001</c:v>
                </c:pt>
                <c:pt idx="6153">
                  <c:v>0.65152719999999997</c:v>
                </c:pt>
                <c:pt idx="6154">
                  <c:v>0.65153930000000004</c:v>
                </c:pt>
                <c:pt idx="6155">
                  <c:v>0.65155110000000005</c:v>
                </c:pt>
                <c:pt idx="6156">
                  <c:v>0.651563</c:v>
                </c:pt>
                <c:pt idx="6157">
                  <c:v>0.65157490000000062</c:v>
                </c:pt>
                <c:pt idx="6158">
                  <c:v>0.65158669999999996</c:v>
                </c:pt>
                <c:pt idx="6159">
                  <c:v>0.6515984000000028</c:v>
                </c:pt>
                <c:pt idx="6160">
                  <c:v>0.65160970000000362</c:v>
                </c:pt>
                <c:pt idx="6161">
                  <c:v>0.65162130000000362</c:v>
                </c:pt>
                <c:pt idx="6162">
                  <c:v>0.65163269999999995</c:v>
                </c:pt>
                <c:pt idx="6163">
                  <c:v>0.65164420000000511</c:v>
                </c:pt>
                <c:pt idx="6164">
                  <c:v>0.65165520000000443</c:v>
                </c:pt>
                <c:pt idx="6165">
                  <c:v>0.65166659999999998</c:v>
                </c:pt>
                <c:pt idx="6166">
                  <c:v>0.65167750000000269</c:v>
                </c:pt>
                <c:pt idx="6167">
                  <c:v>0.65168880000000351</c:v>
                </c:pt>
                <c:pt idx="6168">
                  <c:v>0.6516993000000042</c:v>
                </c:pt>
                <c:pt idx="6169">
                  <c:v>0.65171030000000063</c:v>
                </c:pt>
                <c:pt idx="6170">
                  <c:v>0.65172090000000304</c:v>
                </c:pt>
                <c:pt idx="6171">
                  <c:v>0.65173170000000302</c:v>
                </c:pt>
                <c:pt idx="6172">
                  <c:v>0.65174210000000232</c:v>
                </c:pt>
                <c:pt idx="6173">
                  <c:v>0.65175270000000063</c:v>
                </c:pt>
                <c:pt idx="6174">
                  <c:v>0.65176330000000005</c:v>
                </c:pt>
                <c:pt idx="6175">
                  <c:v>0.65177339999999995</c:v>
                </c:pt>
                <c:pt idx="6176">
                  <c:v>0.65178380000000302</c:v>
                </c:pt>
                <c:pt idx="6177">
                  <c:v>0.6517940000000042</c:v>
                </c:pt>
                <c:pt idx="6178">
                  <c:v>0.65180390000000232</c:v>
                </c:pt>
                <c:pt idx="6179">
                  <c:v>0.65181400000000256</c:v>
                </c:pt>
                <c:pt idx="6180">
                  <c:v>0.65182400000000362</c:v>
                </c:pt>
                <c:pt idx="6181">
                  <c:v>0.65183380000000268</c:v>
                </c:pt>
                <c:pt idx="6182">
                  <c:v>0.65184330000000268</c:v>
                </c:pt>
                <c:pt idx="6183">
                  <c:v>0.65185310000000063</c:v>
                </c:pt>
                <c:pt idx="6184">
                  <c:v>0.65186270000000002</c:v>
                </c:pt>
                <c:pt idx="6185">
                  <c:v>0.65187220000000268</c:v>
                </c:pt>
                <c:pt idx="6186">
                  <c:v>0.65188170000000256</c:v>
                </c:pt>
                <c:pt idx="6187">
                  <c:v>0.65189110000000339</c:v>
                </c:pt>
                <c:pt idx="6188">
                  <c:v>0.65190020000000304</c:v>
                </c:pt>
                <c:pt idx="6189">
                  <c:v>0.65190920000000363</c:v>
                </c:pt>
                <c:pt idx="6190">
                  <c:v>0.65191840000000256</c:v>
                </c:pt>
                <c:pt idx="6191">
                  <c:v>0.65192750000000232</c:v>
                </c:pt>
                <c:pt idx="6192">
                  <c:v>0.65193630000000002</c:v>
                </c:pt>
                <c:pt idx="6193">
                  <c:v>0.65194510000000316</c:v>
                </c:pt>
                <c:pt idx="6194">
                  <c:v>0.65195380000000303</c:v>
                </c:pt>
                <c:pt idx="6195">
                  <c:v>0.65196240000000005</c:v>
                </c:pt>
                <c:pt idx="6196">
                  <c:v>0.65197100000000374</c:v>
                </c:pt>
                <c:pt idx="6197">
                  <c:v>0.65197940000000421</c:v>
                </c:pt>
                <c:pt idx="6198">
                  <c:v>0.65198769999999995</c:v>
                </c:pt>
                <c:pt idx="6199">
                  <c:v>0.65199650000000064</c:v>
                </c:pt>
                <c:pt idx="6200">
                  <c:v>0.65200460000000304</c:v>
                </c:pt>
                <c:pt idx="6201">
                  <c:v>0.6520127</c:v>
                </c:pt>
                <c:pt idx="6202">
                  <c:v>0.65202070000000256</c:v>
                </c:pt>
                <c:pt idx="6203">
                  <c:v>0.65202860000000362</c:v>
                </c:pt>
                <c:pt idx="6204">
                  <c:v>0.65203650000000002</c:v>
                </c:pt>
                <c:pt idx="6205">
                  <c:v>0.65204430000000269</c:v>
                </c:pt>
                <c:pt idx="6206">
                  <c:v>0.65205200000000063</c:v>
                </c:pt>
                <c:pt idx="6207">
                  <c:v>0.65205970000000268</c:v>
                </c:pt>
                <c:pt idx="6208">
                  <c:v>0.65206710000000001</c:v>
                </c:pt>
                <c:pt idx="6209">
                  <c:v>0.65207479999999995</c:v>
                </c:pt>
                <c:pt idx="6210">
                  <c:v>0.6520821</c:v>
                </c:pt>
                <c:pt idx="6211">
                  <c:v>0.65208920000000303</c:v>
                </c:pt>
                <c:pt idx="6212">
                  <c:v>0.65209660000000302</c:v>
                </c:pt>
                <c:pt idx="6213">
                  <c:v>0.65210380000000256</c:v>
                </c:pt>
                <c:pt idx="6214">
                  <c:v>0.65211050000000004</c:v>
                </c:pt>
                <c:pt idx="6215">
                  <c:v>0.65211759999999996</c:v>
                </c:pt>
                <c:pt idx="6216">
                  <c:v>0.65212450000000233</c:v>
                </c:pt>
                <c:pt idx="6217">
                  <c:v>0.65213130000000064</c:v>
                </c:pt>
                <c:pt idx="6218">
                  <c:v>0.65213779999999999</c:v>
                </c:pt>
                <c:pt idx="6219">
                  <c:v>0.65214440000000362</c:v>
                </c:pt>
                <c:pt idx="6220">
                  <c:v>0.65215100000000303</c:v>
                </c:pt>
                <c:pt idx="6221">
                  <c:v>0.65215730000000005</c:v>
                </c:pt>
                <c:pt idx="6222">
                  <c:v>0.65216370000000001</c:v>
                </c:pt>
                <c:pt idx="6223">
                  <c:v>0.65217010000000064</c:v>
                </c:pt>
                <c:pt idx="6224">
                  <c:v>0.65217600000000064</c:v>
                </c:pt>
                <c:pt idx="6225">
                  <c:v>0.65218229999999999</c:v>
                </c:pt>
                <c:pt idx="6226">
                  <c:v>0.65218810000000005</c:v>
                </c:pt>
                <c:pt idx="6227">
                  <c:v>0.65219419999999995</c:v>
                </c:pt>
                <c:pt idx="6228">
                  <c:v>0.65220000000000256</c:v>
                </c:pt>
                <c:pt idx="6229">
                  <c:v>0.65220550000000233</c:v>
                </c:pt>
                <c:pt idx="6230">
                  <c:v>0.65221130000000005</c:v>
                </c:pt>
                <c:pt idx="6231">
                  <c:v>0.65221689999999999</c:v>
                </c:pt>
                <c:pt idx="6232">
                  <c:v>0.65222230000000003</c:v>
                </c:pt>
                <c:pt idx="6233">
                  <c:v>0.65222760000000268</c:v>
                </c:pt>
                <c:pt idx="6234">
                  <c:v>0.65223310000000001</c:v>
                </c:pt>
                <c:pt idx="6235">
                  <c:v>0.65223819999999999</c:v>
                </c:pt>
                <c:pt idx="6236">
                  <c:v>0.65224340000000303</c:v>
                </c:pt>
                <c:pt idx="6237">
                  <c:v>0.65224830000000256</c:v>
                </c:pt>
                <c:pt idx="6238">
                  <c:v>0.65225330000000004</c:v>
                </c:pt>
                <c:pt idx="6239">
                  <c:v>0.65225800000000256</c:v>
                </c:pt>
                <c:pt idx="6240">
                  <c:v>0.65226289999999998</c:v>
                </c:pt>
                <c:pt idx="6241">
                  <c:v>0.6522675</c:v>
                </c:pt>
                <c:pt idx="6242">
                  <c:v>0.65227230000000003</c:v>
                </c:pt>
                <c:pt idx="6243">
                  <c:v>0.65227670000000004</c:v>
                </c:pt>
                <c:pt idx="6244">
                  <c:v>0.65228120000000256</c:v>
                </c:pt>
                <c:pt idx="6245">
                  <c:v>0.65228550000000063</c:v>
                </c:pt>
                <c:pt idx="6246">
                  <c:v>0.65228970000000064</c:v>
                </c:pt>
                <c:pt idx="6247">
                  <c:v>0.65229400000000304</c:v>
                </c:pt>
                <c:pt idx="6248">
                  <c:v>0.65229790000000065</c:v>
                </c:pt>
                <c:pt idx="6249">
                  <c:v>0.65230200000000005</c:v>
                </c:pt>
                <c:pt idx="6250">
                  <c:v>0.65230580000000304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354D-4659-B150-4E47AFCF389B}"/>
            </c:ext>
          </c:extLst>
        </c:ser>
        <c:axId val="56724480"/>
        <c:axId val="56730752"/>
      </c:scatterChart>
      <c:valAx>
        <c:axId val="56724480"/>
        <c:scaling>
          <c:orientation val="minMax"/>
          <c:max val="0.25"/>
          <c:min val="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Time [ms]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0.0E+00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6730752"/>
        <c:crosses val="autoZero"/>
        <c:crossBetween val="midCat"/>
        <c:majorUnit val="2.5000000000000001E-2"/>
      </c:valAx>
      <c:valAx>
        <c:axId val="56730752"/>
        <c:scaling>
          <c:orientation val="minMax"/>
          <c:max val="0.70000000000000062"/>
          <c:min val="-0.5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Flux [kg/m</a:t>
                </a:r>
                <a:r>
                  <a:rPr lang="pl-PL" sz="1400" baseline="30000"/>
                  <a:t>3</a:t>
                </a:r>
                <a:r>
                  <a:rPr lang="pl-PL" sz="1400" baseline="0"/>
                  <a:t>]</a:t>
                </a:r>
                <a:endParaRPr lang="pl-PL" sz="1400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6724480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38100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pl-PL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l-PL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Inlet </a:t>
            </a:r>
            <a:r>
              <a:rPr lang="pl-PL" dirty="0" err="1"/>
              <a:t>flux</a:t>
            </a:r>
            <a:endParaRPr lang="pl-PL" dirty="0"/>
          </a:p>
        </c:rich>
      </c:tx>
      <c:layout/>
      <c:spPr>
        <a:noFill/>
        <a:ln>
          <a:noFill/>
        </a:ln>
        <a:effectLst/>
      </c:spPr>
    </c:title>
    <c:plotArea>
      <c:layout/>
      <c:scatterChart>
        <c:scatterStyle val="smoothMarker"/>
        <c:ser>
          <c:idx val="0"/>
          <c:order val="0"/>
          <c:tx>
            <c:v>Inlet flux 2loop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'inlet_flux-rfile'!$D$4:$D$6254</c:f>
              <c:numCache>
                <c:formatCode>0.0E+00</c:formatCode>
                <c:ptCount val="6251"/>
                <c:pt idx="0">
                  <c:v>0</c:v>
                </c:pt>
                <c:pt idx="1">
                  <c:v>4.0000000000000227E-5</c:v>
                </c:pt>
                <c:pt idx="2">
                  <c:v>8.0000000000000454E-5</c:v>
                </c:pt>
                <c:pt idx="3">
                  <c:v>1.2000000000000056E-4</c:v>
                </c:pt>
                <c:pt idx="4">
                  <c:v>1.6000000000000104E-4</c:v>
                </c:pt>
                <c:pt idx="5">
                  <c:v>2.0000000000000052E-4</c:v>
                </c:pt>
                <c:pt idx="6">
                  <c:v>2.4000000000000052E-4</c:v>
                </c:pt>
                <c:pt idx="7">
                  <c:v>2.8000000000000046E-4</c:v>
                </c:pt>
                <c:pt idx="8">
                  <c:v>3.2000000000000219E-4</c:v>
                </c:pt>
                <c:pt idx="9">
                  <c:v>3.6000000000000197E-4</c:v>
                </c:pt>
                <c:pt idx="10">
                  <c:v>4.0000000000000034E-4</c:v>
                </c:pt>
                <c:pt idx="11">
                  <c:v>4.4000000000000289E-4</c:v>
                </c:pt>
                <c:pt idx="12">
                  <c:v>4.8000000000000034E-4</c:v>
                </c:pt>
                <c:pt idx="13">
                  <c:v>5.2000000000000266E-4</c:v>
                </c:pt>
                <c:pt idx="14">
                  <c:v>5.6000000000000093E-4</c:v>
                </c:pt>
                <c:pt idx="15">
                  <c:v>6.0000000000000309E-4</c:v>
                </c:pt>
                <c:pt idx="16">
                  <c:v>6.4000000000000406E-4</c:v>
                </c:pt>
                <c:pt idx="17">
                  <c:v>6.8000000000000124E-4</c:v>
                </c:pt>
                <c:pt idx="18">
                  <c:v>7.2000000000000417E-4</c:v>
                </c:pt>
                <c:pt idx="19">
                  <c:v>7.6000000000000123E-4</c:v>
                </c:pt>
                <c:pt idx="20">
                  <c:v>8.0000000000000264E-4</c:v>
                </c:pt>
                <c:pt idx="21">
                  <c:v>8.400000000000047E-4</c:v>
                </c:pt>
                <c:pt idx="22">
                  <c:v>8.8000000000000524E-4</c:v>
                </c:pt>
                <c:pt idx="23">
                  <c:v>9.2000000000000046E-4</c:v>
                </c:pt>
                <c:pt idx="24">
                  <c:v>9.6000000000000067E-4</c:v>
                </c:pt>
                <c:pt idx="25">
                  <c:v>1.0000000000000041E-3</c:v>
                </c:pt>
                <c:pt idx="26">
                  <c:v>1.0400000000000001E-3</c:v>
                </c:pt>
                <c:pt idx="27">
                  <c:v>1.0800000000000052E-3</c:v>
                </c:pt>
                <c:pt idx="28">
                  <c:v>1.1200000000000062E-3</c:v>
                </c:pt>
                <c:pt idx="29">
                  <c:v>1.160000000000008E-3</c:v>
                </c:pt>
                <c:pt idx="30">
                  <c:v>1.2000000000000001E-3</c:v>
                </c:pt>
                <c:pt idx="31">
                  <c:v>1.2400000000000041E-3</c:v>
                </c:pt>
                <c:pt idx="32">
                  <c:v>1.2800000000000057E-3</c:v>
                </c:pt>
                <c:pt idx="33">
                  <c:v>1.3200000000000067E-3</c:v>
                </c:pt>
                <c:pt idx="34">
                  <c:v>1.3600000000000073E-3</c:v>
                </c:pt>
                <c:pt idx="35">
                  <c:v>1.4000000000000041E-3</c:v>
                </c:pt>
                <c:pt idx="36">
                  <c:v>1.4400000000000001E-3</c:v>
                </c:pt>
                <c:pt idx="37">
                  <c:v>1.4800000000000021E-3</c:v>
                </c:pt>
                <c:pt idx="38">
                  <c:v>1.5200000000000055E-3</c:v>
                </c:pt>
                <c:pt idx="39">
                  <c:v>1.5600000000000073E-3</c:v>
                </c:pt>
                <c:pt idx="40">
                  <c:v>1.6000000000000081E-3</c:v>
                </c:pt>
                <c:pt idx="41">
                  <c:v>1.6400000000000091E-3</c:v>
                </c:pt>
                <c:pt idx="42">
                  <c:v>1.6800000000000098E-3</c:v>
                </c:pt>
                <c:pt idx="43">
                  <c:v>1.7200000000000067E-3</c:v>
                </c:pt>
                <c:pt idx="44">
                  <c:v>1.7600000000000064E-3</c:v>
                </c:pt>
                <c:pt idx="45">
                  <c:v>1.8000000000000078E-3</c:v>
                </c:pt>
                <c:pt idx="46">
                  <c:v>1.8400000000000087E-3</c:v>
                </c:pt>
                <c:pt idx="47">
                  <c:v>1.8800000000000095E-3</c:v>
                </c:pt>
                <c:pt idx="48">
                  <c:v>1.9200000000000109E-3</c:v>
                </c:pt>
                <c:pt idx="49">
                  <c:v>1.9600000000000103E-3</c:v>
                </c:pt>
                <c:pt idx="50">
                  <c:v>2.0000000000000052E-3</c:v>
                </c:pt>
                <c:pt idx="51">
                  <c:v>2.0400000000000101E-3</c:v>
                </c:pt>
                <c:pt idx="52">
                  <c:v>2.0800000000000011E-3</c:v>
                </c:pt>
                <c:pt idx="53">
                  <c:v>2.1200000000000012E-3</c:v>
                </c:pt>
                <c:pt idx="54">
                  <c:v>2.1600000000000052E-3</c:v>
                </c:pt>
                <c:pt idx="55">
                  <c:v>2.2000000000000092E-3</c:v>
                </c:pt>
                <c:pt idx="56">
                  <c:v>2.2400000000000115E-3</c:v>
                </c:pt>
                <c:pt idx="57">
                  <c:v>2.2800000000000147E-3</c:v>
                </c:pt>
                <c:pt idx="58">
                  <c:v>2.32E-3</c:v>
                </c:pt>
                <c:pt idx="59">
                  <c:v>2.3600000000000001E-3</c:v>
                </c:pt>
                <c:pt idx="60">
                  <c:v>2.4000000000000002E-3</c:v>
                </c:pt>
                <c:pt idx="61">
                  <c:v>2.4400000000000012E-3</c:v>
                </c:pt>
                <c:pt idx="62">
                  <c:v>2.4800000000000052E-3</c:v>
                </c:pt>
                <c:pt idx="63">
                  <c:v>2.5200000000000092E-3</c:v>
                </c:pt>
                <c:pt idx="64">
                  <c:v>2.5600000000000106E-3</c:v>
                </c:pt>
                <c:pt idx="65">
                  <c:v>2.6000000000000146E-3</c:v>
                </c:pt>
                <c:pt idx="66">
                  <c:v>2.6400000000000152E-3</c:v>
                </c:pt>
                <c:pt idx="67">
                  <c:v>2.6800000000000127E-3</c:v>
                </c:pt>
                <c:pt idx="68">
                  <c:v>2.7200000000000128E-3</c:v>
                </c:pt>
                <c:pt idx="69">
                  <c:v>2.7600000000000137E-3</c:v>
                </c:pt>
                <c:pt idx="70">
                  <c:v>2.8000000000000052E-3</c:v>
                </c:pt>
                <c:pt idx="71">
                  <c:v>2.8400000000000092E-3</c:v>
                </c:pt>
                <c:pt idx="72">
                  <c:v>2.8800000000000002E-3</c:v>
                </c:pt>
                <c:pt idx="73">
                  <c:v>2.9200000000000012E-3</c:v>
                </c:pt>
                <c:pt idx="74">
                  <c:v>2.9600000000000052E-3</c:v>
                </c:pt>
                <c:pt idx="75">
                  <c:v>3.0000000000000092E-3</c:v>
                </c:pt>
                <c:pt idx="76">
                  <c:v>3.0400000000000101E-3</c:v>
                </c:pt>
                <c:pt idx="77">
                  <c:v>3.080000000000012E-3</c:v>
                </c:pt>
                <c:pt idx="78">
                  <c:v>3.1200000000000151E-3</c:v>
                </c:pt>
                <c:pt idx="79">
                  <c:v>3.1600000000000157E-3</c:v>
                </c:pt>
                <c:pt idx="80">
                  <c:v>3.2000000000000162E-3</c:v>
                </c:pt>
                <c:pt idx="81">
                  <c:v>3.2400000000000176E-3</c:v>
                </c:pt>
                <c:pt idx="82">
                  <c:v>3.2800000000000186E-3</c:v>
                </c:pt>
                <c:pt idx="83">
                  <c:v>3.3200000000000052E-3</c:v>
                </c:pt>
                <c:pt idx="84">
                  <c:v>3.3600000000000092E-3</c:v>
                </c:pt>
                <c:pt idx="85">
                  <c:v>3.400000000000012E-3</c:v>
                </c:pt>
                <c:pt idx="86">
                  <c:v>3.4400000000000012E-3</c:v>
                </c:pt>
                <c:pt idx="87">
                  <c:v>3.4800000000000135E-3</c:v>
                </c:pt>
                <c:pt idx="88">
                  <c:v>3.5200000000000114E-3</c:v>
                </c:pt>
                <c:pt idx="89">
                  <c:v>3.5600000000000128E-3</c:v>
                </c:pt>
                <c:pt idx="90">
                  <c:v>3.6000000000000151E-3</c:v>
                </c:pt>
                <c:pt idx="91">
                  <c:v>3.6400000000000178E-3</c:v>
                </c:pt>
                <c:pt idx="92">
                  <c:v>3.6800000000000192E-3</c:v>
                </c:pt>
                <c:pt idx="93">
                  <c:v>3.7200000000000189E-3</c:v>
                </c:pt>
                <c:pt idx="94">
                  <c:v>3.7600000000000207E-3</c:v>
                </c:pt>
                <c:pt idx="95">
                  <c:v>3.8000000000000052E-3</c:v>
                </c:pt>
                <c:pt idx="96">
                  <c:v>3.8400000000000092E-3</c:v>
                </c:pt>
                <c:pt idx="97">
                  <c:v>3.8800000000000106E-3</c:v>
                </c:pt>
                <c:pt idx="98">
                  <c:v>3.9200000000000016E-3</c:v>
                </c:pt>
                <c:pt idx="99">
                  <c:v>3.9600000000000052E-3</c:v>
                </c:pt>
                <c:pt idx="100">
                  <c:v>4.0000000000000114E-3</c:v>
                </c:pt>
                <c:pt idx="101">
                  <c:v>4.0400000000000123E-3</c:v>
                </c:pt>
                <c:pt idx="102">
                  <c:v>4.0800000000000124E-3</c:v>
                </c:pt>
                <c:pt idx="103">
                  <c:v>4.1199999999999995E-3</c:v>
                </c:pt>
                <c:pt idx="104">
                  <c:v>4.1600000000000005E-3</c:v>
                </c:pt>
                <c:pt idx="105">
                  <c:v>4.2000000000000023E-3</c:v>
                </c:pt>
                <c:pt idx="106">
                  <c:v>4.2400000000000024E-3</c:v>
                </c:pt>
                <c:pt idx="107">
                  <c:v>4.2800000000000034E-3</c:v>
                </c:pt>
                <c:pt idx="108">
                  <c:v>4.3200000000000001E-3</c:v>
                </c:pt>
                <c:pt idx="109">
                  <c:v>4.3600000000000002E-3</c:v>
                </c:pt>
                <c:pt idx="110">
                  <c:v>4.4000000000000124E-3</c:v>
                </c:pt>
                <c:pt idx="111">
                  <c:v>4.4400000000000134E-3</c:v>
                </c:pt>
                <c:pt idx="112">
                  <c:v>4.4800000000000213E-3</c:v>
                </c:pt>
                <c:pt idx="113">
                  <c:v>4.5200000000000014E-3</c:v>
                </c:pt>
                <c:pt idx="114">
                  <c:v>4.5600000000000024E-3</c:v>
                </c:pt>
                <c:pt idx="115">
                  <c:v>4.6000000000000034E-3</c:v>
                </c:pt>
                <c:pt idx="116">
                  <c:v>4.64E-3</c:v>
                </c:pt>
                <c:pt idx="117">
                  <c:v>4.6800000000000001E-3</c:v>
                </c:pt>
                <c:pt idx="118">
                  <c:v>4.7200000000000002E-3</c:v>
                </c:pt>
                <c:pt idx="119">
                  <c:v>4.7600000000000003E-3</c:v>
                </c:pt>
                <c:pt idx="120">
                  <c:v>4.8000000000000004E-3</c:v>
                </c:pt>
                <c:pt idx="121">
                  <c:v>4.8400000000000014E-3</c:v>
                </c:pt>
                <c:pt idx="122">
                  <c:v>4.8800000000000024E-3</c:v>
                </c:pt>
                <c:pt idx="123">
                  <c:v>4.9200000000000034E-3</c:v>
                </c:pt>
                <c:pt idx="124">
                  <c:v>4.9600000000000104E-3</c:v>
                </c:pt>
                <c:pt idx="125">
                  <c:v>5.0000000000000114E-3</c:v>
                </c:pt>
                <c:pt idx="126">
                  <c:v>5.0400000000000124E-3</c:v>
                </c:pt>
                <c:pt idx="127">
                  <c:v>5.0800000000000133E-3</c:v>
                </c:pt>
                <c:pt idx="128">
                  <c:v>5.1200000000000004E-3</c:v>
                </c:pt>
                <c:pt idx="129">
                  <c:v>5.1600000000000014E-3</c:v>
                </c:pt>
                <c:pt idx="130">
                  <c:v>5.200000000000024E-3</c:v>
                </c:pt>
                <c:pt idx="131">
                  <c:v>5.2400000000000033E-3</c:v>
                </c:pt>
                <c:pt idx="132">
                  <c:v>5.2800000000000034E-3</c:v>
                </c:pt>
                <c:pt idx="133">
                  <c:v>5.3200000000000001E-3</c:v>
                </c:pt>
                <c:pt idx="134">
                  <c:v>5.3600000000000002E-3</c:v>
                </c:pt>
                <c:pt idx="135">
                  <c:v>5.4000000000000124E-3</c:v>
                </c:pt>
                <c:pt idx="136">
                  <c:v>5.4400000000000134E-3</c:v>
                </c:pt>
                <c:pt idx="137">
                  <c:v>5.480000000000023E-3</c:v>
                </c:pt>
                <c:pt idx="138">
                  <c:v>5.5200000000000023E-3</c:v>
                </c:pt>
                <c:pt idx="139">
                  <c:v>5.5600000000000024E-3</c:v>
                </c:pt>
                <c:pt idx="140">
                  <c:v>5.6000000000000034E-3</c:v>
                </c:pt>
                <c:pt idx="141">
                  <c:v>5.6400000000000113E-3</c:v>
                </c:pt>
                <c:pt idx="142">
                  <c:v>5.6800000000000114E-3</c:v>
                </c:pt>
                <c:pt idx="143">
                  <c:v>5.7200000000000124E-3</c:v>
                </c:pt>
                <c:pt idx="144">
                  <c:v>5.7600000000000004E-3</c:v>
                </c:pt>
                <c:pt idx="145">
                  <c:v>5.8000000000000013E-3</c:v>
                </c:pt>
                <c:pt idx="146">
                  <c:v>5.8400000000000014E-3</c:v>
                </c:pt>
                <c:pt idx="147">
                  <c:v>5.8800000000000024E-3</c:v>
                </c:pt>
                <c:pt idx="148">
                  <c:v>5.9200000000000034E-3</c:v>
                </c:pt>
                <c:pt idx="149">
                  <c:v>5.9600000000000104E-3</c:v>
                </c:pt>
                <c:pt idx="150">
                  <c:v>6.0000000000000114E-3</c:v>
                </c:pt>
                <c:pt idx="151">
                  <c:v>6.0400000000000124E-3</c:v>
                </c:pt>
                <c:pt idx="152">
                  <c:v>6.0800000000000133E-3</c:v>
                </c:pt>
                <c:pt idx="153">
                  <c:v>6.1200000000000004E-3</c:v>
                </c:pt>
                <c:pt idx="154">
                  <c:v>6.1600000000000014E-3</c:v>
                </c:pt>
                <c:pt idx="155">
                  <c:v>6.2000000000000241E-3</c:v>
                </c:pt>
                <c:pt idx="156">
                  <c:v>6.2400000000000259E-3</c:v>
                </c:pt>
                <c:pt idx="157">
                  <c:v>6.2800000000000312E-3</c:v>
                </c:pt>
                <c:pt idx="158">
                  <c:v>6.3200000000000001E-3</c:v>
                </c:pt>
                <c:pt idx="159">
                  <c:v>6.3600000000000002E-3</c:v>
                </c:pt>
                <c:pt idx="160">
                  <c:v>6.4000000000000298E-3</c:v>
                </c:pt>
                <c:pt idx="161">
                  <c:v>6.4400000000000308E-3</c:v>
                </c:pt>
                <c:pt idx="162">
                  <c:v>6.4800000000000326E-3</c:v>
                </c:pt>
                <c:pt idx="163">
                  <c:v>6.5200000000000024E-3</c:v>
                </c:pt>
                <c:pt idx="164">
                  <c:v>6.5600000000000033E-3</c:v>
                </c:pt>
                <c:pt idx="165">
                  <c:v>6.6000000000000034E-3</c:v>
                </c:pt>
                <c:pt idx="166">
                  <c:v>6.6400000000000113E-3</c:v>
                </c:pt>
                <c:pt idx="167">
                  <c:v>6.6800000000000114E-3</c:v>
                </c:pt>
                <c:pt idx="168">
                  <c:v>6.7200000000000124E-3</c:v>
                </c:pt>
                <c:pt idx="169">
                  <c:v>6.7600000000000134E-3</c:v>
                </c:pt>
                <c:pt idx="170">
                  <c:v>6.8000000000000213E-3</c:v>
                </c:pt>
                <c:pt idx="171">
                  <c:v>6.840000000000024E-3</c:v>
                </c:pt>
                <c:pt idx="172">
                  <c:v>6.8800000000000024E-3</c:v>
                </c:pt>
                <c:pt idx="173">
                  <c:v>6.9200000000000034E-3</c:v>
                </c:pt>
                <c:pt idx="174">
                  <c:v>6.9600000000000235E-3</c:v>
                </c:pt>
                <c:pt idx="175">
                  <c:v>7.0000000000000114E-3</c:v>
                </c:pt>
                <c:pt idx="176">
                  <c:v>7.0400000000000124E-3</c:v>
                </c:pt>
                <c:pt idx="177">
                  <c:v>7.0800000000000134E-3</c:v>
                </c:pt>
                <c:pt idx="178">
                  <c:v>7.1200000000000013E-3</c:v>
                </c:pt>
                <c:pt idx="179">
                  <c:v>7.1600000000000014E-3</c:v>
                </c:pt>
                <c:pt idx="180">
                  <c:v>7.2000000000000241E-3</c:v>
                </c:pt>
                <c:pt idx="181">
                  <c:v>7.2400000000000277E-3</c:v>
                </c:pt>
                <c:pt idx="182">
                  <c:v>7.2800000000000312E-3</c:v>
                </c:pt>
                <c:pt idx="183">
                  <c:v>7.3200000000000114E-3</c:v>
                </c:pt>
                <c:pt idx="184">
                  <c:v>7.3600000000000124E-3</c:v>
                </c:pt>
                <c:pt idx="185">
                  <c:v>7.4000000000000342E-3</c:v>
                </c:pt>
                <c:pt idx="186">
                  <c:v>7.4400000000000343E-3</c:v>
                </c:pt>
                <c:pt idx="187">
                  <c:v>7.4800000000000378E-3</c:v>
                </c:pt>
                <c:pt idx="188">
                  <c:v>7.5200000000000024E-3</c:v>
                </c:pt>
                <c:pt idx="189">
                  <c:v>7.5600000000000033E-3</c:v>
                </c:pt>
                <c:pt idx="190">
                  <c:v>7.6000000000000104E-3</c:v>
                </c:pt>
                <c:pt idx="191">
                  <c:v>7.6400000000000114E-3</c:v>
                </c:pt>
                <c:pt idx="192">
                  <c:v>7.6800000000000123E-3</c:v>
                </c:pt>
                <c:pt idx="193">
                  <c:v>7.7200000000000124E-3</c:v>
                </c:pt>
                <c:pt idx="194">
                  <c:v>7.7600000000000134E-3</c:v>
                </c:pt>
                <c:pt idx="195">
                  <c:v>7.8000000000000222E-3</c:v>
                </c:pt>
                <c:pt idx="196">
                  <c:v>7.8400000000000032E-3</c:v>
                </c:pt>
                <c:pt idx="197">
                  <c:v>7.8800000000000033E-3</c:v>
                </c:pt>
                <c:pt idx="198">
                  <c:v>7.9200000000000034E-3</c:v>
                </c:pt>
                <c:pt idx="199">
                  <c:v>7.9600000000000122E-3</c:v>
                </c:pt>
                <c:pt idx="200">
                  <c:v>8.0000000000000227E-3</c:v>
                </c:pt>
                <c:pt idx="201">
                  <c:v>8.0400000000000003E-3</c:v>
                </c:pt>
                <c:pt idx="202">
                  <c:v>8.0800000000000247E-3</c:v>
                </c:pt>
                <c:pt idx="203">
                  <c:v>8.1200000000000005E-3</c:v>
                </c:pt>
                <c:pt idx="204">
                  <c:v>8.1600000000000266E-3</c:v>
                </c:pt>
                <c:pt idx="205">
                  <c:v>8.2000000000000007E-3</c:v>
                </c:pt>
                <c:pt idx="206">
                  <c:v>8.2399999999999991E-3</c:v>
                </c:pt>
                <c:pt idx="207">
                  <c:v>8.2800000000000026E-3</c:v>
                </c:pt>
                <c:pt idx="208">
                  <c:v>8.3200000000000027E-3</c:v>
                </c:pt>
                <c:pt idx="209">
                  <c:v>8.3600000000000566E-3</c:v>
                </c:pt>
                <c:pt idx="210">
                  <c:v>8.4000000000000047E-3</c:v>
                </c:pt>
                <c:pt idx="211">
                  <c:v>8.4400000000000048E-3</c:v>
                </c:pt>
                <c:pt idx="212">
                  <c:v>8.4800000000000066E-3</c:v>
                </c:pt>
                <c:pt idx="213">
                  <c:v>8.5200000000000067E-3</c:v>
                </c:pt>
                <c:pt idx="214">
                  <c:v>8.5600000000000068E-3</c:v>
                </c:pt>
                <c:pt idx="215">
                  <c:v>8.6000000000000208E-3</c:v>
                </c:pt>
                <c:pt idx="216">
                  <c:v>8.6400000000000001E-3</c:v>
                </c:pt>
                <c:pt idx="217">
                  <c:v>8.6800000000000228E-3</c:v>
                </c:pt>
                <c:pt idx="218">
                  <c:v>8.7200000000000003E-3</c:v>
                </c:pt>
                <c:pt idx="219">
                  <c:v>8.7600000000000004E-3</c:v>
                </c:pt>
                <c:pt idx="220">
                  <c:v>8.8000000000000248E-3</c:v>
                </c:pt>
                <c:pt idx="221">
                  <c:v>8.8400000000000006E-3</c:v>
                </c:pt>
                <c:pt idx="222">
                  <c:v>8.8800000000000268E-3</c:v>
                </c:pt>
                <c:pt idx="223">
                  <c:v>8.9200000000000008E-3</c:v>
                </c:pt>
                <c:pt idx="224">
                  <c:v>8.9600000000000461E-3</c:v>
                </c:pt>
                <c:pt idx="225">
                  <c:v>9.0000000000000028E-3</c:v>
                </c:pt>
                <c:pt idx="226">
                  <c:v>9.0400000000000046E-3</c:v>
                </c:pt>
                <c:pt idx="227">
                  <c:v>9.0800000000000047E-3</c:v>
                </c:pt>
                <c:pt idx="228">
                  <c:v>9.1200000000000048E-3</c:v>
                </c:pt>
                <c:pt idx="229">
                  <c:v>9.1600000000000067E-3</c:v>
                </c:pt>
                <c:pt idx="230">
                  <c:v>9.2000000000000068E-3</c:v>
                </c:pt>
                <c:pt idx="231">
                  <c:v>9.2400000000000034E-3</c:v>
                </c:pt>
                <c:pt idx="232">
                  <c:v>9.2800000000000001E-3</c:v>
                </c:pt>
                <c:pt idx="233">
                  <c:v>9.3200000000000227E-3</c:v>
                </c:pt>
                <c:pt idx="234">
                  <c:v>9.3600000000000592E-3</c:v>
                </c:pt>
                <c:pt idx="235">
                  <c:v>9.4000000000000247E-3</c:v>
                </c:pt>
                <c:pt idx="236">
                  <c:v>9.4400000000000005E-3</c:v>
                </c:pt>
                <c:pt idx="237">
                  <c:v>9.4800000000000266E-3</c:v>
                </c:pt>
                <c:pt idx="238">
                  <c:v>9.5200000000000007E-3</c:v>
                </c:pt>
                <c:pt idx="239">
                  <c:v>9.5600000000000268E-3</c:v>
                </c:pt>
                <c:pt idx="240">
                  <c:v>9.6000000000000026E-3</c:v>
                </c:pt>
                <c:pt idx="241">
                  <c:v>9.6400000000000027E-3</c:v>
                </c:pt>
                <c:pt idx="242">
                  <c:v>9.6800000000000028E-3</c:v>
                </c:pt>
                <c:pt idx="243">
                  <c:v>9.7200000000000047E-3</c:v>
                </c:pt>
                <c:pt idx="244">
                  <c:v>9.7600000000000048E-3</c:v>
                </c:pt>
                <c:pt idx="245">
                  <c:v>9.8000000000000535E-3</c:v>
                </c:pt>
                <c:pt idx="246">
                  <c:v>9.8400000000000067E-3</c:v>
                </c:pt>
                <c:pt idx="247">
                  <c:v>9.8800000000000589E-3</c:v>
                </c:pt>
                <c:pt idx="248">
                  <c:v>9.9200000000000208E-3</c:v>
                </c:pt>
                <c:pt idx="249">
                  <c:v>9.9600000000000539E-3</c:v>
                </c:pt>
                <c:pt idx="250">
                  <c:v>1.0000000000000005E-2</c:v>
                </c:pt>
                <c:pt idx="251">
                  <c:v>1.004E-2</c:v>
                </c:pt>
                <c:pt idx="252">
                  <c:v>1.008E-2</c:v>
                </c:pt>
                <c:pt idx="253">
                  <c:v>1.0120000000000001E-2</c:v>
                </c:pt>
                <c:pt idx="254">
                  <c:v>1.0160000000000001E-2</c:v>
                </c:pt>
                <c:pt idx="255">
                  <c:v>1.0200000000000001E-2</c:v>
                </c:pt>
                <c:pt idx="256">
                  <c:v>1.0240000000000001E-2</c:v>
                </c:pt>
                <c:pt idx="257">
                  <c:v>1.0280000000000001E-2</c:v>
                </c:pt>
                <c:pt idx="258">
                  <c:v>1.0320000000000001E-2</c:v>
                </c:pt>
                <c:pt idx="259">
                  <c:v>1.0360000000000001E-2</c:v>
                </c:pt>
                <c:pt idx="260">
                  <c:v>1.0400000000000001E-2</c:v>
                </c:pt>
                <c:pt idx="261">
                  <c:v>1.0440000000000001E-2</c:v>
                </c:pt>
                <c:pt idx="262">
                  <c:v>1.0480000000000001E-2</c:v>
                </c:pt>
                <c:pt idx="263">
                  <c:v>1.0520000000000003E-2</c:v>
                </c:pt>
                <c:pt idx="264">
                  <c:v>1.0560000000000003E-2</c:v>
                </c:pt>
                <c:pt idx="265">
                  <c:v>1.0600000000000021E-2</c:v>
                </c:pt>
                <c:pt idx="266">
                  <c:v>1.0640000000000005E-2</c:v>
                </c:pt>
                <c:pt idx="267">
                  <c:v>1.0680000000000005E-2</c:v>
                </c:pt>
                <c:pt idx="268">
                  <c:v>1.0720000000000021E-2</c:v>
                </c:pt>
                <c:pt idx="269">
                  <c:v>1.0760000000000021E-2</c:v>
                </c:pt>
                <c:pt idx="270">
                  <c:v>1.0800000000000021E-2</c:v>
                </c:pt>
                <c:pt idx="271">
                  <c:v>1.0840000000000021E-2</c:v>
                </c:pt>
                <c:pt idx="272">
                  <c:v>1.0880000000000023E-2</c:v>
                </c:pt>
                <c:pt idx="273">
                  <c:v>1.0920000000000023E-2</c:v>
                </c:pt>
                <c:pt idx="274">
                  <c:v>1.0960000000000053E-2</c:v>
                </c:pt>
                <c:pt idx="275">
                  <c:v>1.1000000000000055E-2</c:v>
                </c:pt>
                <c:pt idx="276">
                  <c:v>1.1040000000000055E-2</c:v>
                </c:pt>
                <c:pt idx="277">
                  <c:v>1.1080000000000052E-2</c:v>
                </c:pt>
                <c:pt idx="278">
                  <c:v>1.1120000000000001E-2</c:v>
                </c:pt>
                <c:pt idx="279">
                  <c:v>1.1160000000000041E-2</c:v>
                </c:pt>
                <c:pt idx="280">
                  <c:v>1.1200000000000055E-2</c:v>
                </c:pt>
                <c:pt idx="281">
                  <c:v>1.1240000000000056E-2</c:v>
                </c:pt>
                <c:pt idx="282">
                  <c:v>1.1280000000000054E-2</c:v>
                </c:pt>
                <c:pt idx="283">
                  <c:v>1.1320000000000057E-2</c:v>
                </c:pt>
                <c:pt idx="284">
                  <c:v>1.1360000000000063E-2</c:v>
                </c:pt>
                <c:pt idx="285">
                  <c:v>1.1400000000000063E-2</c:v>
                </c:pt>
                <c:pt idx="286">
                  <c:v>1.1440000000000058E-2</c:v>
                </c:pt>
                <c:pt idx="287">
                  <c:v>1.1480000000000063E-2</c:v>
                </c:pt>
                <c:pt idx="288">
                  <c:v>1.1520000000000063E-2</c:v>
                </c:pt>
                <c:pt idx="289">
                  <c:v>1.156000000000006E-2</c:v>
                </c:pt>
                <c:pt idx="290">
                  <c:v>1.160000000000006E-2</c:v>
                </c:pt>
                <c:pt idx="291">
                  <c:v>1.1640000000000063E-2</c:v>
                </c:pt>
                <c:pt idx="292">
                  <c:v>1.1680000000000064E-2</c:v>
                </c:pt>
                <c:pt idx="293">
                  <c:v>1.1720000000000065E-2</c:v>
                </c:pt>
                <c:pt idx="294">
                  <c:v>1.1760000000000062E-2</c:v>
                </c:pt>
                <c:pt idx="295">
                  <c:v>1.1800000000000069E-2</c:v>
                </c:pt>
                <c:pt idx="296">
                  <c:v>1.1840000000000071E-2</c:v>
                </c:pt>
                <c:pt idx="297">
                  <c:v>1.1880000000000071E-2</c:v>
                </c:pt>
                <c:pt idx="298">
                  <c:v>1.1920000000000075E-2</c:v>
                </c:pt>
                <c:pt idx="299">
                  <c:v>1.1960000000000078E-2</c:v>
                </c:pt>
                <c:pt idx="300">
                  <c:v>1.2E-2</c:v>
                </c:pt>
                <c:pt idx="301">
                  <c:v>1.204E-2</c:v>
                </c:pt>
                <c:pt idx="302">
                  <c:v>1.208E-2</c:v>
                </c:pt>
                <c:pt idx="303">
                  <c:v>1.2120000000000001E-2</c:v>
                </c:pt>
                <c:pt idx="304">
                  <c:v>1.2160000000000001E-2</c:v>
                </c:pt>
                <c:pt idx="305">
                  <c:v>1.2200000000000001E-2</c:v>
                </c:pt>
                <c:pt idx="306">
                  <c:v>1.2240000000000001E-2</c:v>
                </c:pt>
                <c:pt idx="307">
                  <c:v>1.2280000000000001E-2</c:v>
                </c:pt>
                <c:pt idx="308">
                  <c:v>1.2320000000000001E-2</c:v>
                </c:pt>
                <c:pt idx="309">
                  <c:v>1.2360000000000001E-2</c:v>
                </c:pt>
                <c:pt idx="310">
                  <c:v>1.2400000000000001E-2</c:v>
                </c:pt>
                <c:pt idx="311">
                  <c:v>1.2440000000000001E-2</c:v>
                </c:pt>
                <c:pt idx="312">
                  <c:v>1.2480000000000003E-2</c:v>
                </c:pt>
                <c:pt idx="313">
                  <c:v>1.2520000000000003E-2</c:v>
                </c:pt>
                <c:pt idx="314">
                  <c:v>1.2560000000000003E-2</c:v>
                </c:pt>
                <c:pt idx="315">
                  <c:v>1.2600000000000005E-2</c:v>
                </c:pt>
                <c:pt idx="316">
                  <c:v>1.2640000000000005E-2</c:v>
                </c:pt>
                <c:pt idx="317">
                  <c:v>1.2680000000000021E-2</c:v>
                </c:pt>
                <c:pt idx="318">
                  <c:v>1.2720000000000021E-2</c:v>
                </c:pt>
                <c:pt idx="319">
                  <c:v>1.2760000000000007E-2</c:v>
                </c:pt>
                <c:pt idx="320">
                  <c:v>1.2800000000000021E-2</c:v>
                </c:pt>
                <c:pt idx="321">
                  <c:v>1.2840000000000023E-2</c:v>
                </c:pt>
                <c:pt idx="322">
                  <c:v>1.2880000000000023E-2</c:v>
                </c:pt>
                <c:pt idx="323">
                  <c:v>1.2920000000000023E-2</c:v>
                </c:pt>
                <c:pt idx="324">
                  <c:v>1.2960000000000001E-2</c:v>
                </c:pt>
                <c:pt idx="325">
                  <c:v>1.3000000000000001E-2</c:v>
                </c:pt>
                <c:pt idx="326">
                  <c:v>1.3040000000000001E-2</c:v>
                </c:pt>
                <c:pt idx="327">
                  <c:v>1.3080000000000001E-2</c:v>
                </c:pt>
                <c:pt idx="328">
                  <c:v>1.3120000000000001E-2</c:v>
                </c:pt>
                <c:pt idx="329">
                  <c:v>1.3160000000000041E-2</c:v>
                </c:pt>
                <c:pt idx="330">
                  <c:v>1.3200000000000054E-2</c:v>
                </c:pt>
                <c:pt idx="331">
                  <c:v>1.3240000000000057E-2</c:v>
                </c:pt>
                <c:pt idx="332">
                  <c:v>1.3280000000000057E-2</c:v>
                </c:pt>
                <c:pt idx="333">
                  <c:v>1.3320000000000054E-2</c:v>
                </c:pt>
                <c:pt idx="334">
                  <c:v>1.3360000000000054E-2</c:v>
                </c:pt>
                <c:pt idx="335">
                  <c:v>1.3400000000000052E-2</c:v>
                </c:pt>
                <c:pt idx="336">
                  <c:v>1.3440000000000053E-2</c:v>
                </c:pt>
                <c:pt idx="337">
                  <c:v>1.3480000000000053E-2</c:v>
                </c:pt>
                <c:pt idx="338">
                  <c:v>1.3520000000000056E-2</c:v>
                </c:pt>
                <c:pt idx="339">
                  <c:v>1.356000000000006E-2</c:v>
                </c:pt>
                <c:pt idx="340">
                  <c:v>1.360000000000006E-2</c:v>
                </c:pt>
                <c:pt idx="341">
                  <c:v>1.364000000000006E-2</c:v>
                </c:pt>
                <c:pt idx="342">
                  <c:v>1.368000000000006E-2</c:v>
                </c:pt>
                <c:pt idx="343">
                  <c:v>1.3720000000000062E-2</c:v>
                </c:pt>
                <c:pt idx="344">
                  <c:v>1.3760000000000066E-2</c:v>
                </c:pt>
                <c:pt idx="345">
                  <c:v>1.3800000000000071E-2</c:v>
                </c:pt>
                <c:pt idx="346">
                  <c:v>1.3840000000000068E-2</c:v>
                </c:pt>
                <c:pt idx="347">
                  <c:v>1.3880000000000064E-2</c:v>
                </c:pt>
                <c:pt idx="348">
                  <c:v>1.3920000000000063E-2</c:v>
                </c:pt>
                <c:pt idx="349">
                  <c:v>1.3960000000000064E-2</c:v>
                </c:pt>
                <c:pt idx="350">
                  <c:v>1.4E-2</c:v>
                </c:pt>
                <c:pt idx="351">
                  <c:v>1.404E-2</c:v>
                </c:pt>
                <c:pt idx="352">
                  <c:v>1.4080000000000001E-2</c:v>
                </c:pt>
                <c:pt idx="353">
                  <c:v>1.4120000000000001E-2</c:v>
                </c:pt>
                <c:pt idx="354">
                  <c:v>1.4160000000000001E-2</c:v>
                </c:pt>
                <c:pt idx="355">
                  <c:v>1.4200000000000001E-2</c:v>
                </c:pt>
                <c:pt idx="356">
                  <c:v>1.4240000000000001E-2</c:v>
                </c:pt>
                <c:pt idx="357">
                  <c:v>1.4280000000000001E-2</c:v>
                </c:pt>
                <c:pt idx="358">
                  <c:v>1.4320000000000001E-2</c:v>
                </c:pt>
                <c:pt idx="359">
                  <c:v>1.4360000000000001E-2</c:v>
                </c:pt>
                <c:pt idx="360">
                  <c:v>1.4400000000000001E-2</c:v>
                </c:pt>
                <c:pt idx="361">
                  <c:v>1.4440000000000001E-2</c:v>
                </c:pt>
                <c:pt idx="362">
                  <c:v>1.4480000000000003E-2</c:v>
                </c:pt>
                <c:pt idx="363">
                  <c:v>1.4520000000000003E-2</c:v>
                </c:pt>
                <c:pt idx="364">
                  <c:v>1.4560000000000003E-2</c:v>
                </c:pt>
                <c:pt idx="365">
                  <c:v>1.4600000000000005E-2</c:v>
                </c:pt>
                <c:pt idx="366">
                  <c:v>1.4640000000000005E-2</c:v>
                </c:pt>
                <c:pt idx="367">
                  <c:v>1.4680000000000007E-2</c:v>
                </c:pt>
                <c:pt idx="368">
                  <c:v>1.4720000000000007E-2</c:v>
                </c:pt>
                <c:pt idx="369">
                  <c:v>1.4760000000000007E-2</c:v>
                </c:pt>
                <c:pt idx="370">
                  <c:v>1.4800000000000001E-2</c:v>
                </c:pt>
                <c:pt idx="371">
                  <c:v>1.4840000000000001E-2</c:v>
                </c:pt>
                <c:pt idx="372">
                  <c:v>1.4880000000000001E-2</c:v>
                </c:pt>
                <c:pt idx="373">
                  <c:v>1.4920000000000001E-2</c:v>
                </c:pt>
                <c:pt idx="374">
                  <c:v>1.4960000000000001E-2</c:v>
                </c:pt>
                <c:pt idx="375">
                  <c:v>1.5000000000000001E-2</c:v>
                </c:pt>
                <c:pt idx="376">
                  <c:v>1.5040000000000001E-2</c:v>
                </c:pt>
                <c:pt idx="377">
                  <c:v>1.5080000000000001E-2</c:v>
                </c:pt>
                <c:pt idx="378">
                  <c:v>1.5120000000000001E-2</c:v>
                </c:pt>
                <c:pt idx="379">
                  <c:v>1.5160000000000003E-2</c:v>
                </c:pt>
                <c:pt idx="380">
                  <c:v>1.5200000000000003E-2</c:v>
                </c:pt>
                <c:pt idx="381">
                  <c:v>1.5240000000000043E-2</c:v>
                </c:pt>
                <c:pt idx="382">
                  <c:v>1.528000000000005E-2</c:v>
                </c:pt>
                <c:pt idx="383">
                  <c:v>1.5320000000000052E-2</c:v>
                </c:pt>
                <c:pt idx="384">
                  <c:v>1.5360000000000021E-2</c:v>
                </c:pt>
                <c:pt idx="385">
                  <c:v>1.5400000000000021E-2</c:v>
                </c:pt>
                <c:pt idx="386">
                  <c:v>1.5440000000000021E-2</c:v>
                </c:pt>
                <c:pt idx="387">
                  <c:v>1.5480000000000051E-2</c:v>
                </c:pt>
                <c:pt idx="388">
                  <c:v>1.5520000000000051E-2</c:v>
                </c:pt>
                <c:pt idx="389">
                  <c:v>1.5560000000000053E-2</c:v>
                </c:pt>
                <c:pt idx="390">
                  <c:v>1.5600000000000055E-2</c:v>
                </c:pt>
                <c:pt idx="391">
                  <c:v>1.5640000000000001E-2</c:v>
                </c:pt>
                <c:pt idx="392">
                  <c:v>1.5680000000000003E-2</c:v>
                </c:pt>
                <c:pt idx="393">
                  <c:v>1.5720000000000001E-2</c:v>
                </c:pt>
                <c:pt idx="394">
                  <c:v>1.5760000000000003E-2</c:v>
                </c:pt>
                <c:pt idx="395">
                  <c:v>1.5800000000000043E-2</c:v>
                </c:pt>
                <c:pt idx="396">
                  <c:v>1.5840000000000003E-2</c:v>
                </c:pt>
                <c:pt idx="397">
                  <c:v>1.5880000000000043E-2</c:v>
                </c:pt>
                <c:pt idx="398">
                  <c:v>1.5920000000000021E-2</c:v>
                </c:pt>
                <c:pt idx="399">
                  <c:v>1.5960000000000005E-2</c:v>
                </c:pt>
                <c:pt idx="400">
                  <c:v>1.6000000000000021E-2</c:v>
                </c:pt>
                <c:pt idx="401">
                  <c:v>1.6040000000000061E-2</c:v>
                </c:pt>
                <c:pt idx="402">
                  <c:v>1.6080000000000021E-2</c:v>
                </c:pt>
                <c:pt idx="403">
                  <c:v>1.6120000000000061E-2</c:v>
                </c:pt>
                <c:pt idx="404">
                  <c:v>1.6160000000000074E-2</c:v>
                </c:pt>
                <c:pt idx="405">
                  <c:v>1.6200000000000023E-2</c:v>
                </c:pt>
                <c:pt idx="406">
                  <c:v>1.6240000000000063E-2</c:v>
                </c:pt>
                <c:pt idx="407">
                  <c:v>1.6280000000000076E-2</c:v>
                </c:pt>
                <c:pt idx="408">
                  <c:v>1.6320000000000074E-2</c:v>
                </c:pt>
                <c:pt idx="409">
                  <c:v>1.6360000000000079E-2</c:v>
                </c:pt>
                <c:pt idx="410">
                  <c:v>1.6400000000000001E-2</c:v>
                </c:pt>
                <c:pt idx="411">
                  <c:v>1.6440000000000041E-2</c:v>
                </c:pt>
                <c:pt idx="412">
                  <c:v>1.6480000000000074E-2</c:v>
                </c:pt>
                <c:pt idx="413">
                  <c:v>1.6520000000000073E-2</c:v>
                </c:pt>
                <c:pt idx="414">
                  <c:v>1.6560000000000078E-2</c:v>
                </c:pt>
                <c:pt idx="415">
                  <c:v>1.660000000000008E-2</c:v>
                </c:pt>
                <c:pt idx="416">
                  <c:v>1.6640000000000078E-2</c:v>
                </c:pt>
                <c:pt idx="417">
                  <c:v>1.6680000000000077E-2</c:v>
                </c:pt>
                <c:pt idx="418">
                  <c:v>1.6720000000000079E-2</c:v>
                </c:pt>
                <c:pt idx="419">
                  <c:v>1.6760000000000077E-2</c:v>
                </c:pt>
                <c:pt idx="420">
                  <c:v>1.6800000000000082E-2</c:v>
                </c:pt>
                <c:pt idx="421">
                  <c:v>1.6840000000000081E-2</c:v>
                </c:pt>
                <c:pt idx="422">
                  <c:v>1.6880000000000082E-2</c:v>
                </c:pt>
                <c:pt idx="423">
                  <c:v>1.6920000000000084E-2</c:v>
                </c:pt>
                <c:pt idx="424">
                  <c:v>1.6960000000000086E-2</c:v>
                </c:pt>
                <c:pt idx="425">
                  <c:v>1.7000000000000001E-2</c:v>
                </c:pt>
                <c:pt idx="426">
                  <c:v>1.7040000000000003E-2</c:v>
                </c:pt>
                <c:pt idx="427">
                  <c:v>1.7080000000000001E-2</c:v>
                </c:pt>
                <c:pt idx="428">
                  <c:v>1.7120000000000003E-2</c:v>
                </c:pt>
                <c:pt idx="429">
                  <c:v>1.7160000000000005E-2</c:v>
                </c:pt>
                <c:pt idx="430">
                  <c:v>1.72E-2</c:v>
                </c:pt>
                <c:pt idx="431">
                  <c:v>1.7240000000000005E-2</c:v>
                </c:pt>
                <c:pt idx="432">
                  <c:v>1.728E-2</c:v>
                </c:pt>
                <c:pt idx="433">
                  <c:v>1.7320000000000009E-2</c:v>
                </c:pt>
                <c:pt idx="434">
                  <c:v>1.736E-2</c:v>
                </c:pt>
                <c:pt idx="435">
                  <c:v>1.7400000000000009E-2</c:v>
                </c:pt>
                <c:pt idx="436">
                  <c:v>1.7440000000000001E-2</c:v>
                </c:pt>
                <c:pt idx="437">
                  <c:v>1.7480000000000002E-2</c:v>
                </c:pt>
                <c:pt idx="438">
                  <c:v>1.7520000000000001E-2</c:v>
                </c:pt>
                <c:pt idx="439">
                  <c:v>1.7560000000000003E-2</c:v>
                </c:pt>
                <c:pt idx="440">
                  <c:v>1.7600000000000001E-2</c:v>
                </c:pt>
                <c:pt idx="441">
                  <c:v>1.7640000000000003E-2</c:v>
                </c:pt>
                <c:pt idx="442">
                  <c:v>1.7680000000000001E-2</c:v>
                </c:pt>
                <c:pt idx="443">
                  <c:v>1.7720000000000003E-2</c:v>
                </c:pt>
                <c:pt idx="444">
                  <c:v>1.7760000000000001E-2</c:v>
                </c:pt>
                <c:pt idx="445">
                  <c:v>1.7800000000000003E-2</c:v>
                </c:pt>
                <c:pt idx="446">
                  <c:v>1.7840000000000005E-2</c:v>
                </c:pt>
                <c:pt idx="447">
                  <c:v>1.7880000000000021E-2</c:v>
                </c:pt>
                <c:pt idx="448">
                  <c:v>1.7920000000000005E-2</c:v>
                </c:pt>
                <c:pt idx="449">
                  <c:v>1.7960000000000021E-2</c:v>
                </c:pt>
                <c:pt idx="450">
                  <c:v>1.8000000000000023E-2</c:v>
                </c:pt>
                <c:pt idx="451">
                  <c:v>1.8040000000000007E-2</c:v>
                </c:pt>
                <c:pt idx="452">
                  <c:v>1.8080000000000023E-2</c:v>
                </c:pt>
                <c:pt idx="453">
                  <c:v>1.8120000000000063E-2</c:v>
                </c:pt>
                <c:pt idx="454">
                  <c:v>1.8160000000000023E-2</c:v>
                </c:pt>
                <c:pt idx="455">
                  <c:v>1.8200000000000063E-2</c:v>
                </c:pt>
                <c:pt idx="456">
                  <c:v>1.8240000000000076E-2</c:v>
                </c:pt>
                <c:pt idx="457">
                  <c:v>1.8280000000000001E-2</c:v>
                </c:pt>
                <c:pt idx="458">
                  <c:v>1.8320000000000041E-2</c:v>
                </c:pt>
                <c:pt idx="459">
                  <c:v>1.8360000000000001E-2</c:v>
                </c:pt>
                <c:pt idx="460">
                  <c:v>1.8400000000000041E-2</c:v>
                </c:pt>
                <c:pt idx="461">
                  <c:v>1.8440000000000074E-2</c:v>
                </c:pt>
                <c:pt idx="462">
                  <c:v>1.8480000000000073E-2</c:v>
                </c:pt>
                <c:pt idx="463">
                  <c:v>1.8520000000000075E-2</c:v>
                </c:pt>
                <c:pt idx="464">
                  <c:v>1.8560000000000073E-2</c:v>
                </c:pt>
                <c:pt idx="465">
                  <c:v>1.8600000000000075E-2</c:v>
                </c:pt>
                <c:pt idx="466">
                  <c:v>1.8640000000000077E-2</c:v>
                </c:pt>
                <c:pt idx="467">
                  <c:v>1.8680000000000078E-2</c:v>
                </c:pt>
                <c:pt idx="468">
                  <c:v>1.8720000000000077E-2</c:v>
                </c:pt>
                <c:pt idx="469">
                  <c:v>1.8760000000000079E-2</c:v>
                </c:pt>
                <c:pt idx="470">
                  <c:v>1.8800000000000074E-2</c:v>
                </c:pt>
                <c:pt idx="471">
                  <c:v>1.8840000000000075E-2</c:v>
                </c:pt>
                <c:pt idx="472">
                  <c:v>1.8880000000000077E-2</c:v>
                </c:pt>
                <c:pt idx="473">
                  <c:v>1.8920000000000076E-2</c:v>
                </c:pt>
                <c:pt idx="474">
                  <c:v>1.8960000000000077E-2</c:v>
                </c:pt>
                <c:pt idx="475">
                  <c:v>1.9000000000000083E-2</c:v>
                </c:pt>
                <c:pt idx="476">
                  <c:v>1.9040000000000074E-2</c:v>
                </c:pt>
                <c:pt idx="477">
                  <c:v>1.9080000000000083E-2</c:v>
                </c:pt>
                <c:pt idx="478">
                  <c:v>1.9120000000000078E-2</c:v>
                </c:pt>
                <c:pt idx="479">
                  <c:v>1.916000000000008E-2</c:v>
                </c:pt>
                <c:pt idx="480">
                  <c:v>1.9200000000000085E-2</c:v>
                </c:pt>
                <c:pt idx="481">
                  <c:v>1.9240000000000083E-2</c:v>
                </c:pt>
                <c:pt idx="482">
                  <c:v>1.9280000000000085E-2</c:v>
                </c:pt>
                <c:pt idx="483">
                  <c:v>1.9320000000000084E-2</c:v>
                </c:pt>
                <c:pt idx="484">
                  <c:v>1.9360000000000085E-2</c:v>
                </c:pt>
                <c:pt idx="485">
                  <c:v>1.9400000000000087E-2</c:v>
                </c:pt>
                <c:pt idx="486">
                  <c:v>1.9440000000000093E-2</c:v>
                </c:pt>
                <c:pt idx="487">
                  <c:v>1.9480000000000088E-2</c:v>
                </c:pt>
                <c:pt idx="488">
                  <c:v>1.9520000000000093E-2</c:v>
                </c:pt>
                <c:pt idx="489">
                  <c:v>1.9560000000000091E-2</c:v>
                </c:pt>
                <c:pt idx="490">
                  <c:v>1.960000000000009E-2</c:v>
                </c:pt>
                <c:pt idx="491">
                  <c:v>1.9640000000000091E-2</c:v>
                </c:pt>
                <c:pt idx="492">
                  <c:v>1.9680000000000097E-2</c:v>
                </c:pt>
                <c:pt idx="493">
                  <c:v>1.9720000000000092E-2</c:v>
                </c:pt>
                <c:pt idx="494">
                  <c:v>1.97600000000001E-2</c:v>
                </c:pt>
                <c:pt idx="495">
                  <c:v>1.9800000000000099E-2</c:v>
                </c:pt>
                <c:pt idx="496">
                  <c:v>1.9840000000000094E-2</c:v>
                </c:pt>
                <c:pt idx="497">
                  <c:v>1.9880000000000099E-2</c:v>
                </c:pt>
                <c:pt idx="498">
                  <c:v>1.9920000000000094E-2</c:v>
                </c:pt>
                <c:pt idx="499">
                  <c:v>1.9960000000000103E-2</c:v>
                </c:pt>
                <c:pt idx="500">
                  <c:v>2.0000000000000011E-2</c:v>
                </c:pt>
                <c:pt idx="501">
                  <c:v>2.0040000000000002E-2</c:v>
                </c:pt>
                <c:pt idx="502">
                  <c:v>2.0080000000000001E-2</c:v>
                </c:pt>
                <c:pt idx="503">
                  <c:v>2.0119999999999999E-2</c:v>
                </c:pt>
                <c:pt idx="504">
                  <c:v>2.0159999999999997E-2</c:v>
                </c:pt>
                <c:pt idx="505">
                  <c:v>2.0200000000000006E-2</c:v>
                </c:pt>
                <c:pt idx="506">
                  <c:v>2.0240000000000001E-2</c:v>
                </c:pt>
                <c:pt idx="507">
                  <c:v>2.0280000000000006E-2</c:v>
                </c:pt>
                <c:pt idx="508">
                  <c:v>2.0319999999999998E-2</c:v>
                </c:pt>
                <c:pt idx="509">
                  <c:v>2.0360000000000003E-2</c:v>
                </c:pt>
                <c:pt idx="510">
                  <c:v>2.0400000000000001E-2</c:v>
                </c:pt>
                <c:pt idx="511">
                  <c:v>2.044000000000001E-2</c:v>
                </c:pt>
                <c:pt idx="512">
                  <c:v>2.0480000000000002E-2</c:v>
                </c:pt>
                <c:pt idx="513">
                  <c:v>2.0519999999999997E-2</c:v>
                </c:pt>
                <c:pt idx="514">
                  <c:v>2.0559999999999998E-2</c:v>
                </c:pt>
                <c:pt idx="515">
                  <c:v>2.0600000000000011E-2</c:v>
                </c:pt>
                <c:pt idx="516">
                  <c:v>2.0640000000000002E-2</c:v>
                </c:pt>
                <c:pt idx="517">
                  <c:v>2.0680000000000011E-2</c:v>
                </c:pt>
                <c:pt idx="518">
                  <c:v>2.0719999999999999E-2</c:v>
                </c:pt>
                <c:pt idx="519">
                  <c:v>2.0759999999999997E-2</c:v>
                </c:pt>
                <c:pt idx="520">
                  <c:v>2.0800000000000006E-2</c:v>
                </c:pt>
                <c:pt idx="521">
                  <c:v>2.0840000000000011E-2</c:v>
                </c:pt>
                <c:pt idx="522">
                  <c:v>2.0880000000000006E-2</c:v>
                </c:pt>
                <c:pt idx="523">
                  <c:v>2.0919999999999998E-2</c:v>
                </c:pt>
                <c:pt idx="524">
                  <c:v>2.0960000000000003E-2</c:v>
                </c:pt>
                <c:pt idx="525">
                  <c:v>2.1000000000000012E-2</c:v>
                </c:pt>
                <c:pt idx="526">
                  <c:v>2.1040000000000052E-2</c:v>
                </c:pt>
                <c:pt idx="527">
                  <c:v>2.1080000000000012E-2</c:v>
                </c:pt>
                <c:pt idx="528">
                  <c:v>2.1120000000000003E-2</c:v>
                </c:pt>
                <c:pt idx="529">
                  <c:v>2.1159999999999998E-2</c:v>
                </c:pt>
                <c:pt idx="530">
                  <c:v>2.1200000000000042E-2</c:v>
                </c:pt>
                <c:pt idx="531">
                  <c:v>2.1240000000000002E-2</c:v>
                </c:pt>
                <c:pt idx="532">
                  <c:v>2.1280000000000011E-2</c:v>
                </c:pt>
                <c:pt idx="533">
                  <c:v>2.1319999999999999E-2</c:v>
                </c:pt>
                <c:pt idx="534">
                  <c:v>2.1360000000000001E-2</c:v>
                </c:pt>
                <c:pt idx="535">
                  <c:v>2.1400000000000002E-2</c:v>
                </c:pt>
                <c:pt idx="536">
                  <c:v>2.1440000000000011E-2</c:v>
                </c:pt>
                <c:pt idx="537">
                  <c:v>2.1480000000000016E-2</c:v>
                </c:pt>
                <c:pt idx="538">
                  <c:v>2.1520000000000001E-2</c:v>
                </c:pt>
                <c:pt idx="539">
                  <c:v>2.1560000000000003E-2</c:v>
                </c:pt>
                <c:pt idx="540">
                  <c:v>2.1600000000000012E-2</c:v>
                </c:pt>
                <c:pt idx="541">
                  <c:v>2.1640000000000052E-2</c:v>
                </c:pt>
                <c:pt idx="542">
                  <c:v>2.1680000000000012E-2</c:v>
                </c:pt>
                <c:pt idx="543">
                  <c:v>2.1720000000000003E-2</c:v>
                </c:pt>
                <c:pt idx="544">
                  <c:v>2.1759999999999998E-2</c:v>
                </c:pt>
                <c:pt idx="545">
                  <c:v>2.1800000000000052E-2</c:v>
                </c:pt>
                <c:pt idx="546">
                  <c:v>2.1840000000000012E-2</c:v>
                </c:pt>
                <c:pt idx="547">
                  <c:v>2.1880000000000052E-2</c:v>
                </c:pt>
                <c:pt idx="548">
                  <c:v>2.1919999999999999E-2</c:v>
                </c:pt>
                <c:pt idx="549">
                  <c:v>2.196E-2</c:v>
                </c:pt>
                <c:pt idx="550">
                  <c:v>2.2000000000000016E-2</c:v>
                </c:pt>
                <c:pt idx="551">
                  <c:v>2.2040000000000056E-2</c:v>
                </c:pt>
                <c:pt idx="552">
                  <c:v>2.2080000000000016E-2</c:v>
                </c:pt>
                <c:pt idx="553">
                  <c:v>2.2120000000000001E-2</c:v>
                </c:pt>
                <c:pt idx="554">
                  <c:v>2.2160000000000006E-2</c:v>
                </c:pt>
                <c:pt idx="555">
                  <c:v>2.2200000000000056E-2</c:v>
                </c:pt>
                <c:pt idx="556">
                  <c:v>2.2240000000000096E-2</c:v>
                </c:pt>
                <c:pt idx="557">
                  <c:v>2.2280000000000098E-2</c:v>
                </c:pt>
                <c:pt idx="558">
                  <c:v>2.2320000000000003E-2</c:v>
                </c:pt>
                <c:pt idx="559">
                  <c:v>2.2360000000000001E-2</c:v>
                </c:pt>
                <c:pt idx="560">
                  <c:v>2.2400000000000052E-2</c:v>
                </c:pt>
                <c:pt idx="561">
                  <c:v>2.2440000000000012E-2</c:v>
                </c:pt>
                <c:pt idx="562">
                  <c:v>2.2480000000000052E-2</c:v>
                </c:pt>
                <c:pt idx="563">
                  <c:v>2.2520000000000002E-2</c:v>
                </c:pt>
                <c:pt idx="564">
                  <c:v>2.256E-2</c:v>
                </c:pt>
                <c:pt idx="565">
                  <c:v>2.2600000000000012E-2</c:v>
                </c:pt>
                <c:pt idx="566">
                  <c:v>2.2640000000000052E-2</c:v>
                </c:pt>
                <c:pt idx="567">
                  <c:v>2.2680000000000092E-2</c:v>
                </c:pt>
                <c:pt idx="568">
                  <c:v>2.2720000000000001E-2</c:v>
                </c:pt>
                <c:pt idx="569">
                  <c:v>2.2759999999999999E-2</c:v>
                </c:pt>
                <c:pt idx="570">
                  <c:v>2.2800000000000115E-2</c:v>
                </c:pt>
                <c:pt idx="571">
                  <c:v>2.2840000000000135E-2</c:v>
                </c:pt>
                <c:pt idx="572">
                  <c:v>2.2880000000000116E-2</c:v>
                </c:pt>
                <c:pt idx="573">
                  <c:v>2.2920000000000006E-2</c:v>
                </c:pt>
                <c:pt idx="574">
                  <c:v>2.2960000000000001E-2</c:v>
                </c:pt>
                <c:pt idx="575">
                  <c:v>2.300000000000001E-2</c:v>
                </c:pt>
                <c:pt idx="576">
                  <c:v>2.3040000000000001E-2</c:v>
                </c:pt>
                <c:pt idx="577">
                  <c:v>2.308000000000001E-2</c:v>
                </c:pt>
                <c:pt idx="578">
                  <c:v>2.3119999999999988E-2</c:v>
                </c:pt>
                <c:pt idx="579">
                  <c:v>2.3159999999999997E-2</c:v>
                </c:pt>
                <c:pt idx="580">
                  <c:v>2.3200000000000002E-2</c:v>
                </c:pt>
                <c:pt idx="581">
                  <c:v>2.324E-2</c:v>
                </c:pt>
                <c:pt idx="582">
                  <c:v>2.3280000000000002E-2</c:v>
                </c:pt>
                <c:pt idx="583">
                  <c:v>2.3319999999999997E-2</c:v>
                </c:pt>
                <c:pt idx="584">
                  <c:v>2.3359999999999988E-2</c:v>
                </c:pt>
                <c:pt idx="585">
                  <c:v>2.3400000000000001E-2</c:v>
                </c:pt>
                <c:pt idx="586">
                  <c:v>2.3440000000000006E-2</c:v>
                </c:pt>
                <c:pt idx="587">
                  <c:v>2.3480000000000001E-2</c:v>
                </c:pt>
                <c:pt idx="588">
                  <c:v>2.3520000000000003E-2</c:v>
                </c:pt>
                <c:pt idx="589">
                  <c:v>2.3559999999999998E-2</c:v>
                </c:pt>
                <c:pt idx="590">
                  <c:v>2.3600000000000006E-2</c:v>
                </c:pt>
                <c:pt idx="591">
                  <c:v>2.3640000000000001E-2</c:v>
                </c:pt>
                <c:pt idx="592">
                  <c:v>2.368000000000001E-2</c:v>
                </c:pt>
                <c:pt idx="593">
                  <c:v>2.3719999999999998E-2</c:v>
                </c:pt>
                <c:pt idx="594">
                  <c:v>2.3759999999999993E-2</c:v>
                </c:pt>
                <c:pt idx="595">
                  <c:v>2.3800000000000002E-2</c:v>
                </c:pt>
                <c:pt idx="596">
                  <c:v>2.384000000000001E-2</c:v>
                </c:pt>
                <c:pt idx="597">
                  <c:v>2.3880000000000002E-2</c:v>
                </c:pt>
                <c:pt idx="598">
                  <c:v>2.3919999999999997E-2</c:v>
                </c:pt>
                <c:pt idx="599">
                  <c:v>2.3959999999999999E-2</c:v>
                </c:pt>
                <c:pt idx="600">
                  <c:v>2.4E-2</c:v>
                </c:pt>
                <c:pt idx="601">
                  <c:v>2.4040000000000002E-2</c:v>
                </c:pt>
                <c:pt idx="602">
                  <c:v>2.4080000000000001E-2</c:v>
                </c:pt>
                <c:pt idx="603">
                  <c:v>2.4120000000000003E-2</c:v>
                </c:pt>
                <c:pt idx="604">
                  <c:v>2.4159999999999997E-2</c:v>
                </c:pt>
                <c:pt idx="605">
                  <c:v>2.4200000000000006E-2</c:v>
                </c:pt>
                <c:pt idx="606">
                  <c:v>2.4240000000000001E-2</c:v>
                </c:pt>
                <c:pt idx="607">
                  <c:v>2.4280000000000006E-2</c:v>
                </c:pt>
                <c:pt idx="608">
                  <c:v>2.4319999999999998E-2</c:v>
                </c:pt>
                <c:pt idx="609">
                  <c:v>2.4360000000000003E-2</c:v>
                </c:pt>
                <c:pt idx="610">
                  <c:v>2.4400000000000002E-2</c:v>
                </c:pt>
                <c:pt idx="611">
                  <c:v>2.444000000000001E-2</c:v>
                </c:pt>
                <c:pt idx="612">
                  <c:v>2.4480000000000002E-2</c:v>
                </c:pt>
                <c:pt idx="613">
                  <c:v>2.4520000000000004E-2</c:v>
                </c:pt>
                <c:pt idx="614">
                  <c:v>2.4559999999999998E-2</c:v>
                </c:pt>
                <c:pt idx="615">
                  <c:v>2.4600000000000011E-2</c:v>
                </c:pt>
                <c:pt idx="616">
                  <c:v>2.4640000000000002E-2</c:v>
                </c:pt>
                <c:pt idx="617">
                  <c:v>2.4680000000000011E-2</c:v>
                </c:pt>
                <c:pt idx="618">
                  <c:v>2.4719999999999999E-2</c:v>
                </c:pt>
                <c:pt idx="619">
                  <c:v>2.4759999999999997E-2</c:v>
                </c:pt>
                <c:pt idx="620">
                  <c:v>2.4800000000000006E-2</c:v>
                </c:pt>
                <c:pt idx="621">
                  <c:v>2.4840000000000001E-2</c:v>
                </c:pt>
                <c:pt idx="622">
                  <c:v>2.4880000000000006E-2</c:v>
                </c:pt>
                <c:pt idx="623">
                  <c:v>2.4919999999999998E-2</c:v>
                </c:pt>
                <c:pt idx="624">
                  <c:v>2.4960000000000003E-2</c:v>
                </c:pt>
                <c:pt idx="625">
                  <c:v>2.5000000000000001E-2</c:v>
                </c:pt>
                <c:pt idx="626">
                  <c:v>2.504000000000001E-2</c:v>
                </c:pt>
                <c:pt idx="627">
                  <c:v>2.5080000000000002E-2</c:v>
                </c:pt>
                <c:pt idx="628">
                  <c:v>2.5120000000000003E-2</c:v>
                </c:pt>
                <c:pt idx="629">
                  <c:v>2.5159999999999998E-2</c:v>
                </c:pt>
                <c:pt idx="630">
                  <c:v>2.5200000000000011E-2</c:v>
                </c:pt>
                <c:pt idx="631">
                  <c:v>2.5240000000000002E-2</c:v>
                </c:pt>
                <c:pt idx="632">
                  <c:v>2.5280000000000011E-2</c:v>
                </c:pt>
                <c:pt idx="633">
                  <c:v>2.5319999999999999E-2</c:v>
                </c:pt>
                <c:pt idx="634">
                  <c:v>2.5359999999999997E-2</c:v>
                </c:pt>
                <c:pt idx="635">
                  <c:v>2.5400000000000002E-2</c:v>
                </c:pt>
                <c:pt idx="636">
                  <c:v>2.5440000000000011E-2</c:v>
                </c:pt>
                <c:pt idx="637">
                  <c:v>2.5480000000000006E-2</c:v>
                </c:pt>
                <c:pt idx="638">
                  <c:v>2.5519999999999998E-2</c:v>
                </c:pt>
                <c:pt idx="639">
                  <c:v>2.5560000000000003E-2</c:v>
                </c:pt>
                <c:pt idx="640">
                  <c:v>2.5600000000000012E-2</c:v>
                </c:pt>
                <c:pt idx="641">
                  <c:v>2.5640000000000052E-2</c:v>
                </c:pt>
                <c:pt idx="642">
                  <c:v>2.5680000000000012E-2</c:v>
                </c:pt>
                <c:pt idx="643">
                  <c:v>2.5720000000000003E-2</c:v>
                </c:pt>
                <c:pt idx="644">
                  <c:v>2.5759999999999998E-2</c:v>
                </c:pt>
                <c:pt idx="645">
                  <c:v>2.5800000000000052E-2</c:v>
                </c:pt>
                <c:pt idx="646">
                  <c:v>2.5840000000000012E-2</c:v>
                </c:pt>
                <c:pt idx="647">
                  <c:v>2.5880000000000052E-2</c:v>
                </c:pt>
                <c:pt idx="648">
                  <c:v>2.5919999999999999E-2</c:v>
                </c:pt>
                <c:pt idx="649">
                  <c:v>2.596E-2</c:v>
                </c:pt>
                <c:pt idx="650">
                  <c:v>2.6000000000000002E-2</c:v>
                </c:pt>
                <c:pt idx="651">
                  <c:v>2.6040000000000011E-2</c:v>
                </c:pt>
                <c:pt idx="652">
                  <c:v>2.6080000000000002E-2</c:v>
                </c:pt>
                <c:pt idx="653">
                  <c:v>2.6120000000000001E-2</c:v>
                </c:pt>
                <c:pt idx="654">
                  <c:v>2.6160000000000003E-2</c:v>
                </c:pt>
                <c:pt idx="655">
                  <c:v>2.6200000000000011E-2</c:v>
                </c:pt>
                <c:pt idx="656">
                  <c:v>2.6240000000000051E-2</c:v>
                </c:pt>
                <c:pt idx="657">
                  <c:v>2.6280000000000012E-2</c:v>
                </c:pt>
                <c:pt idx="658">
                  <c:v>2.6320000000000003E-2</c:v>
                </c:pt>
                <c:pt idx="659">
                  <c:v>2.6359999999999998E-2</c:v>
                </c:pt>
                <c:pt idx="660">
                  <c:v>2.6400000000000052E-2</c:v>
                </c:pt>
                <c:pt idx="661">
                  <c:v>2.6440000000000012E-2</c:v>
                </c:pt>
                <c:pt idx="662">
                  <c:v>2.6480000000000052E-2</c:v>
                </c:pt>
                <c:pt idx="663">
                  <c:v>2.6519999999999998E-2</c:v>
                </c:pt>
                <c:pt idx="664">
                  <c:v>2.6560000000000004E-2</c:v>
                </c:pt>
                <c:pt idx="665">
                  <c:v>2.6600000000000016E-2</c:v>
                </c:pt>
                <c:pt idx="666">
                  <c:v>2.6640000000000056E-2</c:v>
                </c:pt>
                <c:pt idx="667">
                  <c:v>2.6680000000000016E-2</c:v>
                </c:pt>
                <c:pt idx="668">
                  <c:v>2.6720000000000001E-2</c:v>
                </c:pt>
                <c:pt idx="669">
                  <c:v>2.6760000000000006E-2</c:v>
                </c:pt>
                <c:pt idx="670">
                  <c:v>2.6800000000000056E-2</c:v>
                </c:pt>
                <c:pt idx="671">
                  <c:v>2.6840000000000096E-2</c:v>
                </c:pt>
                <c:pt idx="672">
                  <c:v>2.6880000000000102E-2</c:v>
                </c:pt>
                <c:pt idx="673">
                  <c:v>2.6920000000000006E-2</c:v>
                </c:pt>
                <c:pt idx="674">
                  <c:v>2.6960000000000001E-2</c:v>
                </c:pt>
                <c:pt idx="675">
                  <c:v>2.7000000000000111E-2</c:v>
                </c:pt>
                <c:pt idx="676">
                  <c:v>2.7040000000000102E-2</c:v>
                </c:pt>
                <c:pt idx="677">
                  <c:v>2.7080000000000111E-2</c:v>
                </c:pt>
                <c:pt idx="678">
                  <c:v>2.7120000000000002E-2</c:v>
                </c:pt>
                <c:pt idx="679">
                  <c:v>2.7160000000000004E-2</c:v>
                </c:pt>
                <c:pt idx="680">
                  <c:v>2.7200000000000012E-2</c:v>
                </c:pt>
                <c:pt idx="681">
                  <c:v>2.7240000000000052E-2</c:v>
                </c:pt>
                <c:pt idx="682">
                  <c:v>2.7280000000000092E-2</c:v>
                </c:pt>
                <c:pt idx="683">
                  <c:v>2.7320000000000001E-2</c:v>
                </c:pt>
                <c:pt idx="684">
                  <c:v>2.7360000000000002E-2</c:v>
                </c:pt>
                <c:pt idx="685">
                  <c:v>2.7400000000000115E-2</c:v>
                </c:pt>
                <c:pt idx="686">
                  <c:v>2.7440000000000134E-2</c:v>
                </c:pt>
                <c:pt idx="687">
                  <c:v>2.7480000000000115E-2</c:v>
                </c:pt>
                <c:pt idx="688">
                  <c:v>2.7520000000000006E-2</c:v>
                </c:pt>
                <c:pt idx="689">
                  <c:v>2.7560000000000001E-2</c:v>
                </c:pt>
                <c:pt idx="690">
                  <c:v>2.7600000000000135E-2</c:v>
                </c:pt>
                <c:pt idx="691">
                  <c:v>2.7640000000000116E-2</c:v>
                </c:pt>
                <c:pt idx="692">
                  <c:v>2.7680000000000125E-2</c:v>
                </c:pt>
                <c:pt idx="693">
                  <c:v>2.7720000000000002E-2</c:v>
                </c:pt>
                <c:pt idx="694">
                  <c:v>2.776000000000001E-2</c:v>
                </c:pt>
                <c:pt idx="695">
                  <c:v>2.780000000000012E-2</c:v>
                </c:pt>
                <c:pt idx="696">
                  <c:v>2.7840000000000135E-2</c:v>
                </c:pt>
                <c:pt idx="697">
                  <c:v>2.788000000000013E-2</c:v>
                </c:pt>
                <c:pt idx="698">
                  <c:v>2.7920000000000011E-2</c:v>
                </c:pt>
                <c:pt idx="699">
                  <c:v>2.7960000000000002E-2</c:v>
                </c:pt>
                <c:pt idx="700">
                  <c:v>2.8000000000000001E-2</c:v>
                </c:pt>
                <c:pt idx="701">
                  <c:v>2.8040000000000002E-2</c:v>
                </c:pt>
                <c:pt idx="702">
                  <c:v>2.8080000000000001E-2</c:v>
                </c:pt>
                <c:pt idx="703">
                  <c:v>2.8120000000000003E-2</c:v>
                </c:pt>
                <c:pt idx="704">
                  <c:v>2.8159999999999998E-2</c:v>
                </c:pt>
                <c:pt idx="705">
                  <c:v>2.8200000000000006E-2</c:v>
                </c:pt>
                <c:pt idx="706">
                  <c:v>2.8240000000000001E-2</c:v>
                </c:pt>
                <c:pt idx="707">
                  <c:v>2.828000000000001E-2</c:v>
                </c:pt>
                <c:pt idx="708">
                  <c:v>2.8319999999999998E-2</c:v>
                </c:pt>
                <c:pt idx="709">
                  <c:v>2.8360000000000003E-2</c:v>
                </c:pt>
                <c:pt idx="710">
                  <c:v>2.8400000000000002E-2</c:v>
                </c:pt>
                <c:pt idx="711">
                  <c:v>2.844000000000001E-2</c:v>
                </c:pt>
                <c:pt idx="712">
                  <c:v>2.8480000000000002E-2</c:v>
                </c:pt>
                <c:pt idx="713">
                  <c:v>2.8519999999999997E-2</c:v>
                </c:pt>
                <c:pt idx="714">
                  <c:v>2.8559999999999999E-2</c:v>
                </c:pt>
                <c:pt idx="715">
                  <c:v>2.8600000000000011E-2</c:v>
                </c:pt>
                <c:pt idx="716">
                  <c:v>2.8640000000000002E-2</c:v>
                </c:pt>
                <c:pt idx="717">
                  <c:v>2.8680000000000001E-2</c:v>
                </c:pt>
                <c:pt idx="718">
                  <c:v>2.8719999999999999E-2</c:v>
                </c:pt>
                <c:pt idx="719">
                  <c:v>2.8759999999999997E-2</c:v>
                </c:pt>
                <c:pt idx="720">
                  <c:v>2.8800000000000006E-2</c:v>
                </c:pt>
                <c:pt idx="721">
                  <c:v>2.8840000000000001E-2</c:v>
                </c:pt>
                <c:pt idx="722">
                  <c:v>2.8880000000000006E-2</c:v>
                </c:pt>
                <c:pt idx="723">
                  <c:v>2.8919999999999998E-2</c:v>
                </c:pt>
                <c:pt idx="724">
                  <c:v>2.8960000000000003E-2</c:v>
                </c:pt>
                <c:pt idx="725">
                  <c:v>2.9000000000000001E-2</c:v>
                </c:pt>
                <c:pt idx="726">
                  <c:v>2.904000000000001E-2</c:v>
                </c:pt>
                <c:pt idx="727">
                  <c:v>2.9080000000000002E-2</c:v>
                </c:pt>
                <c:pt idx="728">
                  <c:v>2.9120000000000004E-2</c:v>
                </c:pt>
                <c:pt idx="729">
                  <c:v>2.9159999999999998E-2</c:v>
                </c:pt>
                <c:pt idx="730">
                  <c:v>2.9200000000000011E-2</c:v>
                </c:pt>
                <c:pt idx="731">
                  <c:v>2.9240000000000002E-2</c:v>
                </c:pt>
                <c:pt idx="732">
                  <c:v>2.9280000000000011E-2</c:v>
                </c:pt>
                <c:pt idx="733">
                  <c:v>2.9319999999999999E-2</c:v>
                </c:pt>
                <c:pt idx="734">
                  <c:v>2.9359999999999997E-2</c:v>
                </c:pt>
                <c:pt idx="735">
                  <c:v>2.9400000000000006E-2</c:v>
                </c:pt>
                <c:pt idx="736">
                  <c:v>2.9440000000000011E-2</c:v>
                </c:pt>
                <c:pt idx="737">
                  <c:v>2.9480000000000006E-2</c:v>
                </c:pt>
                <c:pt idx="738">
                  <c:v>2.9519999999999998E-2</c:v>
                </c:pt>
                <c:pt idx="739">
                  <c:v>2.9560000000000003E-2</c:v>
                </c:pt>
                <c:pt idx="740">
                  <c:v>2.9600000000000001E-2</c:v>
                </c:pt>
                <c:pt idx="741">
                  <c:v>2.9640000000000041E-2</c:v>
                </c:pt>
                <c:pt idx="742">
                  <c:v>2.9680000000000002E-2</c:v>
                </c:pt>
                <c:pt idx="743">
                  <c:v>2.9720000000000003E-2</c:v>
                </c:pt>
                <c:pt idx="744">
                  <c:v>2.9759999999999998E-2</c:v>
                </c:pt>
                <c:pt idx="745">
                  <c:v>2.9800000000000011E-2</c:v>
                </c:pt>
                <c:pt idx="746">
                  <c:v>2.9840000000000002E-2</c:v>
                </c:pt>
                <c:pt idx="747">
                  <c:v>2.9880000000000011E-2</c:v>
                </c:pt>
                <c:pt idx="748">
                  <c:v>2.9919999999999999E-2</c:v>
                </c:pt>
                <c:pt idx="749">
                  <c:v>2.9960000000000004E-2</c:v>
                </c:pt>
                <c:pt idx="750">
                  <c:v>3.0000000000000002E-2</c:v>
                </c:pt>
                <c:pt idx="751">
                  <c:v>3.0040000000000011E-2</c:v>
                </c:pt>
                <c:pt idx="752">
                  <c:v>3.0080000000000016E-2</c:v>
                </c:pt>
                <c:pt idx="753">
                  <c:v>3.0119999999999997E-2</c:v>
                </c:pt>
                <c:pt idx="754">
                  <c:v>3.0160000000000003E-2</c:v>
                </c:pt>
                <c:pt idx="755">
                  <c:v>3.0200000000000012E-2</c:v>
                </c:pt>
                <c:pt idx="756">
                  <c:v>3.0240000000000006E-2</c:v>
                </c:pt>
                <c:pt idx="757">
                  <c:v>3.0280000000000012E-2</c:v>
                </c:pt>
                <c:pt idx="758">
                  <c:v>3.0320000000000003E-2</c:v>
                </c:pt>
                <c:pt idx="759">
                  <c:v>3.0359999999999998E-2</c:v>
                </c:pt>
                <c:pt idx="760">
                  <c:v>3.0400000000000052E-2</c:v>
                </c:pt>
                <c:pt idx="761">
                  <c:v>3.0440000000000012E-2</c:v>
                </c:pt>
                <c:pt idx="762">
                  <c:v>3.0480000000000052E-2</c:v>
                </c:pt>
                <c:pt idx="763">
                  <c:v>3.0519999999999999E-2</c:v>
                </c:pt>
                <c:pt idx="764">
                  <c:v>3.0560000000000004E-2</c:v>
                </c:pt>
                <c:pt idx="765">
                  <c:v>3.0600000000000002E-2</c:v>
                </c:pt>
                <c:pt idx="766">
                  <c:v>3.0640000000000056E-2</c:v>
                </c:pt>
                <c:pt idx="767">
                  <c:v>3.0680000000000002E-2</c:v>
                </c:pt>
                <c:pt idx="768">
                  <c:v>3.0720000000000004E-2</c:v>
                </c:pt>
                <c:pt idx="769">
                  <c:v>3.0760000000000003E-2</c:v>
                </c:pt>
                <c:pt idx="770">
                  <c:v>3.0800000000000011E-2</c:v>
                </c:pt>
                <c:pt idx="771">
                  <c:v>3.0840000000000051E-2</c:v>
                </c:pt>
                <c:pt idx="772">
                  <c:v>3.0880000000000012E-2</c:v>
                </c:pt>
                <c:pt idx="773">
                  <c:v>3.0920000000000003E-2</c:v>
                </c:pt>
                <c:pt idx="774">
                  <c:v>3.0960000000000001E-2</c:v>
                </c:pt>
                <c:pt idx="775">
                  <c:v>3.1000000000000052E-2</c:v>
                </c:pt>
                <c:pt idx="776">
                  <c:v>3.1040000000000012E-2</c:v>
                </c:pt>
                <c:pt idx="777">
                  <c:v>3.1080000000000052E-2</c:v>
                </c:pt>
                <c:pt idx="778">
                  <c:v>3.1119999999999998E-2</c:v>
                </c:pt>
                <c:pt idx="779">
                  <c:v>3.1160000000000004E-2</c:v>
                </c:pt>
                <c:pt idx="780">
                  <c:v>3.1200000000000012E-2</c:v>
                </c:pt>
                <c:pt idx="781">
                  <c:v>3.1240000000000052E-2</c:v>
                </c:pt>
                <c:pt idx="782">
                  <c:v>3.1280000000000002E-2</c:v>
                </c:pt>
                <c:pt idx="783">
                  <c:v>3.1320000000000001E-2</c:v>
                </c:pt>
                <c:pt idx="784">
                  <c:v>3.1360000000000006E-2</c:v>
                </c:pt>
                <c:pt idx="785">
                  <c:v>3.1400000000000011E-2</c:v>
                </c:pt>
                <c:pt idx="786">
                  <c:v>3.1440000000000051E-2</c:v>
                </c:pt>
                <c:pt idx="787">
                  <c:v>3.1480000000000015E-2</c:v>
                </c:pt>
                <c:pt idx="788">
                  <c:v>3.1519999999999999E-2</c:v>
                </c:pt>
                <c:pt idx="789">
                  <c:v>3.1560000000000005E-2</c:v>
                </c:pt>
                <c:pt idx="790">
                  <c:v>3.1600000000000052E-2</c:v>
                </c:pt>
                <c:pt idx="791">
                  <c:v>3.1640000000000015E-2</c:v>
                </c:pt>
                <c:pt idx="792">
                  <c:v>3.1680000000000055E-2</c:v>
                </c:pt>
                <c:pt idx="793">
                  <c:v>3.1720000000000005E-2</c:v>
                </c:pt>
                <c:pt idx="794">
                  <c:v>3.1760000000000004E-2</c:v>
                </c:pt>
                <c:pt idx="795">
                  <c:v>3.1800000000000002E-2</c:v>
                </c:pt>
                <c:pt idx="796">
                  <c:v>3.1840000000000042E-2</c:v>
                </c:pt>
                <c:pt idx="797">
                  <c:v>3.1880000000000012E-2</c:v>
                </c:pt>
                <c:pt idx="798">
                  <c:v>3.1920000000000004E-2</c:v>
                </c:pt>
                <c:pt idx="799">
                  <c:v>3.1960000000000002E-2</c:v>
                </c:pt>
                <c:pt idx="800">
                  <c:v>3.2000000000000042E-2</c:v>
                </c:pt>
                <c:pt idx="801">
                  <c:v>3.2040000000000082E-2</c:v>
                </c:pt>
                <c:pt idx="802">
                  <c:v>3.2080000000000011E-2</c:v>
                </c:pt>
                <c:pt idx="803">
                  <c:v>3.2120000000000003E-2</c:v>
                </c:pt>
                <c:pt idx="804">
                  <c:v>3.2160000000000001E-2</c:v>
                </c:pt>
                <c:pt idx="805">
                  <c:v>3.2199999999999999E-2</c:v>
                </c:pt>
                <c:pt idx="806">
                  <c:v>3.2240000000000012E-2</c:v>
                </c:pt>
                <c:pt idx="807">
                  <c:v>3.2280000000000052E-2</c:v>
                </c:pt>
                <c:pt idx="808">
                  <c:v>3.2320000000000002E-2</c:v>
                </c:pt>
                <c:pt idx="809">
                  <c:v>3.236E-2</c:v>
                </c:pt>
                <c:pt idx="810">
                  <c:v>3.2400000000000012E-2</c:v>
                </c:pt>
                <c:pt idx="811">
                  <c:v>3.2440000000000052E-2</c:v>
                </c:pt>
                <c:pt idx="812">
                  <c:v>3.2480000000000016E-2</c:v>
                </c:pt>
                <c:pt idx="813">
                  <c:v>3.252E-2</c:v>
                </c:pt>
                <c:pt idx="814">
                  <c:v>3.2560000000000006E-2</c:v>
                </c:pt>
                <c:pt idx="815">
                  <c:v>3.260000000000015E-2</c:v>
                </c:pt>
                <c:pt idx="816">
                  <c:v>3.2640000000000016E-2</c:v>
                </c:pt>
                <c:pt idx="817">
                  <c:v>3.2680000000000056E-2</c:v>
                </c:pt>
                <c:pt idx="818">
                  <c:v>3.2720000000000006E-2</c:v>
                </c:pt>
                <c:pt idx="819">
                  <c:v>3.2760000000000004E-2</c:v>
                </c:pt>
                <c:pt idx="820">
                  <c:v>3.2800000000000155E-2</c:v>
                </c:pt>
                <c:pt idx="821">
                  <c:v>3.2840000000000154E-2</c:v>
                </c:pt>
                <c:pt idx="822">
                  <c:v>3.2880000000000152E-2</c:v>
                </c:pt>
                <c:pt idx="823">
                  <c:v>3.2920000000000005E-2</c:v>
                </c:pt>
                <c:pt idx="824">
                  <c:v>3.2960000000000003E-2</c:v>
                </c:pt>
                <c:pt idx="825">
                  <c:v>3.3000000000000002E-2</c:v>
                </c:pt>
                <c:pt idx="826">
                  <c:v>3.304E-2</c:v>
                </c:pt>
                <c:pt idx="827">
                  <c:v>3.3080000000000005E-2</c:v>
                </c:pt>
                <c:pt idx="828">
                  <c:v>3.3120000000000004E-2</c:v>
                </c:pt>
                <c:pt idx="829">
                  <c:v>3.3159999999999995E-2</c:v>
                </c:pt>
                <c:pt idx="830">
                  <c:v>3.32E-2</c:v>
                </c:pt>
                <c:pt idx="831">
                  <c:v>3.3240000000000006E-2</c:v>
                </c:pt>
                <c:pt idx="832">
                  <c:v>3.3280000000000004E-2</c:v>
                </c:pt>
                <c:pt idx="833">
                  <c:v>3.3319999999999995E-2</c:v>
                </c:pt>
                <c:pt idx="834">
                  <c:v>3.3360000000000001E-2</c:v>
                </c:pt>
                <c:pt idx="835">
                  <c:v>3.3400000000000006E-2</c:v>
                </c:pt>
                <c:pt idx="836">
                  <c:v>3.3440000000000004E-2</c:v>
                </c:pt>
                <c:pt idx="837">
                  <c:v>3.348000000000001E-2</c:v>
                </c:pt>
                <c:pt idx="838">
                  <c:v>3.3520000000000001E-2</c:v>
                </c:pt>
                <c:pt idx="839">
                  <c:v>3.356E-2</c:v>
                </c:pt>
                <c:pt idx="840">
                  <c:v>3.3600000000000005E-2</c:v>
                </c:pt>
                <c:pt idx="841">
                  <c:v>3.364000000000001E-2</c:v>
                </c:pt>
                <c:pt idx="842">
                  <c:v>3.3680000000000002E-2</c:v>
                </c:pt>
                <c:pt idx="843">
                  <c:v>3.372E-2</c:v>
                </c:pt>
                <c:pt idx="844">
                  <c:v>3.3760000000000005E-2</c:v>
                </c:pt>
                <c:pt idx="845">
                  <c:v>3.3800000000000011E-2</c:v>
                </c:pt>
                <c:pt idx="846">
                  <c:v>3.3840000000000002E-2</c:v>
                </c:pt>
                <c:pt idx="847">
                  <c:v>3.388E-2</c:v>
                </c:pt>
                <c:pt idx="848">
                  <c:v>3.3920000000000006E-2</c:v>
                </c:pt>
                <c:pt idx="849">
                  <c:v>3.3960000000000004E-2</c:v>
                </c:pt>
                <c:pt idx="850">
                  <c:v>3.4000000000000002E-2</c:v>
                </c:pt>
                <c:pt idx="851">
                  <c:v>3.4040000000000001E-2</c:v>
                </c:pt>
                <c:pt idx="852">
                  <c:v>3.4080000000000006E-2</c:v>
                </c:pt>
                <c:pt idx="853">
                  <c:v>3.4120000000000004E-2</c:v>
                </c:pt>
                <c:pt idx="854">
                  <c:v>3.4160000000000003E-2</c:v>
                </c:pt>
                <c:pt idx="855">
                  <c:v>3.4200000000000001E-2</c:v>
                </c:pt>
                <c:pt idx="856">
                  <c:v>3.4240000000000013E-2</c:v>
                </c:pt>
                <c:pt idx="857">
                  <c:v>3.4280000000000005E-2</c:v>
                </c:pt>
                <c:pt idx="858">
                  <c:v>3.4320000000000003E-2</c:v>
                </c:pt>
                <c:pt idx="859">
                  <c:v>3.4360000000000002E-2</c:v>
                </c:pt>
                <c:pt idx="860">
                  <c:v>3.44E-2</c:v>
                </c:pt>
                <c:pt idx="861">
                  <c:v>3.4440000000000005E-2</c:v>
                </c:pt>
                <c:pt idx="862">
                  <c:v>3.4480000000000011E-2</c:v>
                </c:pt>
                <c:pt idx="863">
                  <c:v>3.4520000000000002E-2</c:v>
                </c:pt>
                <c:pt idx="864">
                  <c:v>3.456E-2</c:v>
                </c:pt>
                <c:pt idx="865">
                  <c:v>3.4600000000000006E-2</c:v>
                </c:pt>
                <c:pt idx="866">
                  <c:v>3.4640000000000011E-2</c:v>
                </c:pt>
                <c:pt idx="867">
                  <c:v>3.4680000000000002E-2</c:v>
                </c:pt>
                <c:pt idx="868">
                  <c:v>3.4720000000000001E-2</c:v>
                </c:pt>
                <c:pt idx="869">
                  <c:v>3.4760000000000006E-2</c:v>
                </c:pt>
                <c:pt idx="870">
                  <c:v>3.4800000000000011E-2</c:v>
                </c:pt>
                <c:pt idx="871">
                  <c:v>3.484000000000001E-2</c:v>
                </c:pt>
                <c:pt idx="872">
                  <c:v>3.4880000000000001E-2</c:v>
                </c:pt>
                <c:pt idx="873">
                  <c:v>3.492E-2</c:v>
                </c:pt>
                <c:pt idx="874">
                  <c:v>3.4960000000000005E-2</c:v>
                </c:pt>
                <c:pt idx="875">
                  <c:v>3.500000000000001E-2</c:v>
                </c:pt>
                <c:pt idx="876">
                  <c:v>3.5040000000000002E-2</c:v>
                </c:pt>
                <c:pt idx="877">
                  <c:v>3.5080000000000014E-2</c:v>
                </c:pt>
                <c:pt idx="878">
                  <c:v>3.5120000000000005E-2</c:v>
                </c:pt>
                <c:pt idx="879">
                  <c:v>3.5160000000000004E-2</c:v>
                </c:pt>
                <c:pt idx="880">
                  <c:v>3.5200000000000002E-2</c:v>
                </c:pt>
                <c:pt idx="881">
                  <c:v>3.5240000000000014E-2</c:v>
                </c:pt>
                <c:pt idx="882">
                  <c:v>3.5280000000000006E-2</c:v>
                </c:pt>
                <c:pt idx="883">
                  <c:v>3.5320000000000004E-2</c:v>
                </c:pt>
                <c:pt idx="884">
                  <c:v>3.5360000000000003E-2</c:v>
                </c:pt>
                <c:pt idx="885">
                  <c:v>3.5400000000000001E-2</c:v>
                </c:pt>
                <c:pt idx="886">
                  <c:v>3.5440000000000006E-2</c:v>
                </c:pt>
                <c:pt idx="887">
                  <c:v>3.5480000000000012E-2</c:v>
                </c:pt>
                <c:pt idx="888">
                  <c:v>3.5520000000000003E-2</c:v>
                </c:pt>
                <c:pt idx="889">
                  <c:v>3.5560000000000001E-2</c:v>
                </c:pt>
                <c:pt idx="890">
                  <c:v>3.5600000000000041E-2</c:v>
                </c:pt>
                <c:pt idx="891">
                  <c:v>3.5640000000000012E-2</c:v>
                </c:pt>
                <c:pt idx="892">
                  <c:v>3.568000000000001E-2</c:v>
                </c:pt>
                <c:pt idx="893">
                  <c:v>3.5720000000000002E-2</c:v>
                </c:pt>
                <c:pt idx="894">
                  <c:v>3.576E-2</c:v>
                </c:pt>
                <c:pt idx="895">
                  <c:v>3.5800000000000012E-2</c:v>
                </c:pt>
                <c:pt idx="896">
                  <c:v>3.5840000000000011E-2</c:v>
                </c:pt>
                <c:pt idx="897">
                  <c:v>3.5880000000000002E-2</c:v>
                </c:pt>
                <c:pt idx="898">
                  <c:v>3.5920000000000001E-2</c:v>
                </c:pt>
                <c:pt idx="899">
                  <c:v>3.5960000000000006E-2</c:v>
                </c:pt>
                <c:pt idx="900">
                  <c:v>3.6000000000000011E-2</c:v>
                </c:pt>
                <c:pt idx="901">
                  <c:v>3.6040000000000016E-2</c:v>
                </c:pt>
                <c:pt idx="902">
                  <c:v>3.6080000000000015E-2</c:v>
                </c:pt>
                <c:pt idx="903">
                  <c:v>3.6120000000000006E-2</c:v>
                </c:pt>
                <c:pt idx="904">
                  <c:v>3.6160000000000005E-2</c:v>
                </c:pt>
                <c:pt idx="905">
                  <c:v>3.6200000000000052E-2</c:v>
                </c:pt>
                <c:pt idx="906">
                  <c:v>3.6240000000000015E-2</c:v>
                </c:pt>
                <c:pt idx="907">
                  <c:v>3.6280000000000055E-2</c:v>
                </c:pt>
                <c:pt idx="908">
                  <c:v>3.6320000000000005E-2</c:v>
                </c:pt>
                <c:pt idx="909">
                  <c:v>3.6360000000000003E-2</c:v>
                </c:pt>
                <c:pt idx="910">
                  <c:v>3.6400000000000016E-2</c:v>
                </c:pt>
                <c:pt idx="911">
                  <c:v>3.6440000000000056E-2</c:v>
                </c:pt>
                <c:pt idx="912">
                  <c:v>3.6480000000000012E-2</c:v>
                </c:pt>
                <c:pt idx="913">
                  <c:v>3.6520000000000004E-2</c:v>
                </c:pt>
                <c:pt idx="914">
                  <c:v>3.6560000000000002E-2</c:v>
                </c:pt>
                <c:pt idx="915">
                  <c:v>3.6600000000000042E-2</c:v>
                </c:pt>
                <c:pt idx="916">
                  <c:v>3.6640000000000082E-2</c:v>
                </c:pt>
                <c:pt idx="917">
                  <c:v>3.6680000000000011E-2</c:v>
                </c:pt>
                <c:pt idx="918">
                  <c:v>3.6720000000000003E-2</c:v>
                </c:pt>
                <c:pt idx="919">
                  <c:v>3.6760000000000001E-2</c:v>
                </c:pt>
                <c:pt idx="920">
                  <c:v>3.6800000000000152E-2</c:v>
                </c:pt>
                <c:pt idx="921">
                  <c:v>3.6840000000000012E-2</c:v>
                </c:pt>
                <c:pt idx="922">
                  <c:v>3.6880000000000052E-2</c:v>
                </c:pt>
                <c:pt idx="923">
                  <c:v>3.6920000000000001E-2</c:v>
                </c:pt>
                <c:pt idx="924">
                  <c:v>3.696E-2</c:v>
                </c:pt>
                <c:pt idx="925">
                  <c:v>3.7000000000000012E-2</c:v>
                </c:pt>
                <c:pt idx="926">
                  <c:v>3.7040000000000052E-2</c:v>
                </c:pt>
                <c:pt idx="927">
                  <c:v>3.7080000000000092E-2</c:v>
                </c:pt>
                <c:pt idx="928">
                  <c:v>3.712E-2</c:v>
                </c:pt>
                <c:pt idx="929">
                  <c:v>3.7160000000000006E-2</c:v>
                </c:pt>
                <c:pt idx="930">
                  <c:v>3.7200000000000052E-2</c:v>
                </c:pt>
                <c:pt idx="931">
                  <c:v>3.7240000000000016E-2</c:v>
                </c:pt>
                <c:pt idx="932">
                  <c:v>3.7280000000000056E-2</c:v>
                </c:pt>
                <c:pt idx="933">
                  <c:v>3.7320000000000006E-2</c:v>
                </c:pt>
                <c:pt idx="934">
                  <c:v>3.7360000000000004E-2</c:v>
                </c:pt>
                <c:pt idx="935">
                  <c:v>3.7400000000000162E-2</c:v>
                </c:pt>
                <c:pt idx="936">
                  <c:v>3.7440000000000161E-2</c:v>
                </c:pt>
                <c:pt idx="937">
                  <c:v>3.7480000000000159E-2</c:v>
                </c:pt>
                <c:pt idx="938">
                  <c:v>3.7520000000000005E-2</c:v>
                </c:pt>
                <c:pt idx="939">
                  <c:v>3.7560000000000003E-2</c:v>
                </c:pt>
                <c:pt idx="940">
                  <c:v>3.7600000000000154E-2</c:v>
                </c:pt>
                <c:pt idx="941">
                  <c:v>3.7640000000000153E-2</c:v>
                </c:pt>
                <c:pt idx="942">
                  <c:v>3.7680000000000012E-2</c:v>
                </c:pt>
                <c:pt idx="943">
                  <c:v>3.7720000000000004E-2</c:v>
                </c:pt>
                <c:pt idx="944">
                  <c:v>3.7760000000000002E-2</c:v>
                </c:pt>
                <c:pt idx="945">
                  <c:v>3.7800000000000153E-2</c:v>
                </c:pt>
                <c:pt idx="946">
                  <c:v>3.7840000000000172E-2</c:v>
                </c:pt>
                <c:pt idx="947">
                  <c:v>3.7880000000000164E-2</c:v>
                </c:pt>
                <c:pt idx="948">
                  <c:v>3.7920000000000002E-2</c:v>
                </c:pt>
                <c:pt idx="949">
                  <c:v>3.7960000000000001E-2</c:v>
                </c:pt>
                <c:pt idx="950">
                  <c:v>3.8000000000000006E-2</c:v>
                </c:pt>
                <c:pt idx="951">
                  <c:v>3.8040000000000004E-2</c:v>
                </c:pt>
                <c:pt idx="952">
                  <c:v>3.808000000000001E-2</c:v>
                </c:pt>
                <c:pt idx="953">
                  <c:v>3.8120000000000001E-2</c:v>
                </c:pt>
                <c:pt idx="954">
                  <c:v>3.8159999999999999E-2</c:v>
                </c:pt>
                <c:pt idx="955">
                  <c:v>3.8200000000000005E-2</c:v>
                </c:pt>
                <c:pt idx="956">
                  <c:v>3.824000000000001E-2</c:v>
                </c:pt>
                <c:pt idx="957">
                  <c:v>3.8280000000000002E-2</c:v>
                </c:pt>
                <c:pt idx="958">
                  <c:v>3.832E-2</c:v>
                </c:pt>
                <c:pt idx="959">
                  <c:v>3.8360000000000005E-2</c:v>
                </c:pt>
                <c:pt idx="960">
                  <c:v>3.8400000000000011E-2</c:v>
                </c:pt>
                <c:pt idx="961">
                  <c:v>3.8440000000000002E-2</c:v>
                </c:pt>
                <c:pt idx="962">
                  <c:v>3.848E-2</c:v>
                </c:pt>
                <c:pt idx="963">
                  <c:v>3.8520000000000006E-2</c:v>
                </c:pt>
                <c:pt idx="964">
                  <c:v>3.8560000000000004E-2</c:v>
                </c:pt>
                <c:pt idx="965">
                  <c:v>3.8600000000000002E-2</c:v>
                </c:pt>
                <c:pt idx="966">
                  <c:v>3.8640000000000001E-2</c:v>
                </c:pt>
                <c:pt idx="967">
                  <c:v>3.8680000000000006E-2</c:v>
                </c:pt>
                <c:pt idx="968">
                  <c:v>3.8720000000000004E-2</c:v>
                </c:pt>
                <c:pt idx="969">
                  <c:v>3.8760000000000003E-2</c:v>
                </c:pt>
                <c:pt idx="970">
                  <c:v>3.8800000000000001E-2</c:v>
                </c:pt>
                <c:pt idx="971">
                  <c:v>3.8840000000000006E-2</c:v>
                </c:pt>
                <c:pt idx="972">
                  <c:v>3.8880000000000005E-2</c:v>
                </c:pt>
                <c:pt idx="973">
                  <c:v>3.8920000000000003E-2</c:v>
                </c:pt>
                <c:pt idx="974">
                  <c:v>3.8960000000000002E-2</c:v>
                </c:pt>
                <c:pt idx="975">
                  <c:v>3.9000000000000014E-2</c:v>
                </c:pt>
                <c:pt idx="976">
                  <c:v>3.9040000000000005E-2</c:v>
                </c:pt>
                <c:pt idx="977">
                  <c:v>3.9080000000000011E-2</c:v>
                </c:pt>
                <c:pt idx="978">
                  <c:v>3.9120000000000002E-2</c:v>
                </c:pt>
                <c:pt idx="979">
                  <c:v>3.916E-2</c:v>
                </c:pt>
                <c:pt idx="980">
                  <c:v>3.9200000000000006E-2</c:v>
                </c:pt>
                <c:pt idx="981">
                  <c:v>3.9240000000000011E-2</c:v>
                </c:pt>
                <c:pt idx="982">
                  <c:v>3.9280000000000002E-2</c:v>
                </c:pt>
                <c:pt idx="983">
                  <c:v>3.9320000000000001E-2</c:v>
                </c:pt>
                <c:pt idx="984">
                  <c:v>3.9360000000000006E-2</c:v>
                </c:pt>
                <c:pt idx="985">
                  <c:v>3.9400000000000011E-2</c:v>
                </c:pt>
                <c:pt idx="986">
                  <c:v>3.944000000000001E-2</c:v>
                </c:pt>
                <c:pt idx="987">
                  <c:v>3.9480000000000001E-2</c:v>
                </c:pt>
                <c:pt idx="988">
                  <c:v>3.9520000000000007E-2</c:v>
                </c:pt>
                <c:pt idx="989">
                  <c:v>3.9560000000000005E-2</c:v>
                </c:pt>
                <c:pt idx="990">
                  <c:v>3.960000000000001E-2</c:v>
                </c:pt>
                <c:pt idx="991">
                  <c:v>3.9640000000000002E-2</c:v>
                </c:pt>
                <c:pt idx="992">
                  <c:v>3.9680000000000042E-2</c:v>
                </c:pt>
                <c:pt idx="993">
                  <c:v>3.9720000000000005E-2</c:v>
                </c:pt>
                <c:pt idx="994">
                  <c:v>3.9760000000000004E-2</c:v>
                </c:pt>
                <c:pt idx="995">
                  <c:v>3.9800000000000002E-2</c:v>
                </c:pt>
                <c:pt idx="996">
                  <c:v>3.9840000000000014E-2</c:v>
                </c:pt>
                <c:pt idx="997">
                  <c:v>3.9880000000000006E-2</c:v>
                </c:pt>
                <c:pt idx="998">
                  <c:v>3.9920000000000004E-2</c:v>
                </c:pt>
                <c:pt idx="999">
                  <c:v>3.9960000000000002E-2</c:v>
                </c:pt>
                <c:pt idx="1000">
                  <c:v>4.0000000000000022E-2</c:v>
                </c:pt>
                <c:pt idx="1001">
                  <c:v>4.0040000000000006E-2</c:v>
                </c:pt>
                <c:pt idx="1002">
                  <c:v>4.0080000000000011E-2</c:v>
                </c:pt>
                <c:pt idx="1003">
                  <c:v>4.0120000000000003E-2</c:v>
                </c:pt>
                <c:pt idx="1004">
                  <c:v>4.0160000000000001E-2</c:v>
                </c:pt>
                <c:pt idx="1005">
                  <c:v>4.0200000000000007E-2</c:v>
                </c:pt>
                <c:pt idx="1006">
                  <c:v>4.0240000000000005E-2</c:v>
                </c:pt>
                <c:pt idx="1007">
                  <c:v>4.0280000000000003E-2</c:v>
                </c:pt>
                <c:pt idx="1008">
                  <c:v>4.0320000000000002E-2</c:v>
                </c:pt>
                <c:pt idx="1009">
                  <c:v>4.0360000000000104E-2</c:v>
                </c:pt>
                <c:pt idx="1010">
                  <c:v>4.0400000000000012E-2</c:v>
                </c:pt>
                <c:pt idx="1011">
                  <c:v>4.0440000000000004E-2</c:v>
                </c:pt>
                <c:pt idx="1012">
                  <c:v>4.0480000000000002E-2</c:v>
                </c:pt>
                <c:pt idx="1013">
                  <c:v>4.052E-2</c:v>
                </c:pt>
                <c:pt idx="1014">
                  <c:v>4.0560000000000013E-2</c:v>
                </c:pt>
                <c:pt idx="1015">
                  <c:v>4.0599999999999997E-2</c:v>
                </c:pt>
                <c:pt idx="1016">
                  <c:v>4.0639999999999996E-2</c:v>
                </c:pt>
                <c:pt idx="1017">
                  <c:v>4.0680000000000001E-2</c:v>
                </c:pt>
                <c:pt idx="1018">
                  <c:v>4.0720000000000013E-2</c:v>
                </c:pt>
                <c:pt idx="1019">
                  <c:v>4.0760000000000123E-2</c:v>
                </c:pt>
                <c:pt idx="1020">
                  <c:v>4.0800000000000003E-2</c:v>
                </c:pt>
                <c:pt idx="1021">
                  <c:v>4.0840000000000001E-2</c:v>
                </c:pt>
                <c:pt idx="1022">
                  <c:v>4.0880000000000014E-2</c:v>
                </c:pt>
                <c:pt idx="1023">
                  <c:v>4.0920000000000012E-2</c:v>
                </c:pt>
                <c:pt idx="1024">
                  <c:v>4.0960000000000003E-2</c:v>
                </c:pt>
                <c:pt idx="1025">
                  <c:v>4.1000000000000002E-2</c:v>
                </c:pt>
                <c:pt idx="1026">
                  <c:v>4.1039999999999986E-2</c:v>
                </c:pt>
                <c:pt idx="1027">
                  <c:v>4.1080000000000012E-2</c:v>
                </c:pt>
                <c:pt idx="1028">
                  <c:v>4.1119999999999997E-2</c:v>
                </c:pt>
                <c:pt idx="1029">
                  <c:v>4.1160000000000002E-2</c:v>
                </c:pt>
                <c:pt idx="1030">
                  <c:v>4.1199999999999987E-2</c:v>
                </c:pt>
                <c:pt idx="1031">
                  <c:v>4.1239999999999985E-2</c:v>
                </c:pt>
                <c:pt idx="1032">
                  <c:v>4.1279999999999956E-2</c:v>
                </c:pt>
                <c:pt idx="1033">
                  <c:v>4.1320000000000003E-2</c:v>
                </c:pt>
                <c:pt idx="1034">
                  <c:v>4.1360000000000022E-2</c:v>
                </c:pt>
                <c:pt idx="1035">
                  <c:v>4.1400000000000013E-2</c:v>
                </c:pt>
                <c:pt idx="1036">
                  <c:v>4.1440000000000005E-2</c:v>
                </c:pt>
                <c:pt idx="1037">
                  <c:v>4.1480000000000003E-2</c:v>
                </c:pt>
                <c:pt idx="1038">
                  <c:v>4.1519999999999987E-2</c:v>
                </c:pt>
                <c:pt idx="1039">
                  <c:v>4.1560000000000014E-2</c:v>
                </c:pt>
                <c:pt idx="1040">
                  <c:v>4.1600000000000005E-2</c:v>
                </c:pt>
                <c:pt idx="1041">
                  <c:v>4.1639999999999976E-2</c:v>
                </c:pt>
                <c:pt idx="1042">
                  <c:v>4.1679999999999946E-2</c:v>
                </c:pt>
                <c:pt idx="1043">
                  <c:v>4.172E-2</c:v>
                </c:pt>
                <c:pt idx="1044">
                  <c:v>4.1760000000000012E-2</c:v>
                </c:pt>
                <c:pt idx="1045">
                  <c:v>4.1800000000000004E-2</c:v>
                </c:pt>
                <c:pt idx="1046">
                  <c:v>4.1839999999999995E-2</c:v>
                </c:pt>
                <c:pt idx="1047">
                  <c:v>4.1880000000000001E-2</c:v>
                </c:pt>
                <c:pt idx="1048">
                  <c:v>4.1920000000000006E-2</c:v>
                </c:pt>
                <c:pt idx="1049">
                  <c:v>4.1960000000000004E-2</c:v>
                </c:pt>
                <c:pt idx="1050">
                  <c:v>4.2000000000000023E-2</c:v>
                </c:pt>
                <c:pt idx="1051">
                  <c:v>4.2040000000000001E-2</c:v>
                </c:pt>
                <c:pt idx="1052">
                  <c:v>4.2080000000000013E-2</c:v>
                </c:pt>
                <c:pt idx="1053">
                  <c:v>4.2120000000000012E-2</c:v>
                </c:pt>
                <c:pt idx="1054">
                  <c:v>4.2160000000000024E-2</c:v>
                </c:pt>
                <c:pt idx="1055">
                  <c:v>4.2200000000000001E-2</c:v>
                </c:pt>
                <c:pt idx="1056">
                  <c:v>4.2240000000000007E-2</c:v>
                </c:pt>
                <c:pt idx="1057">
                  <c:v>4.2280000000000012E-2</c:v>
                </c:pt>
                <c:pt idx="1058">
                  <c:v>4.2320000000000003E-2</c:v>
                </c:pt>
                <c:pt idx="1059">
                  <c:v>4.2360000000000134E-2</c:v>
                </c:pt>
                <c:pt idx="1060">
                  <c:v>4.2400000000000014E-2</c:v>
                </c:pt>
                <c:pt idx="1061">
                  <c:v>4.2440000000000012E-2</c:v>
                </c:pt>
                <c:pt idx="1062">
                  <c:v>4.2480000000000004E-2</c:v>
                </c:pt>
                <c:pt idx="1063">
                  <c:v>4.2520000000000002E-2</c:v>
                </c:pt>
                <c:pt idx="1064">
                  <c:v>4.2560000000000014E-2</c:v>
                </c:pt>
                <c:pt idx="1065">
                  <c:v>4.2600000000000013E-2</c:v>
                </c:pt>
                <c:pt idx="1066">
                  <c:v>4.2639999999999997E-2</c:v>
                </c:pt>
                <c:pt idx="1067">
                  <c:v>4.2680000000000003E-2</c:v>
                </c:pt>
                <c:pt idx="1068">
                  <c:v>4.2720000000000022E-2</c:v>
                </c:pt>
                <c:pt idx="1069">
                  <c:v>4.2760000000000124E-2</c:v>
                </c:pt>
                <c:pt idx="1070">
                  <c:v>4.2800000000000032E-2</c:v>
                </c:pt>
                <c:pt idx="1071">
                  <c:v>4.2840000000000003E-2</c:v>
                </c:pt>
                <c:pt idx="1072">
                  <c:v>4.2880000000000022E-2</c:v>
                </c:pt>
                <c:pt idx="1073">
                  <c:v>4.2920000000000014E-2</c:v>
                </c:pt>
                <c:pt idx="1074">
                  <c:v>4.2960000000000033E-2</c:v>
                </c:pt>
                <c:pt idx="1075">
                  <c:v>4.3000000000000003E-2</c:v>
                </c:pt>
                <c:pt idx="1076">
                  <c:v>4.3040000000000002E-2</c:v>
                </c:pt>
                <c:pt idx="1077">
                  <c:v>4.308E-2</c:v>
                </c:pt>
                <c:pt idx="1078">
                  <c:v>4.3120000000000006E-2</c:v>
                </c:pt>
                <c:pt idx="1079">
                  <c:v>4.3160000000000004E-2</c:v>
                </c:pt>
                <c:pt idx="1080">
                  <c:v>4.3199999999999995E-2</c:v>
                </c:pt>
                <c:pt idx="1081">
                  <c:v>4.3239999999999987E-2</c:v>
                </c:pt>
                <c:pt idx="1082">
                  <c:v>4.3280000000000006E-2</c:v>
                </c:pt>
                <c:pt idx="1083">
                  <c:v>4.3320000000000004E-2</c:v>
                </c:pt>
                <c:pt idx="1084">
                  <c:v>4.3360000000000024E-2</c:v>
                </c:pt>
                <c:pt idx="1085">
                  <c:v>4.3400000000000001E-2</c:v>
                </c:pt>
                <c:pt idx="1086">
                  <c:v>4.3440000000000006E-2</c:v>
                </c:pt>
                <c:pt idx="1087">
                  <c:v>4.3480000000000012E-2</c:v>
                </c:pt>
                <c:pt idx="1088">
                  <c:v>4.3519999999999996E-2</c:v>
                </c:pt>
                <c:pt idx="1089">
                  <c:v>4.3560000000000001E-2</c:v>
                </c:pt>
                <c:pt idx="1090">
                  <c:v>4.3600000000000007E-2</c:v>
                </c:pt>
                <c:pt idx="1091">
                  <c:v>4.3640000000000005E-2</c:v>
                </c:pt>
                <c:pt idx="1092">
                  <c:v>4.3679999999999976E-2</c:v>
                </c:pt>
                <c:pt idx="1093">
                  <c:v>4.3720000000000002E-2</c:v>
                </c:pt>
                <c:pt idx="1094">
                  <c:v>4.3760000000000014E-2</c:v>
                </c:pt>
                <c:pt idx="1095">
                  <c:v>4.3800000000000013E-2</c:v>
                </c:pt>
                <c:pt idx="1096">
                  <c:v>4.3839999999999997E-2</c:v>
                </c:pt>
                <c:pt idx="1097">
                  <c:v>4.3880000000000002E-2</c:v>
                </c:pt>
                <c:pt idx="1098">
                  <c:v>4.3920000000000001E-2</c:v>
                </c:pt>
                <c:pt idx="1099">
                  <c:v>4.3960000000000013E-2</c:v>
                </c:pt>
                <c:pt idx="1100">
                  <c:v>4.4000000000000032E-2</c:v>
                </c:pt>
                <c:pt idx="1101">
                  <c:v>4.4040000000000003E-2</c:v>
                </c:pt>
                <c:pt idx="1102">
                  <c:v>4.4080000000000112E-2</c:v>
                </c:pt>
                <c:pt idx="1103">
                  <c:v>4.4120000000000013E-2</c:v>
                </c:pt>
                <c:pt idx="1104">
                  <c:v>4.4160000000000033E-2</c:v>
                </c:pt>
                <c:pt idx="1105">
                  <c:v>4.4200000000000003E-2</c:v>
                </c:pt>
                <c:pt idx="1106">
                  <c:v>4.4240000000000002E-2</c:v>
                </c:pt>
                <c:pt idx="1107">
                  <c:v>4.4280000000000014E-2</c:v>
                </c:pt>
                <c:pt idx="1108">
                  <c:v>4.4320000000000033E-2</c:v>
                </c:pt>
                <c:pt idx="1109">
                  <c:v>4.4360000000000246E-2</c:v>
                </c:pt>
                <c:pt idx="1110">
                  <c:v>4.4400000000000113E-2</c:v>
                </c:pt>
                <c:pt idx="1111">
                  <c:v>4.4440000000000014E-2</c:v>
                </c:pt>
                <c:pt idx="1112">
                  <c:v>4.4480000000000033E-2</c:v>
                </c:pt>
                <c:pt idx="1113">
                  <c:v>4.4520000000000004E-2</c:v>
                </c:pt>
                <c:pt idx="1114">
                  <c:v>4.4560000000000113E-2</c:v>
                </c:pt>
                <c:pt idx="1115">
                  <c:v>4.4600000000000022E-2</c:v>
                </c:pt>
                <c:pt idx="1116">
                  <c:v>4.4640000000000006E-2</c:v>
                </c:pt>
                <c:pt idx="1117">
                  <c:v>4.4680000000000004E-2</c:v>
                </c:pt>
                <c:pt idx="1118">
                  <c:v>4.4720000000000024E-2</c:v>
                </c:pt>
                <c:pt idx="1119">
                  <c:v>4.4760000000000306E-2</c:v>
                </c:pt>
                <c:pt idx="1120">
                  <c:v>4.4800000000000034E-2</c:v>
                </c:pt>
                <c:pt idx="1121">
                  <c:v>4.4840000000000012E-2</c:v>
                </c:pt>
                <c:pt idx="1122">
                  <c:v>4.4880000000000024E-2</c:v>
                </c:pt>
                <c:pt idx="1123">
                  <c:v>4.4920000000000002E-2</c:v>
                </c:pt>
                <c:pt idx="1124">
                  <c:v>4.4960000000000104E-2</c:v>
                </c:pt>
                <c:pt idx="1125">
                  <c:v>4.5000000000000012E-2</c:v>
                </c:pt>
                <c:pt idx="1126">
                  <c:v>4.5040000000000004E-2</c:v>
                </c:pt>
                <c:pt idx="1127">
                  <c:v>4.5080000000000002E-2</c:v>
                </c:pt>
                <c:pt idx="1128">
                  <c:v>4.512E-2</c:v>
                </c:pt>
                <c:pt idx="1129">
                  <c:v>4.5160000000000013E-2</c:v>
                </c:pt>
                <c:pt idx="1130">
                  <c:v>4.5200000000000004E-2</c:v>
                </c:pt>
                <c:pt idx="1131">
                  <c:v>4.5239999999999995E-2</c:v>
                </c:pt>
                <c:pt idx="1132">
                  <c:v>4.5280000000000001E-2</c:v>
                </c:pt>
                <c:pt idx="1133">
                  <c:v>4.5320000000000013E-2</c:v>
                </c:pt>
                <c:pt idx="1134">
                  <c:v>4.5360000000000122E-2</c:v>
                </c:pt>
                <c:pt idx="1135">
                  <c:v>4.5400000000000003E-2</c:v>
                </c:pt>
                <c:pt idx="1136">
                  <c:v>4.5440000000000001E-2</c:v>
                </c:pt>
                <c:pt idx="1137">
                  <c:v>4.5480000000000013E-2</c:v>
                </c:pt>
                <c:pt idx="1138">
                  <c:v>4.5520000000000012E-2</c:v>
                </c:pt>
                <c:pt idx="1139">
                  <c:v>4.5560000000000003E-2</c:v>
                </c:pt>
                <c:pt idx="1140">
                  <c:v>4.5600000000000002E-2</c:v>
                </c:pt>
                <c:pt idx="1141">
                  <c:v>4.5640000000000007E-2</c:v>
                </c:pt>
                <c:pt idx="1142">
                  <c:v>4.5680000000000012E-2</c:v>
                </c:pt>
                <c:pt idx="1143">
                  <c:v>4.5720000000000004E-2</c:v>
                </c:pt>
                <c:pt idx="1144">
                  <c:v>4.5760000000000134E-2</c:v>
                </c:pt>
                <c:pt idx="1145">
                  <c:v>4.5800000000000014E-2</c:v>
                </c:pt>
                <c:pt idx="1146">
                  <c:v>4.5840000000000013E-2</c:v>
                </c:pt>
                <c:pt idx="1147">
                  <c:v>4.5880000000000004E-2</c:v>
                </c:pt>
                <c:pt idx="1148">
                  <c:v>4.5920000000000002E-2</c:v>
                </c:pt>
                <c:pt idx="1149">
                  <c:v>4.5960000000000022E-2</c:v>
                </c:pt>
                <c:pt idx="1150">
                  <c:v>4.6000000000000013E-2</c:v>
                </c:pt>
                <c:pt idx="1151">
                  <c:v>4.6040000000000005E-2</c:v>
                </c:pt>
                <c:pt idx="1152">
                  <c:v>4.6080000000000003E-2</c:v>
                </c:pt>
                <c:pt idx="1153">
                  <c:v>4.6119999999999987E-2</c:v>
                </c:pt>
                <c:pt idx="1154">
                  <c:v>4.6160000000000014E-2</c:v>
                </c:pt>
                <c:pt idx="1155">
                  <c:v>4.6200000000000005E-2</c:v>
                </c:pt>
                <c:pt idx="1156">
                  <c:v>4.6239999999999976E-2</c:v>
                </c:pt>
                <c:pt idx="1157">
                  <c:v>4.6279999999999946E-2</c:v>
                </c:pt>
                <c:pt idx="1158">
                  <c:v>4.6320000000000014E-2</c:v>
                </c:pt>
                <c:pt idx="1159">
                  <c:v>4.6360000000000012E-2</c:v>
                </c:pt>
                <c:pt idx="1160">
                  <c:v>4.6400000000000004E-2</c:v>
                </c:pt>
                <c:pt idx="1161">
                  <c:v>4.6439999999999995E-2</c:v>
                </c:pt>
                <c:pt idx="1162">
                  <c:v>4.648E-2</c:v>
                </c:pt>
                <c:pt idx="1163">
                  <c:v>4.6520000000000006E-2</c:v>
                </c:pt>
                <c:pt idx="1164">
                  <c:v>4.6560000000000004E-2</c:v>
                </c:pt>
                <c:pt idx="1165">
                  <c:v>4.6599999999999996E-2</c:v>
                </c:pt>
                <c:pt idx="1166">
                  <c:v>4.6639999999999987E-2</c:v>
                </c:pt>
                <c:pt idx="1167">
                  <c:v>4.6680000000000006E-2</c:v>
                </c:pt>
                <c:pt idx="1168">
                  <c:v>4.6720000000000012E-2</c:v>
                </c:pt>
                <c:pt idx="1169">
                  <c:v>4.6760000000000024E-2</c:v>
                </c:pt>
                <c:pt idx="1170">
                  <c:v>4.6800000000000001E-2</c:v>
                </c:pt>
                <c:pt idx="1171">
                  <c:v>4.6840000000000007E-2</c:v>
                </c:pt>
                <c:pt idx="1172">
                  <c:v>4.6880000000000012E-2</c:v>
                </c:pt>
                <c:pt idx="1173">
                  <c:v>4.6919999999999996E-2</c:v>
                </c:pt>
                <c:pt idx="1174">
                  <c:v>4.6960000000000002E-2</c:v>
                </c:pt>
                <c:pt idx="1175">
                  <c:v>4.7000000000000014E-2</c:v>
                </c:pt>
                <c:pt idx="1176">
                  <c:v>4.7040000000000012E-2</c:v>
                </c:pt>
                <c:pt idx="1177">
                  <c:v>4.7080000000000004E-2</c:v>
                </c:pt>
                <c:pt idx="1178">
                  <c:v>4.7120000000000002E-2</c:v>
                </c:pt>
                <c:pt idx="1179">
                  <c:v>4.7160000000000014E-2</c:v>
                </c:pt>
                <c:pt idx="1180">
                  <c:v>4.7200000000000013E-2</c:v>
                </c:pt>
                <c:pt idx="1181">
                  <c:v>4.7239999999999997E-2</c:v>
                </c:pt>
                <c:pt idx="1182">
                  <c:v>4.7280000000000003E-2</c:v>
                </c:pt>
                <c:pt idx="1183">
                  <c:v>4.7320000000000022E-2</c:v>
                </c:pt>
                <c:pt idx="1184">
                  <c:v>4.7360000000000124E-2</c:v>
                </c:pt>
                <c:pt idx="1185">
                  <c:v>4.7400000000000032E-2</c:v>
                </c:pt>
                <c:pt idx="1186">
                  <c:v>4.7440000000000003E-2</c:v>
                </c:pt>
                <c:pt idx="1187">
                  <c:v>4.7480000000000022E-2</c:v>
                </c:pt>
                <c:pt idx="1188">
                  <c:v>4.7520000000000014E-2</c:v>
                </c:pt>
                <c:pt idx="1189">
                  <c:v>4.7560000000000033E-2</c:v>
                </c:pt>
                <c:pt idx="1190">
                  <c:v>4.7600000000000003E-2</c:v>
                </c:pt>
                <c:pt idx="1191">
                  <c:v>4.7640000000000002E-2</c:v>
                </c:pt>
                <c:pt idx="1192">
                  <c:v>4.7680000000000014E-2</c:v>
                </c:pt>
                <c:pt idx="1193">
                  <c:v>4.7720000000000033E-2</c:v>
                </c:pt>
                <c:pt idx="1194">
                  <c:v>4.7760000000000226E-2</c:v>
                </c:pt>
                <c:pt idx="1195">
                  <c:v>4.7800000000000023E-2</c:v>
                </c:pt>
                <c:pt idx="1196">
                  <c:v>4.7840000000000001E-2</c:v>
                </c:pt>
                <c:pt idx="1197">
                  <c:v>4.7880000000000034E-2</c:v>
                </c:pt>
                <c:pt idx="1198">
                  <c:v>4.7920000000000004E-2</c:v>
                </c:pt>
                <c:pt idx="1199">
                  <c:v>4.7960000000000023E-2</c:v>
                </c:pt>
                <c:pt idx="1200">
                  <c:v>4.8000000000000001E-2</c:v>
                </c:pt>
                <c:pt idx="1201">
                  <c:v>4.8040000000000006E-2</c:v>
                </c:pt>
                <c:pt idx="1202">
                  <c:v>4.8080000000000012E-2</c:v>
                </c:pt>
                <c:pt idx="1203">
                  <c:v>4.8119999999999996E-2</c:v>
                </c:pt>
                <c:pt idx="1204">
                  <c:v>4.8160000000000001E-2</c:v>
                </c:pt>
                <c:pt idx="1205">
                  <c:v>4.8200000000000007E-2</c:v>
                </c:pt>
                <c:pt idx="1206">
                  <c:v>4.8240000000000005E-2</c:v>
                </c:pt>
                <c:pt idx="1207">
                  <c:v>4.8279999999999976E-2</c:v>
                </c:pt>
                <c:pt idx="1208">
                  <c:v>4.8320000000000002E-2</c:v>
                </c:pt>
                <c:pt idx="1209">
                  <c:v>4.8360000000000014E-2</c:v>
                </c:pt>
                <c:pt idx="1210">
                  <c:v>4.8400000000000012E-2</c:v>
                </c:pt>
                <c:pt idx="1211">
                  <c:v>4.8439999999999997E-2</c:v>
                </c:pt>
                <c:pt idx="1212">
                  <c:v>4.8480000000000002E-2</c:v>
                </c:pt>
                <c:pt idx="1213">
                  <c:v>4.8520000000000001E-2</c:v>
                </c:pt>
                <c:pt idx="1214">
                  <c:v>4.8560000000000013E-2</c:v>
                </c:pt>
                <c:pt idx="1215">
                  <c:v>4.8599999999999997E-2</c:v>
                </c:pt>
                <c:pt idx="1216">
                  <c:v>4.8639999999999996E-2</c:v>
                </c:pt>
                <c:pt idx="1217">
                  <c:v>4.8680000000000001E-2</c:v>
                </c:pt>
                <c:pt idx="1218">
                  <c:v>4.8720000000000013E-2</c:v>
                </c:pt>
                <c:pt idx="1219">
                  <c:v>4.8760000000000032E-2</c:v>
                </c:pt>
                <c:pt idx="1220">
                  <c:v>4.8800000000000003E-2</c:v>
                </c:pt>
                <c:pt idx="1221">
                  <c:v>4.8840000000000001E-2</c:v>
                </c:pt>
                <c:pt idx="1222">
                  <c:v>4.8880000000000014E-2</c:v>
                </c:pt>
                <c:pt idx="1223">
                  <c:v>4.8920000000000012E-2</c:v>
                </c:pt>
                <c:pt idx="1224">
                  <c:v>4.8960000000000004E-2</c:v>
                </c:pt>
                <c:pt idx="1225">
                  <c:v>4.9000000000000113E-2</c:v>
                </c:pt>
                <c:pt idx="1226">
                  <c:v>4.9040000000000014E-2</c:v>
                </c:pt>
                <c:pt idx="1227">
                  <c:v>4.9080000000000033E-2</c:v>
                </c:pt>
                <c:pt idx="1228">
                  <c:v>4.9120000000000004E-2</c:v>
                </c:pt>
                <c:pt idx="1229">
                  <c:v>4.9160000000000113E-2</c:v>
                </c:pt>
                <c:pt idx="1230">
                  <c:v>4.9200000000000021E-2</c:v>
                </c:pt>
                <c:pt idx="1231">
                  <c:v>4.9240000000000006E-2</c:v>
                </c:pt>
                <c:pt idx="1232">
                  <c:v>4.9280000000000004E-2</c:v>
                </c:pt>
                <c:pt idx="1233">
                  <c:v>4.9320000000000114E-2</c:v>
                </c:pt>
                <c:pt idx="1234">
                  <c:v>4.9360000000000306E-2</c:v>
                </c:pt>
                <c:pt idx="1235">
                  <c:v>4.9400000000000034E-2</c:v>
                </c:pt>
                <c:pt idx="1236">
                  <c:v>4.9440000000000012E-2</c:v>
                </c:pt>
                <c:pt idx="1237">
                  <c:v>4.9480000000000024E-2</c:v>
                </c:pt>
                <c:pt idx="1238">
                  <c:v>4.9520000000000022E-2</c:v>
                </c:pt>
                <c:pt idx="1239">
                  <c:v>4.9560000000000104E-2</c:v>
                </c:pt>
                <c:pt idx="1240">
                  <c:v>4.9600000000000012E-2</c:v>
                </c:pt>
                <c:pt idx="1241">
                  <c:v>4.9640000000000004E-2</c:v>
                </c:pt>
                <c:pt idx="1242">
                  <c:v>4.9680000000000002E-2</c:v>
                </c:pt>
                <c:pt idx="1243">
                  <c:v>4.9720000000000104E-2</c:v>
                </c:pt>
                <c:pt idx="1244">
                  <c:v>4.9760000000000332E-2</c:v>
                </c:pt>
                <c:pt idx="1245">
                  <c:v>4.9800000000000122E-2</c:v>
                </c:pt>
                <c:pt idx="1246">
                  <c:v>4.9840000000000002E-2</c:v>
                </c:pt>
                <c:pt idx="1247">
                  <c:v>4.9880000000000133E-2</c:v>
                </c:pt>
                <c:pt idx="1248">
                  <c:v>4.9920000000000013E-2</c:v>
                </c:pt>
                <c:pt idx="1249">
                  <c:v>4.9960000000000122E-2</c:v>
                </c:pt>
                <c:pt idx="1250">
                  <c:v>0.05</c:v>
                </c:pt>
                <c:pt idx="1251">
                  <c:v>5.0040000000000001E-2</c:v>
                </c:pt>
                <c:pt idx="1252">
                  <c:v>5.0080000000000013E-2</c:v>
                </c:pt>
                <c:pt idx="1253">
                  <c:v>5.0120000000000012E-2</c:v>
                </c:pt>
                <c:pt idx="1254">
                  <c:v>5.0160000000000003E-2</c:v>
                </c:pt>
                <c:pt idx="1255">
                  <c:v>5.0200000000000002E-2</c:v>
                </c:pt>
                <c:pt idx="1256">
                  <c:v>5.0240000000000007E-2</c:v>
                </c:pt>
                <c:pt idx="1257">
                  <c:v>5.0280000000000012E-2</c:v>
                </c:pt>
                <c:pt idx="1258">
                  <c:v>5.0320000000000004E-2</c:v>
                </c:pt>
                <c:pt idx="1259">
                  <c:v>5.0360000000000134E-2</c:v>
                </c:pt>
                <c:pt idx="1260">
                  <c:v>5.0400000000000014E-2</c:v>
                </c:pt>
                <c:pt idx="1261">
                  <c:v>5.0440000000000013E-2</c:v>
                </c:pt>
                <c:pt idx="1262">
                  <c:v>5.0480000000000004E-2</c:v>
                </c:pt>
                <c:pt idx="1263">
                  <c:v>5.0520000000000002E-2</c:v>
                </c:pt>
                <c:pt idx="1264">
                  <c:v>5.0560000000000022E-2</c:v>
                </c:pt>
                <c:pt idx="1265">
                  <c:v>5.0600000000000013E-2</c:v>
                </c:pt>
                <c:pt idx="1266">
                  <c:v>5.0639999999999998E-2</c:v>
                </c:pt>
                <c:pt idx="1267">
                  <c:v>5.0680000000000003E-2</c:v>
                </c:pt>
                <c:pt idx="1268">
                  <c:v>5.0720000000000022E-2</c:v>
                </c:pt>
                <c:pt idx="1269">
                  <c:v>5.0760000000000034E-2</c:v>
                </c:pt>
                <c:pt idx="1270">
                  <c:v>5.0800000000000012E-2</c:v>
                </c:pt>
                <c:pt idx="1271">
                  <c:v>5.0840000000000003E-2</c:v>
                </c:pt>
                <c:pt idx="1272">
                  <c:v>5.0880000000000022E-2</c:v>
                </c:pt>
                <c:pt idx="1273">
                  <c:v>5.0920000000000014E-2</c:v>
                </c:pt>
                <c:pt idx="1274">
                  <c:v>5.0960000000000012E-2</c:v>
                </c:pt>
                <c:pt idx="1275">
                  <c:v>5.1000000000000004E-2</c:v>
                </c:pt>
                <c:pt idx="1276">
                  <c:v>5.1039999999999995E-2</c:v>
                </c:pt>
                <c:pt idx="1277">
                  <c:v>5.1080000000000014E-2</c:v>
                </c:pt>
                <c:pt idx="1278">
                  <c:v>5.1120000000000006E-2</c:v>
                </c:pt>
                <c:pt idx="1279">
                  <c:v>5.1160000000000004E-2</c:v>
                </c:pt>
                <c:pt idx="1280">
                  <c:v>5.1199999999999996E-2</c:v>
                </c:pt>
                <c:pt idx="1281">
                  <c:v>5.1239999999999987E-2</c:v>
                </c:pt>
                <c:pt idx="1282">
                  <c:v>5.1280000000000006E-2</c:v>
                </c:pt>
                <c:pt idx="1283">
                  <c:v>5.1320000000000011E-2</c:v>
                </c:pt>
                <c:pt idx="1284">
                  <c:v>5.1360000000000024E-2</c:v>
                </c:pt>
                <c:pt idx="1285">
                  <c:v>5.1400000000000001E-2</c:v>
                </c:pt>
                <c:pt idx="1286">
                  <c:v>5.1440000000000007E-2</c:v>
                </c:pt>
                <c:pt idx="1287">
                  <c:v>5.1480000000000012E-2</c:v>
                </c:pt>
                <c:pt idx="1288">
                  <c:v>5.1519999999999996E-2</c:v>
                </c:pt>
                <c:pt idx="1289">
                  <c:v>5.1560000000000002E-2</c:v>
                </c:pt>
                <c:pt idx="1290">
                  <c:v>5.1600000000000007E-2</c:v>
                </c:pt>
                <c:pt idx="1291">
                  <c:v>5.1640000000000005E-2</c:v>
                </c:pt>
                <c:pt idx="1292">
                  <c:v>5.1679999999999955E-2</c:v>
                </c:pt>
                <c:pt idx="1293">
                  <c:v>5.1720000000000002E-2</c:v>
                </c:pt>
                <c:pt idx="1294">
                  <c:v>5.1760000000000014E-2</c:v>
                </c:pt>
                <c:pt idx="1295">
                  <c:v>5.1800000000000013E-2</c:v>
                </c:pt>
                <c:pt idx="1296">
                  <c:v>5.1839999999999997E-2</c:v>
                </c:pt>
                <c:pt idx="1297">
                  <c:v>5.1880000000000003E-2</c:v>
                </c:pt>
                <c:pt idx="1298">
                  <c:v>5.1920000000000001E-2</c:v>
                </c:pt>
                <c:pt idx="1299">
                  <c:v>5.1960000000000013E-2</c:v>
                </c:pt>
                <c:pt idx="1300">
                  <c:v>5.2000000000000032E-2</c:v>
                </c:pt>
                <c:pt idx="1301">
                  <c:v>5.2040000000000003E-2</c:v>
                </c:pt>
                <c:pt idx="1302">
                  <c:v>5.2080000000000022E-2</c:v>
                </c:pt>
                <c:pt idx="1303">
                  <c:v>5.2120000000000014E-2</c:v>
                </c:pt>
                <c:pt idx="1304">
                  <c:v>5.2160000000000033E-2</c:v>
                </c:pt>
                <c:pt idx="1305">
                  <c:v>5.2200000000000003E-2</c:v>
                </c:pt>
                <c:pt idx="1306">
                  <c:v>5.2240000000000002E-2</c:v>
                </c:pt>
                <c:pt idx="1307">
                  <c:v>5.2280000000000014E-2</c:v>
                </c:pt>
                <c:pt idx="1308">
                  <c:v>5.2320000000000033E-2</c:v>
                </c:pt>
                <c:pt idx="1309">
                  <c:v>5.2360000000000247E-2</c:v>
                </c:pt>
                <c:pt idx="1310">
                  <c:v>5.2400000000000023E-2</c:v>
                </c:pt>
                <c:pt idx="1311">
                  <c:v>5.2440000000000014E-2</c:v>
                </c:pt>
                <c:pt idx="1312">
                  <c:v>5.2480000000000034E-2</c:v>
                </c:pt>
                <c:pt idx="1313">
                  <c:v>5.2520000000000004E-2</c:v>
                </c:pt>
                <c:pt idx="1314">
                  <c:v>5.2560000000000023E-2</c:v>
                </c:pt>
                <c:pt idx="1315">
                  <c:v>5.2600000000000001E-2</c:v>
                </c:pt>
                <c:pt idx="1316">
                  <c:v>5.2640000000000006E-2</c:v>
                </c:pt>
                <c:pt idx="1317">
                  <c:v>5.2680000000000012E-2</c:v>
                </c:pt>
                <c:pt idx="1318">
                  <c:v>5.2720000000000024E-2</c:v>
                </c:pt>
                <c:pt idx="1319">
                  <c:v>5.2760000000000272E-2</c:v>
                </c:pt>
                <c:pt idx="1320">
                  <c:v>5.2800000000000034E-2</c:v>
                </c:pt>
                <c:pt idx="1321">
                  <c:v>5.2840000000000012E-2</c:v>
                </c:pt>
                <c:pt idx="1322">
                  <c:v>5.2880000000000024E-2</c:v>
                </c:pt>
                <c:pt idx="1323">
                  <c:v>5.2920000000000002E-2</c:v>
                </c:pt>
                <c:pt idx="1324">
                  <c:v>5.2960000000000014E-2</c:v>
                </c:pt>
                <c:pt idx="1325">
                  <c:v>5.3000000000000012E-2</c:v>
                </c:pt>
                <c:pt idx="1326">
                  <c:v>5.3039999999999997E-2</c:v>
                </c:pt>
                <c:pt idx="1327">
                  <c:v>5.3080000000000002E-2</c:v>
                </c:pt>
                <c:pt idx="1328">
                  <c:v>5.3120000000000007E-2</c:v>
                </c:pt>
                <c:pt idx="1329">
                  <c:v>5.3160000000000013E-2</c:v>
                </c:pt>
                <c:pt idx="1330">
                  <c:v>5.3199999999999997E-2</c:v>
                </c:pt>
                <c:pt idx="1331">
                  <c:v>5.3239999999999996E-2</c:v>
                </c:pt>
                <c:pt idx="1332">
                  <c:v>5.3280000000000001E-2</c:v>
                </c:pt>
                <c:pt idx="1333">
                  <c:v>5.3320000000000013E-2</c:v>
                </c:pt>
                <c:pt idx="1334">
                  <c:v>5.3360000000000032E-2</c:v>
                </c:pt>
                <c:pt idx="1335">
                  <c:v>5.3400000000000003E-2</c:v>
                </c:pt>
                <c:pt idx="1336">
                  <c:v>5.3440000000000001E-2</c:v>
                </c:pt>
                <c:pt idx="1337">
                  <c:v>5.3480000000000014E-2</c:v>
                </c:pt>
                <c:pt idx="1338">
                  <c:v>5.3520000000000012E-2</c:v>
                </c:pt>
                <c:pt idx="1339">
                  <c:v>5.3560000000000003E-2</c:v>
                </c:pt>
                <c:pt idx="1340">
                  <c:v>5.3600000000000002E-2</c:v>
                </c:pt>
                <c:pt idx="1341">
                  <c:v>5.3640000000000007E-2</c:v>
                </c:pt>
                <c:pt idx="1342">
                  <c:v>5.3680000000000012E-2</c:v>
                </c:pt>
                <c:pt idx="1343">
                  <c:v>5.3720000000000004E-2</c:v>
                </c:pt>
                <c:pt idx="1344">
                  <c:v>5.3760000000000113E-2</c:v>
                </c:pt>
                <c:pt idx="1345">
                  <c:v>5.3800000000000014E-2</c:v>
                </c:pt>
                <c:pt idx="1346">
                  <c:v>5.3840000000000013E-2</c:v>
                </c:pt>
                <c:pt idx="1347">
                  <c:v>5.3880000000000004E-2</c:v>
                </c:pt>
                <c:pt idx="1348">
                  <c:v>5.3920000000000003E-2</c:v>
                </c:pt>
                <c:pt idx="1349">
                  <c:v>5.3960000000000022E-2</c:v>
                </c:pt>
                <c:pt idx="1350">
                  <c:v>5.4000000000000034E-2</c:v>
                </c:pt>
                <c:pt idx="1351">
                  <c:v>5.4040000000000012E-2</c:v>
                </c:pt>
                <c:pt idx="1352">
                  <c:v>5.4080000000000114E-2</c:v>
                </c:pt>
                <c:pt idx="1353">
                  <c:v>5.4120000000000022E-2</c:v>
                </c:pt>
                <c:pt idx="1354">
                  <c:v>5.4160000000000132E-2</c:v>
                </c:pt>
                <c:pt idx="1355">
                  <c:v>5.4200000000000012E-2</c:v>
                </c:pt>
                <c:pt idx="1356">
                  <c:v>5.4240000000000003E-2</c:v>
                </c:pt>
                <c:pt idx="1357">
                  <c:v>5.4280000000000023E-2</c:v>
                </c:pt>
                <c:pt idx="1358">
                  <c:v>5.4320000000000104E-2</c:v>
                </c:pt>
                <c:pt idx="1359">
                  <c:v>5.4360000000000332E-2</c:v>
                </c:pt>
                <c:pt idx="1360">
                  <c:v>5.4400000000000184E-2</c:v>
                </c:pt>
                <c:pt idx="1361">
                  <c:v>5.4440000000000002E-2</c:v>
                </c:pt>
                <c:pt idx="1362">
                  <c:v>5.4480000000000132E-2</c:v>
                </c:pt>
                <c:pt idx="1363">
                  <c:v>5.4520000000000013E-2</c:v>
                </c:pt>
                <c:pt idx="1364">
                  <c:v>5.4560000000000122E-2</c:v>
                </c:pt>
                <c:pt idx="1365">
                  <c:v>5.4600000000000003E-2</c:v>
                </c:pt>
                <c:pt idx="1366">
                  <c:v>5.4640000000000001E-2</c:v>
                </c:pt>
                <c:pt idx="1367">
                  <c:v>5.4680000000000013E-2</c:v>
                </c:pt>
                <c:pt idx="1368">
                  <c:v>5.4720000000000123E-2</c:v>
                </c:pt>
                <c:pt idx="1369">
                  <c:v>5.4760000000000322E-2</c:v>
                </c:pt>
                <c:pt idx="1370">
                  <c:v>5.4800000000000133E-2</c:v>
                </c:pt>
                <c:pt idx="1371">
                  <c:v>5.4840000000000014E-2</c:v>
                </c:pt>
                <c:pt idx="1372">
                  <c:v>5.4880000000000123E-2</c:v>
                </c:pt>
                <c:pt idx="1373">
                  <c:v>5.4920000000000004E-2</c:v>
                </c:pt>
                <c:pt idx="1374">
                  <c:v>5.4960000000000134E-2</c:v>
                </c:pt>
                <c:pt idx="1375">
                  <c:v>5.5000000000000014E-2</c:v>
                </c:pt>
                <c:pt idx="1376">
                  <c:v>5.5040000000000013E-2</c:v>
                </c:pt>
                <c:pt idx="1377">
                  <c:v>5.5080000000000004E-2</c:v>
                </c:pt>
                <c:pt idx="1378">
                  <c:v>5.5120000000000002E-2</c:v>
                </c:pt>
                <c:pt idx="1379">
                  <c:v>5.5160000000000022E-2</c:v>
                </c:pt>
                <c:pt idx="1380">
                  <c:v>5.5200000000000013E-2</c:v>
                </c:pt>
                <c:pt idx="1381">
                  <c:v>5.5239999999999997E-2</c:v>
                </c:pt>
                <c:pt idx="1382">
                  <c:v>5.5280000000000003E-2</c:v>
                </c:pt>
                <c:pt idx="1383">
                  <c:v>5.5320000000000022E-2</c:v>
                </c:pt>
                <c:pt idx="1384">
                  <c:v>5.5360000000000034E-2</c:v>
                </c:pt>
                <c:pt idx="1385">
                  <c:v>5.5400000000000033E-2</c:v>
                </c:pt>
                <c:pt idx="1386">
                  <c:v>5.5440000000000003E-2</c:v>
                </c:pt>
                <c:pt idx="1387">
                  <c:v>5.5480000000000022E-2</c:v>
                </c:pt>
                <c:pt idx="1388">
                  <c:v>5.5520000000000014E-2</c:v>
                </c:pt>
                <c:pt idx="1389">
                  <c:v>5.5560000000000012E-2</c:v>
                </c:pt>
                <c:pt idx="1390">
                  <c:v>5.5600000000000004E-2</c:v>
                </c:pt>
                <c:pt idx="1391">
                  <c:v>5.5639999999999995E-2</c:v>
                </c:pt>
                <c:pt idx="1392">
                  <c:v>5.5680000000000014E-2</c:v>
                </c:pt>
                <c:pt idx="1393">
                  <c:v>5.5720000000000013E-2</c:v>
                </c:pt>
                <c:pt idx="1394">
                  <c:v>5.5760000000000226E-2</c:v>
                </c:pt>
                <c:pt idx="1395">
                  <c:v>5.5800000000000023E-2</c:v>
                </c:pt>
                <c:pt idx="1396">
                  <c:v>5.5840000000000022E-2</c:v>
                </c:pt>
                <c:pt idx="1397">
                  <c:v>5.5880000000000013E-2</c:v>
                </c:pt>
                <c:pt idx="1398">
                  <c:v>5.5920000000000004E-2</c:v>
                </c:pt>
                <c:pt idx="1399">
                  <c:v>5.5960000000000024E-2</c:v>
                </c:pt>
                <c:pt idx="1400">
                  <c:v>5.6000000000000001E-2</c:v>
                </c:pt>
                <c:pt idx="1401">
                  <c:v>5.6040000000000006E-2</c:v>
                </c:pt>
                <c:pt idx="1402">
                  <c:v>5.6080000000000012E-2</c:v>
                </c:pt>
                <c:pt idx="1403">
                  <c:v>5.6119999999999996E-2</c:v>
                </c:pt>
                <c:pt idx="1404">
                  <c:v>5.6160000000000002E-2</c:v>
                </c:pt>
                <c:pt idx="1405">
                  <c:v>5.6200000000000007E-2</c:v>
                </c:pt>
                <c:pt idx="1406">
                  <c:v>5.6240000000000005E-2</c:v>
                </c:pt>
                <c:pt idx="1407">
                  <c:v>5.6279999999999955E-2</c:v>
                </c:pt>
                <c:pt idx="1408">
                  <c:v>5.6320000000000002E-2</c:v>
                </c:pt>
                <c:pt idx="1409">
                  <c:v>5.6360000000000014E-2</c:v>
                </c:pt>
                <c:pt idx="1410">
                  <c:v>5.6400000000000013E-2</c:v>
                </c:pt>
                <c:pt idx="1411">
                  <c:v>5.6439999999999997E-2</c:v>
                </c:pt>
                <c:pt idx="1412">
                  <c:v>5.6480000000000002E-2</c:v>
                </c:pt>
                <c:pt idx="1413">
                  <c:v>5.6520000000000008E-2</c:v>
                </c:pt>
                <c:pt idx="1414">
                  <c:v>5.6560000000000013E-2</c:v>
                </c:pt>
                <c:pt idx="1415">
                  <c:v>5.6599999999999998E-2</c:v>
                </c:pt>
                <c:pt idx="1416">
                  <c:v>5.6639999999999996E-2</c:v>
                </c:pt>
                <c:pt idx="1417">
                  <c:v>5.6680000000000001E-2</c:v>
                </c:pt>
                <c:pt idx="1418">
                  <c:v>5.6720000000000013E-2</c:v>
                </c:pt>
                <c:pt idx="1419">
                  <c:v>5.6760000000000033E-2</c:v>
                </c:pt>
                <c:pt idx="1420">
                  <c:v>5.6800000000000003E-2</c:v>
                </c:pt>
                <c:pt idx="1421">
                  <c:v>5.6840000000000002E-2</c:v>
                </c:pt>
                <c:pt idx="1422">
                  <c:v>5.6880000000000014E-2</c:v>
                </c:pt>
                <c:pt idx="1423">
                  <c:v>5.6920000000000005E-2</c:v>
                </c:pt>
                <c:pt idx="1424">
                  <c:v>5.6960000000000004E-2</c:v>
                </c:pt>
                <c:pt idx="1425">
                  <c:v>5.7000000000000023E-2</c:v>
                </c:pt>
                <c:pt idx="1426">
                  <c:v>5.7040000000000014E-2</c:v>
                </c:pt>
                <c:pt idx="1427">
                  <c:v>5.7080000000000033E-2</c:v>
                </c:pt>
                <c:pt idx="1428">
                  <c:v>5.7120000000000004E-2</c:v>
                </c:pt>
                <c:pt idx="1429">
                  <c:v>5.7160000000000023E-2</c:v>
                </c:pt>
                <c:pt idx="1430">
                  <c:v>5.7200000000000022E-2</c:v>
                </c:pt>
                <c:pt idx="1431">
                  <c:v>5.7240000000000006E-2</c:v>
                </c:pt>
                <c:pt idx="1432">
                  <c:v>5.7280000000000011E-2</c:v>
                </c:pt>
                <c:pt idx="1433">
                  <c:v>5.7320000000000024E-2</c:v>
                </c:pt>
                <c:pt idx="1434">
                  <c:v>5.7360000000000286E-2</c:v>
                </c:pt>
                <c:pt idx="1435">
                  <c:v>5.7400000000000034E-2</c:v>
                </c:pt>
                <c:pt idx="1436">
                  <c:v>5.7440000000000012E-2</c:v>
                </c:pt>
                <c:pt idx="1437">
                  <c:v>5.7480000000000024E-2</c:v>
                </c:pt>
                <c:pt idx="1438">
                  <c:v>5.7520000000000002E-2</c:v>
                </c:pt>
                <c:pt idx="1439">
                  <c:v>5.7560000000000104E-2</c:v>
                </c:pt>
                <c:pt idx="1440">
                  <c:v>5.7600000000000012E-2</c:v>
                </c:pt>
                <c:pt idx="1441">
                  <c:v>5.7639999999999997E-2</c:v>
                </c:pt>
                <c:pt idx="1442">
                  <c:v>5.7680000000000002E-2</c:v>
                </c:pt>
                <c:pt idx="1443">
                  <c:v>5.7720000000000014E-2</c:v>
                </c:pt>
                <c:pt idx="1444">
                  <c:v>5.7760000000000297E-2</c:v>
                </c:pt>
                <c:pt idx="1445">
                  <c:v>5.7800000000000094E-2</c:v>
                </c:pt>
                <c:pt idx="1446">
                  <c:v>5.7840000000000003E-2</c:v>
                </c:pt>
                <c:pt idx="1447">
                  <c:v>5.7880000000000133E-2</c:v>
                </c:pt>
                <c:pt idx="1448">
                  <c:v>5.7920000000000013E-2</c:v>
                </c:pt>
                <c:pt idx="1449">
                  <c:v>5.7960000000000032E-2</c:v>
                </c:pt>
                <c:pt idx="1450">
                  <c:v>5.8000000000000003E-2</c:v>
                </c:pt>
                <c:pt idx="1451">
                  <c:v>5.8040000000000001E-2</c:v>
                </c:pt>
                <c:pt idx="1452">
                  <c:v>5.8080000000000014E-2</c:v>
                </c:pt>
                <c:pt idx="1453">
                  <c:v>5.8120000000000012E-2</c:v>
                </c:pt>
                <c:pt idx="1454">
                  <c:v>5.8160000000000003E-2</c:v>
                </c:pt>
                <c:pt idx="1455">
                  <c:v>5.8200000000000002E-2</c:v>
                </c:pt>
                <c:pt idx="1456">
                  <c:v>5.8240000000000007E-2</c:v>
                </c:pt>
                <c:pt idx="1457">
                  <c:v>5.8280000000000012E-2</c:v>
                </c:pt>
                <c:pt idx="1458">
                  <c:v>5.8320000000000004E-2</c:v>
                </c:pt>
                <c:pt idx="1459">
                  <c:v>5.8360000000000113E-2</c:v>
                </c:pt>
                <c:pt idx="1460">
                  <c:v>5.8400000000000014E-2</c:v>
                </c:pt>
                <c:pt idx="1461">
                  <c:v>5.8440000000000013E-2</c:v>
                </c:pt>
                <c:pt idx="1462">
                  <c:v>5.8480000000000004E-2</c:v>
                </c:pt>
                <c:pt idx="1463">
                  <c:v>5.8520000000000003E-2</c:v>
                </c:pt>
                <c:pt idx="1464">
                  <c:v>5.8560000000000022E-2</c:v>
                </c:pt>
                <c:pt idx="1465">
                  <c:v>5.8600000000000006E-2</c:v>
                </c:pt>
                <c:pt idx="1466">
                  <c:v>5.8640000000000005E-2</c:v>
                </c:pt>
                <c:pt idx="1467">
                  <c:v>5.8680000000000003E-2</c:v>
                </c:pt>
                <c:pt idx="1468">
                  <c:v>5.8720000000000022E-2</c:v>
                </c:pt>
                <c:pt idx="1469">
                  <c:v>5.8760000000000034E-2</c:v>
                </c:pt>
                <c:pt idx="1470">
                  <c:v>5.8800000000000012E-2</c:v>
                </c:pt>
                <c:pt idx="1471">
                  <c:v>5.8840000000000003E-2</c:v>
                </c:pt>
                <c:pt idx="1472">
                  <c:v>5.8880000000000023E-2</c:v>
                </c:pt>
                <c:pt idx="1473">
                  <c:v>5.8920000000000007E-2</c:v>
                </c:pt>
                <c:pt idx="1474">
                  <c:v>5.8960000000000012E-2</c:v>
                </c:pt>
                <c:pt idx="1475">
                  <c:v>5.9000000000000205E-2</c:v>
                </c:pt>
                <c:pt idx="1476">
                  <c:v>5.9040000000000023E-2</c:v>
                </c:pt>
                <c:pt idx="1477">
                  <c:v>5.9080000000000132E-2</c:v>
                </c:pt>
                <c:pt idx="1478">
                  <c:v>5.9120000000000013E-2</c:v>
                </c:pt>
                <c:pt idx="1479">
                  <c:v>5.9160000000000205E-2</c:v>
                </c:pt>
                <c:pt idx="1480">
                  <c:v>5.9200000000000003E-2</c:v>
                </c:pt>
                <c:pt idx="1481">
                  <c:v>5.9240000000000008E-2</c:v>
                </c:pt>
                <c:pt idx="1482">
                  <c:v>5.9280000000000013E-2</c:v>
                </c:pt>
                <c:pt idx="1483">
                  <c:v>5.9320000000000123E-2</c:v>
                </c:pt>
                <c:pt idx="1484">
                  <c:v>5.9360000000000343E-2</c:v>
                </c:pt>
                <c:pt idx="1485">
                  <c:v>5.9400000000000133E-2</c:v>
                </c:pt>
                <c:pt idx="1486">
                  <c:v>5.9440000000000014E-2</c:v>
                </c:pt>
                <c:pt idx="1487">
                  <c:v>5.9480000000000123E-2</c:v>
                </c:pt>
                <c:pt idx="1488">
                  <c:v>5.9520000000000003E-2</c:v>
                </c:pt>
                <c:pt idx="1489">
                  <c:v>5.9560000000000134E-2</c:v>
                </c:pt>
                <c:pt idx="1490">
                  <c:v>5.9600000000000014E-2</c:v>
                </c:pt>
                <c:pt idx="1491">
                  <c:v>5.9640000000000012E-2</c:v>
                </c:pt>
                <c:pt idx="1492">
                  <c:v>5.9680000000000004E-2</c:v>
                </c:pt>
                <c:pt idx="1493">
                  <c:v>5.9720000000000134E-2</c:v>
                </c:pt>
                <c:pt idx="1494">
                  <c:v>5.9760000000000327E-2</c:v>
                </c:pt>
                <c:pt idx="1495">
                  <c:v>5.9800000000000124E-2</c:v>
                </c:pt>
                <c:pt idx="1496">
                  <c:v>5.9840000000000004E-2</c:v>
                </c:pt>
                <c:pt idx="1497">
                  <c:v>5.9880000000000204E-2</c:v>
                </c:pt>
                <c:pt idx="1498">
                  <c:v>5.9920000000000022E-2</c:v>
                </c:pt>
                <c:pt idx="1499">
                  <c:v>5.9960000000000124E-2</c:v>
                </c:pt>
                <c:pt idx="1500">
                  <c:v>6.0000000000000032E-2</c:v>
                </c:pt>
                <c:pt idx="1501">
                  <c:v>6.0040000000000003E-2</c:v>
                </c:pt>
                <c:pt idx="1502">
                  <c:v>6.0080000000000022E-2</c:v>
                </c:pt>
                <c:pt idx="1503">
                  <c:v>6.0120000000000014E-2</c:v>
                </c:pt>
                <c:pt idx="1504">
                  <c:v>6.0160000000000033E-2</c:v>
                </c:pt>
                <c:pt idx="1505">
                  <c:v>6.0200000000000004E-2</c:v>
                </c:pt>
                <c:pt idx="1506">
                  <c:v>6.0239999999999995E-2</c:v>
                </c:pt>
                <c:pt idx="1507">
                  <c:v>6.0280000000000014E-2</c:v>
                </c:pt>
                <c:pt idx="1508">
                  <c:v>6.0320000000000012E-2</c:v>
                </c:pt>
                <c:pt idx="1509">
                  <c:v>6.0360000000000226E-2</c:v>
                </c:pt>
                <c:pt idx="1510">
                  <c:v>6.0400000000000023E-2</c:v>
                </c:pt>
                <c:pt idx="1511">
                  <c:v>6.0440000000000021E-2</c:v>
                </c:pt>
                <c:pt idx="1512">
                  <c:v>6.0480000000000013E-2</c:v>
                </c:pt>
                <c:pt idx="1513">
                  <c:v>6.0520000000000004E-2</c:v>
                </c:pt>
                <c:pt idx="1514">
                  <c:v>6.0560000000000024E-2</c:v>
                </c:pt>
                <c:pt idx="1515">
                  <c:v>6.0600000000000022E-2</c:v>
                </c:pt>
                <c:pt idx="1516">
                  <c:v>6.0640000000000006E-2</c:v>
                </c:pt>
                <c:pt idx="1517">
                  <c:v>6.0680000000000012E-2</c:v>
                </c:pt>
                <c:pt idx="1518">
                  <c:v>6.0720000000000024E-2</c:v>
                </c:pt>
                <c:pt idx="1519">
                  <c:v>6.0760000000000133E-2</c:v>
                </c:pt>
                <c:pt idx="1520">
                  <c:v>6.0800000000000014E-2</c:v>
                </c:pt>
                <c:pt idx="1521">
                  <c:v>6.0840000000000012E-2</c:v>
                </c:pt>
                <c:pt idx="1522">
                  <c:v>6.0880000000000024E-2</c:v>
                </c:pt>
                <c:pt idx="1523">
                  <c:v>6.0920000000000002E-2</c:v>
                </c:pt>
                <c:pt idx="1524">
                  <c:v>6.0960000000000014E-2</c:v>
                </c:pt>
                <c:pt idx="1525">
                  <c:v>6.1000000000000013E-2</c:v>
                </c:pt>
                <c:pt idx="1526">
                  <c:v>6.1039999999999997E-2</c:v>
                </c:pt>
                <c:pt idx="1527">
                  <c:v>6.1080000000000002E-2</c:v>
                </c:pt>
                <c:pt idx="1528">
                  <c:v>6.1120000000000008E-2</c:v>
                </c:pt>
                <c:pt idx="1529">
                  <c:v>6.1160000000000013E-2</c:v>
                </c:pt>
                <c:pt idx="1530">
                  <c:v>6.1199999999999997E-2</c:v>
                </c:pt>
                <c:pt idx="1531">
                  <c:v>6.1239999999999996E-2</c:v>
                </c:pt>
                <c:pt idx="1532">
                  <c:v>6.1280000000000008E-2</c:v>
                </c:pt>
                <c:pt idx="1533">
                  <c:v>6.1320000000000013E-2</c:v>
                </c:pt>
                <c:pt idx="1534">
                  <c:v>6.1360000000000033E-2</c:v>
                </c:pt>
                <c:pt idx="1535">
                  <c:v>6.1400000000000003E-2</c:v>
                </c:pt>
                <c:pt idx="1536">
                  <c:v>6.1440000000000008E-2</c:v>
                </c:pt>
                <c:pt idx="1537">
                  <c:v>6.1480000000000014E-2</c:v>
                </c:pt>
                <c:pt idx="1538">
                  <c:v>6.1520000000000005E-2</c:v>
                </c:pt>
                <c:pt idx="1539">
                  <c:v>6.1560000000000004E-2</c:v>
                </c:pt>
                <c:pt idx="1540">
                  <c:v>6.1600000000000002E-2</c:v>
                </c:pt>
                <c:pt idx="1541">
                  <c:v>6.1640000000000007E-2</c:v>
                </c:pt>
                <c:pt idx="1542">
                  <c:v>6.1680000000000006E-2</c:v>
                </c:pt>
                <c:pt idx="1543">
                  <c:v>6.1720000000000004E-2</c:v>
                </c:pt>
                <c:pt idx="1544">
                  <c:v>6.1760000000000023E-2</c:v>
                </c:pt>
                <c:pt idx="1545">
                  <c:v>6.1800000000000022E-2</c:v>
                </c:pt>
                <c:pt idx="1546">
                  <c:v>6.1840000000000006E-2</c:v>
                </c:pt>
                <c:pt idx="1547">
                  <c:v>6.1880000000000004E-2</c:v>
                </c:pt>
                <c:pt idx="1548">
                  <c:v>6.1920000000000003E-2</c:v>
                </c:pt>
                <c:pt idx="1549">
                  <c:v>6.1960000000000022E-2</c:v>
                </c:pt>
                <c:pt idx="1550">
                  <c:v>6.2000000000000034E-2</c:v>
                </c:pt>
                <c:pt idx="1551">
                  <c:v>6.2040000000000012E-2</c:v>
                </c:pt>
                <c:pt idx="1552">
                  <c:v>6.2080000000000024E-2</c:v>
                </c:pt>
                <c:pt idx="1553">
                  <c:v>6.2120000000000022E-2</c:v>
                </c:pt>
                <c:pt idx="1554">
                  <c:v>6.2160000000000104E-2</c:v>
                </c:pt>
                <c:pt idx="1555">
                  <c:v>6.2200000000000012E-2</c:v>
                </c:pt>
                <c:pt idx="1556">
                  <c:v>6.2239999999999997E-2</c:v>
                </c:pt>
                <c:pt idx="1557">
                  <c:v>6.2280000000000002E-2</c:v>
                </c:pt>
                <c:pt idx="1558">
                  <c:v>6.2320000000000104E-2</c:v>
                </c:pt>
                <c:pt idx="1559">
                  <c:v>6.2360000000000297E-2</c:v>
                </c:pt>
                <c:pt idx="1560">
                  <c:v>6.2400000000000122E-2</c:v>
                </c:pt>
                <c:pt idx="1561">
                  <c:v>6.2440000000000002E-2</c:v>
                </c:pt>
                <c:pt idx="1562">
                  <c:v>6.2480000000000133E-2</c:v>
                </c:pt>
                <c:pt idx="1563">
                  <c:v>6.252000000000002E-2</c:v>
                </c:pt>
                <c:pt idx="1564">
                  <c:v>6.2560000000000004E-2</c:v>
                </c:pt>
                <c:pt idx="1565">
                  <c:v>6.2600000000000003E-2</c:v>
                </c:pt>
                <c:pt idx="1566">
                  <c:v>6.2640000000000001E-2</c:v>
                </c:pt>
                <c:pt idx="1567">
                  <c:v>6.268E-2</c:v>
                </c:pt>
                <c:pt idx="1568">
                  <c:v>6.2720000000000012E-2</c:v>
                </c:pt>
                <c:pt idx="1569">
                  <c:v>6.2760000000000329E-2</c:v>
                </c:pt>
                <c:pt idx="1570">
                  <c:v>6.2800000000000022E-2</c:v>
                </c:pt>
                <c:pt idx="1571">
                  <c:v>6.2840000000000021E-2</c:v>
                </c:pt>
                <c:pt idx="1572">
                  <c:v>6.2880000000000033E-2</c:v>
                </c:pt>
                <c:pt idx="1573">
                  <c:v>6.2920000000000004E-2</c:v>
                </c:pt>
                <c:pt idx="1574">
                  <c:v>6.296000000000003E-2</c:v>
                </c:pt>
                <c:pt idx="1575">
                  <c:v>6.3E-2</c:v>
                </c:pt>
                <c:pt idx="1576">
                  <c:v>6.3039999999999999E-2</c:v>
                </c:pt>
                <c:pt idx="1577">
                  <c:v>6.3080000000000011E-2</c:v>
                </c:pt>
                <c:pt idx="1578">
                  <c:v>6.3120000000000009E-2</c:v>
                </c:pt>
                <c:pt idx="1579">
                  <c:v>6.3160000000000008E-2</c:v>
                </c:pt>
                <c:pt idx="1580">
                  <c:v>6.3200000000000006E-2</c:v>
                </c:pt>
                <c:pt idx="1581">
                  <c:v>6.3240000000000005E-2</c:v>
                </c:pt>
                <c:pt idx="1582">
                  <c:v>6.3280000000000003E-2</c:v>
                </c:pt>
                <c:pt idx="1583">
                  <c:v>6.3320000000000001E-2</c:v>
                </c:pt>
                <c:pt idx="1584">
                  <c:v>6.3360000000000014E-2</c:v>
                </c:pt>
                <c:pt idx="1585">
                  <c:v>6.3400000000000012E-2</c:v>
                </c:pt>
                <c:pt idx="1586">
                  <c:v>6.344000000000001E-2</c:v>
                </c:pt>
                <c:pt idx="1587">
                  <c:v>6.3480000000000009E-2</c:v>
                </c:pt>
                <c:pt idx="1588">
                  <c:v>6.3520000000000007E-2</c:v>
                </c:pt>
                <c:pt idx="1589">
                  <c:v>6.3560000000000019E-2</c:v>
                </c:pt>
                <c:pt idx="1590">
                  <c:v>6.3600000000000004E-2</c:v>
                </c:pt>
                <c:pt idx="1591">
                  <c:v>6.3640000000000002E-2</c:v>
                </c:pt>
                <c:pt idx="1592">
                  <c:v>6.368E-2</c:v>
                </c:pt>
                <c:pt idx="1593">
                  <c:v>6.3720000000000013E-2</c:v>
                </c:pt>
                <c:pt idx="1594">
                  <c:v>6.3760000000000094E-2</c:v>
                </c:pt>
                <c:pt idx="1595">
                  <c:v>6.3800000000000009E-2</c:v>
                </c:pt>
                <c:pt idx="1596">
                  <c:v>6.3840000000000008E-2</c:v>
                </c:pt>
                <c:pt idx="1597">
                  <c:v>6.388000000000002E-2</c:v>
                </c:pt>
                <c:pt idx="1598">
                  <c:v>6.3920000000000005E-2</c:v>
                </c:pt>
                <c:pt idx="1599">
                  <c:v>6.3960000000000003E-2</c:v>
                </c:pt>
                <c:pt idx="1600">
                  <c:v>6.4000000000000112E-2</c:v>
                </c:pt>
                <c:pt idx="1601">
                  <c:v>6.404E-2</c:v>
                </c:pt>
                <c:pt idx="1602">
                  <c:v>6.4080000000000123E-2</c:v>
                </c:pt>
                <c:pt idx="1603">
                  <c:v>6.412000000000001E-2</c:v>
                </c:pt>
                <c:pt idx="1604">
                  <c:v>6.4160000000000023E-2</c:v>
                </c:pt>
                <c:pt idx="1605">
                  <c:v>6.4200000000000021E-2</c:v>
                </c:pt>
                <c:pt idx="1606">
                  <c:v>6.4240000000000005E-2</c:v>
                </c:pt>
                <c:pt idx="1607">
                  <c:v>6.4280000000000004E-2</c:v>
                </c:pt>
                <c:pt idx="1608">
                  <c:v>6.4320000000000113E-2</c:v>
                </c:pt>
                <c:pt idx="1609">
                  <c:v>6.4360000000000334E-2</c:v>
                </c:pt>
                <c:pt idx="1610">
                  <c:v>6.4400000000000124E-2</c:v>
                </c:pt>
                <c:pt idx="1611">
                  <c:v>6.4440000000000011E-2</c:v>
                </c:pt>
                <c:pt idx="1612">
                  <c:v>6.4480000000000023E-2</c:v>
                </c:pt>
                <c:pt idx="1613">
                  <c:v>6.4520000000000022E-2</c:v>
                </c:pt>
                <c:pt idx="1614">
                  <c:v>6.4560000000000034E-2</c:v>
                </c:pt>
                <c:pt idx="1615">
                  <c:v>6.4600000000000019E-2</c:v>
                </c:pt>
                <c:pt idx="1616">
                  <c:v>6.4640000000000003E-2</c:v>
                </c:pt>
                <c:pt idx="1617">
                  <c:v>6.4680000000000001E-2</c:v>
                </c:pt>
                <c:pt idx="1618">
                  <c:v>6.4720000000000014E-2</c:v>
                </c:pt>
                <c:pt idx="1619">
                  <c:v>6.4760000000000345E-2</c:v>
                </c:pt>
                <c:pt idx="1620">
                  <c:v>6.4800000000000024E-2</c:v>
                </c:pt>
                <c:pt idx="1621">
                  <c:v>6.4840000000000023E-2</c:v>
                </c:pt>
                <c:pt idx="1622">
                  <c:v>6.4880000000000104E-2</c:v>
                </c:pt>
                <c:pt idx="1623">
                  <c:v>6.4920000000000019E-2</c:v>
                </c:pt>
                <c:pt idx="1624">
                  <c:v>6.4960000000000032E-2</c:v>
                </c:pt>
                <c:pt idx="1625">
                  <c:v>6.5000000000000002E-2</c:v>
                </c:pt>
                <c:pt idx="1626">
                  <c:v>6.5040000000000001E-2</c:v>
                </c:pt>
                <c:pt idx="1627">
                  <c:v>6.5079999999999999E-2</c:v>
                </c:pt>
                <c:pt idx="1628">
                  <c:v>6.5120000000000011E-2</c:v>
                </c:pt>
                <c:pt idx="1629">
                  <c:v>6.516000000000001E-2</c:v>
                </c:pt>
                <c:pt idx="1630">
                  <c:v>6.5200000000000008E-2</c:v>
                </c:pt>
                <c:pt idx="1631">
                  <c:v>6.5240000000000006E-2</c:v>
                </c:pt>
                <c:pt idx="1632">
                  <c:v>6.5280000000000019E-2</c:v>
                </c:pt>
                <c:pt idx="1633">
                  <c:v>6.5320000000000003E-2</c:v>
                </c:pt>
                <c:pt idx="1634">
                  <c:v>6.5360000000000112E-2</c:v>
                </c:pt>
                <c:pt idx="1635">
                  <c:v>6.5400000000000014E-2</c:v>
                </c:pt>
                <c:pt idx="1636">
                  <c:v>6.5440000000000012E-2</c:v>
                </c:pt>
                <c:pt idx="1637">
                  <c:v>6.548000000000001E-2</c:v>
                </c:pt>
                <c:pt idx="1638">
                  <c:v>6.5520000000000009E-2</c:v>
                </c:pt>
                <c:pt idx="1639">
                  <c:v>6.5560000000000021E-2</c:v>
                </c:pt>
                <c:pt idx="1640">
                  <c:v>6.5600000000000006E-2</c:v>
                </c:pt>
                <c:pt idx="1641">
                  <c:v>6.5640000000000004E-2</c:v>
                </c:pt>
                <c:pt idx="1642">
                  <c:v>6.5680000000000002E-2</c:v>
                </c:pt>
                <c:pt idx="1643">
                  <c:v>6.5720000000000028E-2</c:v>
                </c:pt>
                <c:pt idx="1644">
                  <c:v>6.5759999999999999E-2</c:v>
                </c:pt>
                <c:pt idx="1645">
                  <c:v>6.5800000000000011E-2</c:v>
                </c:pt>
                <c:pt idx="1646">
                  <c:v>6.584000000000001E-2</c:v>
                </c:pt>
                <c:pt idx="1647">
                  <c:v>6.5880000000000022E-2</c:v>
                </c:pt>
                <c:pt idx="1648">
                  <c:v>6.5920000000000006E-2</c:v>
                </c:pt>
                <c:pt idx="1649">
                  <c:v>6.5960000000000032E-2</c:v>
                </c:pt>
                <c:pt idx="1650">
                  <c:v>6.6000000000000003E-2</c:v>
                </c:pt>
                <c:pt idx="1651">
                  <c:v>6.6040000000000001E-2</c:v>
                </c:pt>
                <c:pt idx="1652">
                  <c:v>6.608E-2</c:v>
                </c:pt>
                <c:pt idx="1653">
                  <c:v>6.6120000000000012E-2</c:v>
                </c:pt>
                <c:pt idx="1654">
                  <c:v>6.616000000000001E-2</c:v>
                </c:pt>
                <c:pt idx="1655">
                  <c:v>6.6200000000000009E-2</c:v>
                </c:pt>
                <c:pt idx="1656">
                  <c:v>6.6240000000000007E-2</c:v>
                </c:pt>
                <c:pt idx="1657">
                  <c:v>6.6280000000000006E-2</c:v>
                </c:pt>
                <c:pt idx="1658">
                  <c:v>6.6320000000000004E-2</c:v>
                </c:pt>
                <c:pt idx="1659">
                  <c:v>6.6360000000000002E-2</c:v>
                </c:pt>
                <c:pt idx="1660">
                  <c:v>6.6400000000000001E-2</c:v>
                </c:pt>
                <c:pt idx="1661">
                  <c:v>6.6439999999999999E-2</c:v>
                </c:pt>
                <c:pt idx="1662">
                  <c:v>6.6480000000000011E-2</c:v>
                </c:pt>
                <c:pt idx="1663">
                  <c:v>6.652000000000001E-2</c:v>
                </c:pt>
                <c:pt idx="1664">
                  <c:v>6.6560000000000008E-2</c:v>
                </c:pt>
                <c:pt idx="1665">
                  <c:v>6.6600000000000006E-2</c:v>
                </c:pt>
                <c:pt idx="1666">
                  <c:v>6.6640000000000005E-2</c:v>
                </c:pt>
                <c:pt idx="1667">
                  <c:v>6.6680000000000003E-2</c:v>
                </c:pt>
                <c:pt idx="1668">
                  <c:v>6.6720000000000002E-2</c:v>
                </c:pt>
                <c:pt idx="1669">
                  <c:v>6.6760000000000014E-2</c:v>
                </c:pt>
                <c:pt idx="1670">
                  <c:v>6.6800000000000012E-2</c:v>
                </c:pt>
                <c:pt idx="1671">
                  <c:v>6.6840000000000011E-2</c:v>
                </c:pt>
                <c:pt idx="1672">
                  <c:v>6.6880000000000009E-2</c:v>
                </c:pt>
                <c:pt idx="1673">
                  <c:v>6.6920000000000007E-2</c:v>
                </c:pt>
                <c:pt idx="1674">
                  <c:v>6.696000000000002E-2</c:v>
                </c:pt>
                <c:pt idx="1675">
                  <c:v>6.7000000000000004E-2</c:v>
                </c:pt>
                <c:pt idx="1676">
                  <c:v>6.7040000000000002E-2</c:v>
                </c:pt>
                <c:pt idx="1677">
                  <c:v>6.7080000000000084E-2</c:v>
                </c:pt>
                <c:pt idx="1678">
                  <c:v>6.7119999999999999E-2</c:v>
                </c:pt>
                <c:pt idx="1679">
                  <c:v>6.7160000000000011E-2</c:v>
                </c:pt>
                <c:pt idx="1680">
                  <c:v>6.720000000000001E-2</c:v>
                </c:pt>
                <c:pt idx="1681">
                  <c:v>6.7240000000000008E-2</c:v>
                </c:pt>
                <c:pt idx="1682">
                  <c:v>6.728000000000002E-2</c:v>
                </c:pt>
                <c:pt idx="1683">
                  <c:v>6.7320000000000033E-2</c:v>
                </c:pt>
                <c:pt idx="1684">
                  <c:v>6.7360000000000114E-2</c:v>
                </c:pt>
                <c:pt idx="1685">
                  <c:v>6.7400000000000029E-2</c:v>
                </c:pt>
                <c:pt idx="1686">
                  <c:v>6.744E-2</c:v>
                </c:pt>
                <c:pt idx="1687">
                  <c:v>6.7480000000000012E-2</c:v>
                </c:pt>
                <c:pt idx="1688">
                  <c:v>6.7520000000000011E-2</c:v>
                </c:pt>
                <c:pt idx="1689">
                  <c:v>6.7560000000000023E-2</c:v>
                </c:pt>
                <c:pt idx="1690">
                  <c:v>6.7600000000000021E-2</c:v>
                </c:pt>
                <c:pt idx="1691">
                  <c:v>6.7640000000000006E-2</c:v>
                </c:pt>
                <c:pt idx="1692">
                  <c:v>6.7680000000000004E-2</c:v>
                </c:pt>
                <c:pt idx="1693">
                  <c:v>6.772000000000003E-2</c:v>
                </c:pt>
                <c:pt idx="1694">
                  <c:v>6.7760000000000306E-2</c:v>
                </c:pt>
                <c:pt idx="1695">
                  <c:v>6.7800000000000013E-2</c:v>
                </c:pt>
                <c:pt idx="1696">
                  <c:v>6.7840000000000011E-2</c:v>
                </c:pt>
                <c:pt idx="1697">
                  <c:v>6.7880000000000024E-2</c:v>
                </c:pt>
                <c:pt idx="1698">
                  <c:v>6.7920000000000008E-2</c:v>
                </c:pt>
                <c:pt idx="1699">
                  <c:v>6.7960000000000034E-2</c:v>
                </c:pt>
                <c:pt idx="1700">
                  <c:v>6.8000000000000019E-2</c:v>
                </c:pt>
                <c:pt idx="1701">
                  <c:v>6.8040000000000003E-2</c:v>
                </c:pt>
                <c:pt idx="1702">
                  <c:v>6.8080000000000002E-2</c:v>
                </c:pt>
                <c:pt idx="1703">
                  <c:v>6.812E-2</c:v>
                </c:pt>
                <c:pt idx="1704">
                  <c:v>6.8160000000000012E-2</c:v>
                </c:pt>
                <c:pt idx="1705">
                  <c:v>6.8200000000000011E-2</c:v>
                </c:pt>
                <c:pt idx="1706">
                  <c:v>6.8240000000000009E-2</c:v>
                </c:pt>
                <c:pt idx="1707">
                  <c:v>6.8280000000000007E-2</c:v>
                </c:pt>
                <c:pt idx="1708">
                  <c:v>6.832000000000002E-2</c:v>
                </c:pt>
                <c:pt idx="1709">
                  <c:v>6.8360000000000004E-2</c:v>
                </c:pt>
                <c:pt idx="1710">
                  <c:v>6.8400000000000002E-2</c:v>
                </c:pt>
                <c:pt idx="1711">
                  <c:v>6.8440000000000001E-2</c:v>
                </c:pt>
                <c:pt idx="1712">
                  <c:v>6.8479999999999999E-2</c:v>
                </c:pt>
                <c:pt idx="1713">
                  <c:v>6.8520000000000011E-2</c:v>
                </c:pt>
                <c:pt idx="1714">
                  <c:v>6.856000000000001E-2</c:v>
                </c:pt>
                <c:pt idx="1715">
                  <c:v>6.8600000000000008E-2</c:v>
                </c:pt>
                <c:pt idx="1716">
                  <c:v>6.8640000000000007E-2</c:v>
                </c:pt>
                <c:pt idx="1717">
                  <c:v>6.8680000000000005E-2</c:v>
                </c:pt>
                <c:pt idx="1718">
                  <c:v>6.8720000000000003E-2</c:v>
                </c:pt>
                <c:pt idx="1719">
                  <c:v>6.8760000000000113E-2</c:v>
                </c:pt>
                <c:pt idx="1720">
                  <c:v>6.88E-2</c:v>
                </c:pt>
                <c:pt idx="1721">
                  <c:v>6.8840000000000012E-2</c:v>
                </c:pt>
                <c:pt idx="1722">
                  <c:v>6.8880000000000011E-2</c:v>
                </c:pt>
                <c:pt idx="1723">
                  <c:v>6.8920000000000009E-2</c:v>
                </c:pt>
                <c:pt idx="1724">
                  <c:v>6.8960000000000021E-2</c:v>
                </c:pt>
                <c:pt idx="1725">
                  <c:v>6.9000000000000034E-2</c:v>
                </c:pt>
                <c:pt idx="1726">
                  <c:v>6.9040000000000004E-2</c:v>
                </c:pt>
                <c:pt idx="1727">
                  <c:v>6.9080000000000114E-2</c:v>
                </c:pt>
                <c:pt idx="1728">
                  <c:v>6.9120000000000001E-2</c:v>
                </c:pt>
                <c:pt idx="1729">
                  <c:v>6.9159999999999999E-2</c:v>
                </c:pt>
                <c:pt idx="1730">
                  <c:v>6.9200000000000012E-2</c:v>
                </c:pt>
                <c:pt idx="1731">
                  <c:v>6.924000000000001E-2</c:v>
                </c:pt>
                <c:pt idx="1732">
                  <c:v>6.9280000000000022E-2</c:v>
                </c:pt>
                <c:pt idx="1733">
                  <c:v>6.9320000000000034E-2</c:v>
                </c:pt>
                <c:pt idx="1734">
                  <c:v>6.9360000000000352E-2</c:v>
                </c:pt>
                <c:pt idx="1735">
                  <c:v>6.9400000000000114E-2</c:v>
                </c:pt>
                <c:pt idx="1736">
                  <c:v>6.9440000000000002E-2</c:v>
                </c:pt>
                <c:pt idx="1737">
                  <c:v>6.9480000000000014E-2</c:v>
                </c:pt>
                <c:pt idx="1738">
                  <c:v>6.9520000000000012E-2</c:v>
                </c:pt>
                <c:pt idx="1739">
                  <c:v>6.9560000000000094E-2</c:v>
                </c:pt>
                <c:pt idx="1740">
                  <c:v>6.9600000000000023E-2</c:v>
                </c:pt>
                <c:pt idx="1741">
                  <c:v>6.9640000000000007E-2</c:v>
                </c:pt>
                <c:pt idx="1742">
                  <c:v>6.968000000000002E-2</c:v>
                </c:pt>
                <c:pt idx="1743">
                  <c:v>6.9720000000000032E-2</c:v>
                </c:pt>
                <c:pt idx="1744">
                  <c:v>6.9760000000000336E-2</c:v>
                </c:pt>
                <c:pt idx="1745">
                  <c:v>6.9800000000000112E-2</c:v>
                </c:pt>
                <c:pt idx="1746">
                  <c:v>6.9840000000000013E-2</c:v>
                </c:pt>
                <c:pt idx="1747">
                  <c:v>6.9880000000000123E-2</c:v>
                </c:pt>
                <c:pt idx="1748">
                  <c:v>6.992000000000001E-2</c:v>
                </c:pt>
                <c:pt idx="1749">
                  <c:v>6.9960000000000133E-2</c:v>
                </c:pt>
                <c:pt idx="1750">
                  <c:v>7.0000000000000021E-2</c:v>
                </c:pt>
                <c:pt idx="1751">
                  <c:v>7.0040000000000019E-2</c:v>
                </c:pt>
                <c:pt idx="1752">
                  <c:v>7.0080000000000003E-2</c:v>
                </c:pt>
                <c:pt idx="1753">
                  <c:v>7.0120000000000002E-2</c:v>
                </c:pt>
                <c:pt idx="1754">
                  <c:v>7.0160000000000014E-2</c:v>
                </c:pt>
                <c:pt idx="1755">
                  <c:v>7.0200000000000012E-2</c:v>
                </c:pt>
                <c:pt idx="1756">
                  <c:v>7.0240000000000011E-2</c:v>
                </c:pt>
                <c:pt idx="1757">
                  <c:v>7.0280000000000009E-2</c:v>
                </c:pt>
                <c:pt idx="1758">
                  <c:v>7.0320000000000021E-2</c:v>
                </c:pt>
                <c:pt idx="1759">
                  <c:v>7.0360000000000034E-2</c:v>
                </c:pt>
                <c:pt idx="1760">
                  <c:v>7.0400000000000004E-2</c:v>
                </c:pt>
                <c:pt idx="1761">
                  <c:v>7.0440000000000003E-2</c:v>
                </c:pt>
                <c:pt idx="1762">
                  <c:v>7.0480000000000029E-2</c:v>
                </c:pt>
                <c:pt idx="1763">
                  <c:v>7.0519999999999999E-2</c:v>
                </c:pt>
                <c:pt idx="1764">
                  <c:v>7.0560000000000012E-2</c:v>
                </c:pt>
                <c:pt idx="1765">
                  <c:v>7.060000000000001E-2</c:v>
                </c:pt>
                <c:pt idx="1766">
                  <c:v>7.0640000000000008E-2</c:v>
                </c:pt>
                <c:pt idx="1767">
                  <c:v>7.0680000000000007E-2</c:v>
                </c:pt>
                <c:pt idx="1768">
                  <c:v>7.0720000000000033E-2</c:v>
                </c:pt>
                <c:pt idx="1769">
                  <c:v>7.0760000000000114E-2</c:v>
                </c:pt>
                <c:pt idx="1770">
                  <c:v>7.0800000000000002E-2</c:v>
                </c:pt>
                <c:pt idx="1771">
                  <c:v>7.084E-2</c:v>
                </c:pt>
                <c:pt idx="1772">
                  <c:v>7.0880000000000012E-2</c:v>
                </c:pt>
                <c:pt idx="1773">
                  <c:v>7.0920000000000011E-2</c:v>
                </c:pt>
                <c:pt idx="1774">
                  <c:v>7.0960000000000023E-2</c:v>
                </c:pt>
                <c:pt idx="1775">
                  <c:v>7.1000000000000008E-2</c:v>
                </c:pt>
                <c:pt idx="1776">
                  <c:v>7.1040000000000006E-2</c:v>
                </c:pt>
                <c:pt idx="1777">
                  <c:v>7.1080000000000004E-2</c:v>
                </c:pt>
                <c:pt idx="1778">
                  <c:v>7.1120000000000003E-2</c:v>
                </c:pt>
                <c:pt idx="1779">
                  <c:v>7.1160000000000001E-2</c:v>
                </c:pt>
                <c:pt idx="1780">
                  <c:v>7.1199999999999999E-2</c:v>
                </c:pt>
                <c:pt idx="1781">
                  <c:v>7.1239999999999998E-2</c:v>
                </c:pt>
                <c:pt idx="1782">
                  <c:v>7.128000000000001E-2</c:v>
                </c:pt>
                <c:pt idx="1783">
                  <c:v>7.1320000000000008E-2</c:v>
                </c:pt>
                <c:pt idx="1784">
                  <c:v>7.1360000000000021E-2</c:v>
                </c:pt>
                <c:pt idx="1785">
                  <c:v>7.1400000000000019E-2</c:v>
                </c:pt>
                <c:pt idx="1786">
                  <c:v>7.1440000000000003E-2</c:v>
                </c:pt>
                <c:pt idx="1787">
                  <c:v>7.1480000000000002E-2</c:v>
                </c:pt>
                <c:pt idx="1788">
                  <c:v>7.152E-2</c:v>
                </c:pt>
                <c:pt idx="1789">
                  <c:v>7.1560000000000012E-2</c:v>
                </c:pt>
                <c:pt idx="1790">
                  <c:v>7.1600000000000011E-2</c:v>
                </c:pt>
                <c:pt idx="1791">
                  <c:v>7.1640000000000009E-2</c:v>
                </c:pt>
                <c:pt idx="1792">
                  <c:v>7.1680000000000008E-2</c:v>
                </c:pt>
                <c:pt idx="1793">
                  <c:v>7.172000000000002E-2</c:v>
                </c:pt>
                <c:pt idx="1794">
                  <c:v>7.1760000000000004E-2</c:v>
                </c:pt>
                <c:pt idx="1795">
                  <c:v>7.1800000000000003E-2</c:v>
                </c:pt>
                <c:pt idx="1796">
                  <c:v>7.1840000000000001E-2</c:v>
                </c:pt>
                <c:pt idx="1797">
                  <c:v>7.1879999999999999E-2</c:v>
                </c:pt>
                <c:pt idx="1798">
                  <c:v>7.1920000000000012E-2</c:v>
                </c:pt>
                <c:pt idx="1799">
                  <c:v>7.196000000000001E-2</c:v>
                </c:pt>
                <c:pt idx="1800">
                  <c:v>7.2000000000000022E-2</c:v>
                </c:pt>
                <c:pt idx="1801">
                  <c:v>7.2040000000000021E-2</c:v>
                </c:pt>
                <c:pt idx="1802">
                  <c:v>7.2080000000000033E-2</c:v>
                </c:pt>
                <c:pt idx="1803">
                  <c:v>7.2120000000000004E-2</c:v>
                </c:pt>
                <c:pt idx="1804">
                  <c:v>7.216000000000003E-2</c:v>
                </c:pt>
                <c:pt idx="1805">
                  <c:v>7.22E-2</c:v>
                </c:pt>
                <c:pt idx="1806">
                  <c:v>7.2240000000000013E-2</c:v>
                </c:pt>
                <c:pt idx="1807">
                  <c:v>7.2280000000000011E-2</c:v>
                </c:pt>
                <c:pt idx="1808">
                  <c:v>7.2320000000000023E-2</c:v>
                </c:pt>
                <c:pt idx="1809">
                  <c:v>7.2360000000000133E-2</c:v>
                </c:pt>
                <c:pt idx="1810">
                  <c:v>7.2400000000000034E-2</c:v>
                </c:pt>
                <c:pt idx="1811">
                  <c:v>7.2440000000000004E-2</c:v>
                </c:pt>
                <c:pt idx="1812">
                  <c:v>7.2480000000000031E-2</c:v>
                </c:pt>
                <c:pt idx="1813">
                  <c:v>7.2520000000000001E-2</c:v>
                </c:pt>
                <c:pt idx="1814">
                  <c:v>7.2559999999999999E-2</c:v>
                </c:pt>
                <c:pt idx="1815">
                  <c:v>7.2600000000000012E-2</c:v>
                </c:pt>
                <c:pt idx="1816">
                  <c:v>7.264000000000001E-2</c:v>
                </c:pt>
                <c:pt idx="1817">
                  <c:v>7.2680000000000008E-2</c:v>
                </c:pt>
                <c:pt idx="1818">
                  <c:v>7.2720000000000104E-2</c:v>
                </c:pt>
                <c:pt idx="1819">
                  <c:v>7.2760000000000338E-2</c:v>
                </c:pt>
                <c:pt idx="1820">
                  <c:v>7.2800000000000031E-2</c:v>
                </c:pt>
                <c:pt idx="1821">
                  <c:v>7.2840000000000002E-2</c:v>
                </c:pt>
                <c:pt idx="1822">
                  <c:v>7.2880000000000014E-2</c:v>
                </c:pt>
                <c:pt idx="1823">
                  <c:v>7.2920000000000013E-2</c:v>
                </c:pt>
                <c:pt idx="1824">
                  <c:v>7.2960000000000094E-2</c:v>
                </c:pt>
                <c:pt idx="1825">
                  <c:v>7.3000000000000009E-2</c:v>
                </c:pt>
                <c:pt idx="1826">
                  <c:v>7.3040000000000008E-2</c:v>
                </c:pt>
                <c:pt idx="1827">
                  <c:v>7.308000000000002E-2</c:v>
                </c:pt>
                <c:pt idx="1828">
                  <c:v>7.3120000000000004E-2</c:v>
                </c:pt>
                <c:pt idx="1829">
                  <c:v>7.3160000000000003E-2</c:v>
                </c:pt>
                <c:pt idx="1830">
                  <c:v>7.3200000000000001E-2</c:v>
                </c:pt>
                <c:pt idx="1831">
                  <c:v>7.324E-2</c:v>
                </c:pt>
                <c:pt idx="1832">
                  <c:v>7.3280000000000012E-2</c:v>
                </c:pt>
                <c:pt idx="1833">
                  <c:v>7.332000000000001E-2</c:v>
                </c:pt>
                <c:pt idx="1834">
                  <c:v>7.3360000000000022E-2</c:v>
                </c:pt>
                <c:pt idx="1835">
                  <c:v>7.3400000000000021E-2</c:v>
                </c:pt>
                <c:pt idx="1836">
                  <c:v>7.3440000000000005E-2</c:v>
                </c:pt>
                <c:pt idx="1837">
                  <c:v>7.3480000000000004E-2</c:v>
                </c:pt>
                <c:pt idx="1838">
                  <c:v>7.3520000000000002E-2</c:v>
                </c:pt>
                <c:pt idx="1839">
                  <c:v>7.356E-2</c:v>
                </c:pt>
                <c:pt idx="1840">
                  <c:v>7.3600000000000013E-2</c:v>
                </c:pt>
                <c:pt idx="1841">
                  <c:v>7.3640000000000011E-2</c:v>
                </c:pt>
                <c:pt idx="1842">
                  <c:v>7.3680000000000009E-2</c:v>
                </c:pt>
                <c:pt idx="1843">
                  <c:v>7.3720000000000022E-2</c:v>
                </c:pt>
                <c:pt idx="1844">
                  <c:v>7.3760000000000034E-2</c:v>
                </c:pt>
                <c:pt idx="1845">
                  <c:v>7.3800000000000004E-2</c:v>
                </c:pt>
                <c:pt idx="1846">
                  <c:v>7.3840000000000003E-2</c:v>
                </c:pt>
                <c:pt idx="1847">
                  <c:v>7.3880000000000001E-2</c:v>
                </c:pt>
                <c:pt idx="1848">
                  <c:v>7.392E-2</c:v>
                </c:pt>
                <c:pt idx="1849">
                  <c:v>7.3960000000000012E-2</c:v>
                </c:pt>
                <c:pt idx="1850">
                  <c:v>7.4000000000000024E-2</c:v>
                </c:pt>
                <c:pt idx="1851">
                  <c:v>7.4040000000000022E-2</c:v>
                </c:pt>
                <c:pt idx="1852">
                  <c:v>7.4080000000000104E-2</c:v>
                </c:pt>
                <c:pt idx="1853">
                  <c:v>7.4120000000000019E-2</c:v>
                </c:pt>
                <c:pt idx="1854">
                  <c:v>7.4160000000000184E-2</c:v>
                </c:pt>
                <c:pt idx="1855">
                  <c:v>7.4200000000000002E-2</c:v>
                </c:pt>
                <c:pt idx="1856">
                  <c:v>7.424E-2</c:v>
                </c:pt>
                <c:pt idx="1857">
                  <c:v>7.4280000000000013E-2</c:v>
                </c:pt>
                <c:pt idx="1858">
                  <c:v>7.4320000000000094E-2</c:v>
                </c:pt>
                <c:pt idx="1859">
                  <c:v>7.4360000000000134E-2</c:v>
                </c:pt>
                <c:pt idx="1860">
                  <c:v>7.4400000000000133E-2</c:v>
                </c:pt>
                <c:pt idx="1861">
                  <c:v>7.444000000000002E-2</c:v>
                </c:pt>
                <c:pt idx="1862">
                  <c:v>7.4480000000000032E-2</c:v>
                </c:pt>
                <c:pt idx="1863">
                  <c:v>7.4520000000000003E-2</c:v>
                </c:pt>
                <c:pt idx="1864">
                  <c:v>7.4560000000000112E-2</c:v>
                </c:pt>
                <c:pt idx="1865">
                  <c:v>7.4600000000000014E-2</c:v>
                </c:pt>
                <c:pt idx="1866">
                  <c:v>7.4640000000000012E-2</c:v>
                </c:pt>
                <c:pt idx="1867">
                  <c:v>7.468000000000001E-2</c:v>
                </c:pt>
                <c:pt idx="1868">
                  <c:v>7.4720000000000134E-2</c:v>
                </c:pt>
                <c:pt idx="1869">
                  <c:v>7.4760000000000396E-2</c:v>
                </c:pt>
                <c:pt idx="1870">
                  <c:v>7.4800000000000033E-2</c:v>
                </c:pt>
                <c:pt idx="1871">
                  <c:v>7.4840000000000004E-2</c:v>
                </c:pt>
                <c:pt idx="1872">
                  <c:v>7.4880000000000113E-2</c:v>
                </c:pt>
                <c:pt idx="1873">
                  <c:v>7.4920000000000014E-2</c:v>
                </c:pt>
                <c:pt idx="1874">
                  <c:v>7.4960000000000124E-2</c:v>
                </c:pt>
                <c:pt idx="1875">
                  <c:v>7.5000000000000011E-2</c:v>
                </c:pt>
                <c:pt idx="1876">
                  <c:v>7.5040000000000009E-2</c:v>
                </c:pt>
                <c:pt idx="1877">
                  <c:v>7.5080000000000022E-2</c:v>
                </c:pt>
                <c:pt idx="1878">
                  <c:v>7.5120000000000006E-2</c:v>
                </c:pt>
                <c:pt idx="1879">
                  <c:v>7.5160000000000032E-2</c:v>
                </c:pt>
                <c:pt idx="1880">
                  <c:v>7.5200000000000003E-2</c:v>
                </c:pt>
                <c:pt idx="1881">
                  <c:v>7.5240000000000001E-2</c:v>
                </c:pt>
                <c:pt idx="1882">
                  <c:v>7.528E-2</c:v>
                </c:pt>
                <c:pt idx="1883">
                  <c:v>7.5320000000000012E-2</c:v>
                </c:pt>
                <c:pt idx="1884">
                  <c:v>7.5360000000000024E-2</c:v>
                </c:pt>
                <c:pt idx="1885">
                  <c:v>7.5400000000000023E-2</c:v>
                </c:pt>
                <c:pt idx="1886">
                  <c:v>7.5440000000000007E-2</c:v>
                </c:pt>
                <c:pt idx="1887">
                  <c:v>7.5480000000000033E-2</c:v>
                </c:pt>
                <c:pt idx="1888">
                  <c:v>7.5520000000000004E-2</c:v>
                </c:pt>
                <c:pt idx="1889">
                  <c:v>7.5560000000000002E-2</c:v>
                </c:pt>
                <c:pt idx="1890">
                  <c:v>7.5600000000000001E-2</c:v>
                </c:pt>
                <c:pt idx="1891">
                  <c:v>7.5640000000000013E-2</c:v>
                </c:pt>
                <c:pt idx="1892">
                  <c:v>7.5680000000000011E-2</c:v>
                </c:pt>
                <c:pt idx="1893">
                  <c:v>7.5720000000000023E-2</c:v>
                </c:pt>
                <c:pt idx="1894">
                  <c:v>7.5760000000000133E-2</c:v>
                </c:pt>
                <c:pt idx="1895">
                  <c:v>7.580000000000002E-2</c:v>
                </c:pt>
                <c:pt idx="1896">
                  <c:v>7.5840000000000019E-2</c:v>
                </c:pt>
                <c:pt idx="1897">
                  <c:v>7.5880000000000003E-2</c:v>
                </c:pt>
                <c:pt idx="1898">
                  <c:v>7.5920000000000001E-2</c:v>
                </c:pt>
                <c:pt idx="1899">
                  <c:v>7.5960000000000014E-2</c:v>
                </c:pt>
                <c:pt idx="1900">
                  <c:v>7.6000000000000012E-2</c:v>
                </c:pt>
                <c:pt idx="1901">
                  <c:v>7.604000000000001E-2</c:v>
                </c:pt>
                <c:pt idx="1902">
                  <c:v>7.6080000000000009E-2</c:v>
                </c:pt>
                <c:pt idx="1903">
                  <c:v>7.6120000000000007E-2</c:v>
                </c:pt>
                <c:pt idx="1904">
                  <c:v>7.6160000000000019E-2</c:v>
                </c:pt>
                <c:pt idx="1905">
                  <c:v>7.6200000000000004E-2</c:v>
                </c:pt>
                <c:pt idx="1906">
                  <c:v>7.6240000000000002E-2</c:v>
                </c:pt>
                <c:pt idx="1907">
                  <c:v>7.6280000000000001E-2</c:v>
                </c:pt>
                <c:pt idx="1908">
                  <c:v>7.6320000000000013E-2</c:v>
                </c:pt>
                <c:pt idx="1909">
                  <c:v>7.6360000000000039E-2</c:v>
                </c:pt>
                <c:pt idx="1910">
                  <c:v>7.640000000000001E-2</c:v>
                </c:pt>
                <c:pt idx="1911">
                  <c:v>7.6440000000000008E-2</c:v>
                </c:pt>
                <c:pt idx="1912">
                  <c:v>7.648000000000002E-2</c:v>
                </c:pt>
                <c:pt idx="1913">
                  <c:v>7.6520000000000005E-2</c:v>
                </c:pt>
                <c:pt idx="1914">
                  <c:v>7.6560000000000003E-2</c:v>
                </c:pt>
                <c:pt idx="1915">
                  <c:v>7.6600000000000001E-2</c:v>
                </c:pt>
                <c:pt idx="1916">
                  <c:v>7.664E-2</c:v>
                </c:pt>
                <c:pt idx="1917">
                  <c:v>7.6680000000000012E-2</c:v>
                </c:pt>
                <c:pt idx="1918">
                  <c:v>7.672000000000001E-2</c:v>
                </c:pt>
                <c:pt idx="1919">
                  <c:v>7.6760000000000023E-2</c:v>
                </c:pt>
                <c:pt idx="1920">
                  <c:v>7.6800000000000021E-2</c:v>
                </c:pt>
                <c:pt idx="1921">
                  <c:v>7.6840000000000006E-2</c:v>
                </c:pt>
                <c:pt idx="1922">
                  <c:v>7.6880000000000004E-2</c:v>
                </c:pt>
                <c:pt idx="1923">
                  <c:v>7.6920000000000002E-2</c:v>
                </c:pt>
                <c:pt idx="1924">
                  <c:v>7.6960000000000001E-2</c:v>
                </c:pt>
                <c:pt idx="1925">
                  <c:v>7.7000000000000013E-2</c:v>
                </c:pt>
                <c:pt idx="1926">
                  <c:v>7.7040000000000011E-2</c:v>
                </c:pt>
                <c:pt idx="1927">
                  <c:v>7.7080000000000023E-2</c:v>
                </c:pt>
                <c:pt idx="1928">
                  <c:v>7.7120000000000008E-2</c:v>
                </c:pt>
                <c:pt idx="1929">
                  <c:v>7.7160000000000034E-2</c:v>
                </c:pt>
                <c:pt idx="1930">
                  <c:v>7.7200000000000019E-2</c:v>
                </c:pt>
                <c:pt idx="1931">
                  <c:v>7.7240000000000003E-2</c:v>
                </c:pt>
                <c:pt idx="1932">
                  <c:v>7.7280000000000001E-2</c:v>
                </c:pt>
                <c:pt idx="1933">
                  <c:v>7.7320000000000014E-2</c:v>
                </c:pt>
                <c:pt idx="1934">
                  <c:v>7.7360000000000345E-2</c:v>
                </c:pt>
                <c:pt idx="1935">
                  <c:v>7.7400000000000024E-2</c:v>
                </c:pt>
                <c:pt idx="1936">
                  <c:v>7.7440000000000009E-2</c:v>
                </c:pt>
                <c:pt idx="1937">
                  <c:v>7.7480000000000104E-2</c:v>
                </c:pt>
                <c:pt idx="1938">
                  <c:v>7.7520000000000019E-2</c:v>
                </c:pt>
                <c:pt idx="1939">
                  <c:v>7.7560000000000032E-2</c:v>
                </c:pt>
                <c:pt idx="1940">
                  <c:v>7.7600000000000002E-2</c:v>
                </c:pt>
                <c:pt idx="1941">
                  <c:v>7.7640000000000001E-2</c:v>
                </c:pt>
                <c:pt idx="1942">
                  <c:v>7.7680000000000013E-2</c:v>
                </c:pt>
                <c:pt idx="1943">
                  <c:v>7.7720000000000122E-2</c:v>
                </c:pt>
                <c:pt idx="1944">
                  <c:v>7.7760000000000343E-2</c:v>
                </c:pt>
                <c:pt idx="1945">
                  <c:v>7.7800000000000133E-2</c:v>
                </c:pt>
                <c:pt idx="1946">
                  <c:v>7.784000000000002E-2</c:v>
                </c:pt>
                <c:pt idx="1947">
                  <c:v>7.7880000000000033E-2</c:v>
                </c:pt>
                <c:pt idx="1948">
                  <c:v>7.7920000000000003E-2</c:v>
                </c:pt>
                <c:pt idx="1949">
                  <c:v>7.7960000000000113E-2</c:v>
                </c:pt>
                <c:pt idx="1950">
                  <c:v>7.8000000000000014E-2</c:v>
                </c:pt>
                <c:pt idx="1951">
                  <c:v>7.8040000000000012E-2</c:v>
                </c:pt>
                <c:pt idx="1952">
                  <c:v>7.8080000000000011E-2</c:v>
                </c:pt>
                <c:pt idx="1953">
                  <c:v>7.8120000000000009E-2</c:v>
                </c:pt>
                <c:pt idx="1954">
                  <c:v>7.8160000000000021E-2</c:v>
                </c:pt>
                <c:pt idx="1955">
                  <c:v>7.8200000000000006E-2</c:v>
                </c:pt>
                <c:pt idx="1956">
                  <c:v>7.8240000000000004E-2</c:v>
                </c:pt>
                <c:pt idx="1957">
                  <c:v>7.8280000000000002E-2</c:v>
                </c:pt>
                <c:pt idx="1958">
                  <c:v>7.8320000000000001E-2</c:v>
                </c:pt>
                <c:pt idx="1959">
                  <c:v>7.8360000000000124E-2</c:v>
                </c:pt>
                <c:pt idx="1960">
                  <c:v>7.8400000000000011E-2</c:v>
                </c:pt>
                <c:pt idx="1961">
                  <c:v>7.844000000000001E-2</c:v>
                </c:pt>
                <c:pt idx="1962">
                  <c:v>7.8480000000000022E-2</c:v>
                </c:pt>
                <c:pt idx="1963">
                  <c:v>7.8520000000000006E-2</c:v>
                </c:pt>
                <c:pt idx="1964">
                  <c:v>7.8560000000000019E-2</c:v>
                </c:pt>
                <c:pt idx="1965">
                  <c:v>7.8600000000000003E-2</c:v>
                </c:pt>
                <c:pt idx="1966">
                  <c:v>7.8640000000000002E-2</c:v>
                </c:pt>
                <c:pt idx="1967">
                  <c:v>7.868E-2</c:v>
                </c:pt>
                <c:pt idx="1968">
                  <c:v>7.8720000000000012E-2</c:v>
                </c:pt>
                <c:pt idx="1969">
                  <c:v>7.8760000000000024E-2</c:v>
                </c:pt>
                <c:pt idx="1970">
                  <c:v>7.8800000000000023E-2</c:v>
                </c:pt>
                <c:pt idx="1971">
                  <c:v>7.8840000000000007E-2</c:v>
                </c:pt>
                <c:pt idx="1972">
                  <c:v>7.888000000000002E-2</c:v>
                </c:pt>
                <c:pt idx="1973">
                  <c:v>7.8920000000000004E-2</c:v>
                </c:pt>
                <c:pt idx="1974">
                  <c:v>7.8960000000000002E-2</c:v>
                </c:pt>
                <c:pt idx="1975">
                  <c:v>7.9000000000000292E-2</c:v>
                </c:pt>
                <c:pt idx="1976">
                  <c:v>7.9040000000000013E-2</c:v>
                </c:pt>
                <c:pt idx="1977">
                  <c:v>7.9080000000000122E-2</c:v>
                </c:pt>
                <c:pt idx="1978">
                  <c:v>7.9120000000000024E-2</c:v>
                </c:pt>
                <c:pt idx="1979">
                  <c:v>7.9160000000000133E-2</c:v>
                </c:pt>
                <c:pt idx="1980">
                  <c:v>7.920000000000002E-2</c:v>
                </c:pt>
                <c:pt idx="1981">
                  <c:v>7.9240000000000019E-2</c:v>
                </c:pt>
                <c:pt idx="1982">
                  <c:v>7.9280000000000003E-2</c:v>
                </c:pt>
                <c:pt idx="1983">
                  <c:v>7.9320000000000113E-2</c:v>
                </c:pt>
                <c:pt idx="1984">
                  <c:v>7.9360000000000375E-2</c:v>
                </c:pt>
                <c:pt idx="1985">
                  <c:v>7.9400000000000123E-2</c:v>
                </c:pt>
                <c:pt idx="1986">
                  <c:v>7.9440000000000011E-2</c:v>
                </c:pt>
                <c:pt idx="1987">
                  <c:v>7.9480000000000134E-2</c:v>
                </c:pt>
                <c:pt idx="1988">
                  <c:v>7.9520000000000021E-2</c:v>
                </c:pt>
                <c:pt idx="1989">
                  <c:v>7.9560000000000033E-2</c:v>
                </c:pt>
                <c:pt idx="1990">
                  <c:v>7.9600000000000004E-2</c:v>
                </c:pt>
                <c:pt idx="1991">
                  <c:v>7.9640000000000002E-2</c:v>
                </c:pt>
                <c:pt idx="1992">
                  <c:v>7.9680000000000029E-2</c:v>
                </c:pt>
                <c:pt idx="1993">
                  <c:v>7.9720000000000124E-2</c:v>
                </c:pt>
                <c:pt idx="1994">
                  <c:v>7.9760000000000372E-2</c:v>
                </c:pt>
                <c:pt idx="1995">
                  <c:v>7.9800000000000315E-2</c:v>
                </c:pt>
                <c:pt idx="1996">
                  <c:v>7.9840000000000022E-2</c:v>
                </c:pt>
                <c:pt idx="1997">
                  <c:v>7.9880000000000034E-2</c:v>
                </c:pt>
                <c:pt idx="1998">
                  <c:v>7.9920000000000033E-2</c:v>
                </c:pt>
                <c:pt idx="1999">
                  <c:v>7.9960000000000114E-2</c:v>
                </c:pt>
                <c:pt idx="2000">
                  <c:v>8.0000000000000043E-2</c:v>
                </c:pt>
                <c:pt idx="2001">
                  <c:v>8.004E-2</c:v>
                </c:pt>
                <c:pt idx="2002">
                  <c:v>8.0080000000000012E-2</c:v>
                </c:pt>
                <c:pt idx="2003">
                  <c:v>8.0120000000000025E-2</c:v>
                </c:pt>
                <c:pt idx="2004">
                  <c:v>8.0160000000000023E-2</c:v>
                </c:pt>
                <c:pt idx="2005">
                  <c:v>8.0200000000000007E-2</c:v>
                </c:pt>
                <c:pt idx="2006">
                  <c:v>8.0240000000000006E-2</c:v>
                </c:pt>
                <c:pt idx="2007">
                  <c:v>8.0280000000000018E-2</c:v>
                </c:pt>
                <c:pt idx="2008">
                  <c:v>8.0320000000000003E-2</c:v>
                </c:pt>
                <c:pt idx="2009">
                  <c:v>8.0360000000000001E-2</c:v>
                </c:pt>
                <c:pt idx="2010">
                  <c:v>8.0400000000000013E-2</c:v>
                </c:pt>
                <c:pt idx="2011">
                  <c:v>8.0440000000000011E-2</c:v>
                </c:pt>
                <c:pt idx="2012">
                  <c:v>8.048000000000001E-2</c:v>
                </c:pt>
                <c:pt idx="2013">
                  <c:v>8.0520000000000522E-2</c:v>
                </c:pt>
                <c:pt idx="2014">
                  <c:v>8.0560000000000048E-2</c:v>
                </c:pt>
                <c:pt idx="2015">
                  <c:v>8.0600000000000047E-2</c:v>
                </c:pt>
                <c:pt idx="2016">
                  <c:v>8.0640000000000003E-2</c:v>
                </c:pt>
                <c:pt idx="2017">
                  <c:v>8.0680000000000002E-2</c:v>
                </c:pt>
                <c:pt idx="2018">
                  <c:v>8.0720000000000208E-2</c:v>
                </c:pt>
                <c:pt idx="2019">
                  <c:v>8.0760000000000026E-2</c:v>
                </c:pt>
                <c:pt idx="2020">
                  <c:v>8.0800000000000025E-2</c:v>
                </c:pt>
                <c:pt idx="2021">
                  <c:v>8.0840000000000023E-2</c:v>
                </c:pt>
                <c:pt idx="2022">
                  <c:v>8.0880000000000007E-2</c:v>
                </c:pt>
                <c:pt idx="2023">
                  <c:v>8.0920000000000047E-2</c:v>
                </c:pt>
                <c:pt idx="2024">
                  <c:v>8.0960000000000004E-2</c:v>
                </c:pt>
                <c:pt idx="2025">
                  <c:v>8.1000000000000003E-2</c:v>
                </c:pt>
                <c:pt idx="2026">
                  <c:v>8.1040000000000001E-2</c:v>
                </c:pt>
                <c:pt idx="2027">
                  <c:v>8.1080000000000013E-2</c:v>
                </c:pt>
                <c:pt idx="2028">
                  <c:v>8.1120000000000025E-2</c:v>
                </c:pt>
                <c:pt idx="2029">
                  <c:v>8.1160000000000024E-2</c:v>
                </c:pt>
                <c:pt idx="2030">
                  <c:v>8.1200000000000022E-2</c:v>
                </c:pt>
                <c:pt idx="2031">
                  <c:v>8.1240000000000021E-2</c:v>
                </c:pt>
                <c:pt idx="2032">
                  <c:v>8.1279999999999991E-2</c:v>
                </c:pt>
                <c:pt idx="2033">
                  <c:v>8.1320000000000003E-2</c:v>
                </c:pt>
                <c:pt idx="2034">
                  <c:v>8.1360000000000002E-2</c:v>
                </c:pt>
                <c:pt idx="2035">
                  <c:v>8.14E-2</c:v>
                </c:pt>
                <c:pt idx="2036">
                  <c:v>8.1440000000000012E-2</c:v>
                </c:pt>
                <c:pt idx="2037">
                  <c:v>8.1480000000000011E-2</c:v>
                </c:pt>
                <c:pt idx="2038">
                  <c:v>8.1520000000000245E-2</c:v>
                </c:pt>
                <c:pt idx="2039">
                  <c:v>8.1560000000000063E-2</c:v>
                </c:pt>
                <c:pt idx="2040">
                  <c:v>8.1600000000000006E-2</c:v>
                </c:pt>
                <c:pt idx="2041">
                  <c:v>8.1640000000000004E-2</c:v>
                </c:pt>
                <c:pt idx="2042">
                  <c:v>8.1680000000000003E-2</c:v>
                </c:pt>
                <c:pt idx="2043">
                  <c:v>8.1720000000000098E-2</c:v>
                </c:pt>
                <c:pt idx="2044">
                  <c:v>8.1760000000000027E-2</c:v>
                </c:pt>
                <c:pt idx="2045">
                  <c:v>8.1800000000000025E-2</c:v>
                </c:pt>
                <c:pt idx="2046">
                  <c:v>8.1840000000000024E-2</c:v>
                </c:pt>
                <c:pt idx="2047">
                  <c:v>8.1879999999999994E-2</c:v>
                </c:pt>
                <c:pt idx="2048">
                  <c:v>8.1920000000000007E-2</c:v>
                </c:pt>
                <c:pt idx="2049">
                  <c:v>8.1960000000000005E-2</c:v>
                </c:pt>
                <c:pt idx="2050">
                  <c:v>8.2000000000000003E-2</c:v>
                </c:pt>
                <c:pt idx="2051">
                  <c:v>8.2040000000000002E-2</c:v>
                </c:pt>
                <c:pt idx="2052">
                  <c:v>8.2080000000000014E-2</c:v>
                </c:pt>
                <c:pt idx="2053">
                  <c:v>8.2120000000000026E-2</c:v>
                </c:pt>
                <c:pt idx="2054">
                  <c:v>8.2160000000000025E-2</c:v>
                </c:pt>
                <c:pt idx="2055">
                  <c:v>8.2200000000000009E-2</c:v>
                </c:pt>
                <c:pt idx="2056">
                  <c:v>8.2239999999999994E-2</c:v>
                </c:pt>
                <c:pt idx="2057">
                  <c:v>8.2279999999999992E-2</c:v>
                </c:pt>
                <c:pt idx="2058">
                  <c:v>8.2320000000000004E-2</c:v>
                </c:pt>
                <c:pt idx="2059">
                  <c:v>8.2360000000000003E-2</c:v>
                </c:pt>
                <c:pt idx="2060">
                  <c:v>8.2400000000000015E-2</c:v>
                </c:pt>
                <c:pt idx="2061">
                  <c:v>8.2440000000000013E-2</c:v>
                </c:pt>
                <c:pt idx="2062">
                  <c:v>8.2479999999999998E-2</c:v>
                </c:pt>
                <c:pt idx="2063">
                  <c:v>8.2520000000000066E-2</c:v>
                </c:pt>
                <c:pt idx="2064">
                  <c:v>8.2560000000000008E-2</c:v>
                </c:pt>
                <c:pt idx="2065">
                  <c:v>8.2600000000000007E-2</c:v>
                </c:pt>
                <c:pt idx="2066">
                  <c:v>8.2640000000000005E-2</c:v>
                </c:pt>
                <c:pt idx="2067">
                  <c:v>8.2680000000000003E-2</c:v>
                </c:pt>
                <c:pt idx="2068">
                  <c:v>8.2720000000000043E-2</c:v>
                </c:pt>
                <c:pt idx="2069">
                  <c:v>8.2760000000000028E-2</c:v>
                </c:pt>
                <c:pt idx="2070">
                  <c:v>8.2800000000000026E-2</c:v>
                </c:pt>
                <c:pt idx="2071">
                  <c:v>8.2840000000000011E-2</c:v>
                </c:pt>
                <c:pt idx="2072">
                  <c:v>8.2880000000000009E-2</c:v>
                </c:pt>
                <c:pt idx="2073">
                  <c:v>8.2920000000000008E-2</c:v>
                </c:pt>
                <c:pt idx="2074">
                  <c:v>8.2960000000000006E-2</c:v>
                </c:pt>
                <c:pt idx="2075">
                  <c:v>8.3000000000000046E-2</c:v>
                </c:pt>
                <c:pt idx="2076">
                  <c:v>8.3040000000000044E-2</c:v>
                </c:pt>
                <c:pt idx="2077">
                  <c:v>8.3080000000000001E-2</c:v>
                </c:pt>
                <c:pt idx="2078">
                  <c:v>8.3120000000000263E-2</c:v>
                </c:pt>
                <c:pt idx="2079">
                  <c:v>8.3160000000000067E-2</c:v>
                </c:pt>
                <c:pt idx="2080">
                  <c:v>8.3200000000000024E-2</c:v>
                </c:pt>
                <c:pt idx="2081">
                  <c:v>8.3240000000000008E-2</c:v>
                </c:pt>
                <c:pt idx="2082">
                  <c:v>8.3280000000000007E-2</c:v>
                </c:pt>
                <c:pt idx="2083">
                  <c:v>8.3320000000000047E-2</c:v>
                </c:pt>
                <c:pt idx="2084">
                  <c:v>8.3360000000000045E-2</c:v>
                </c:pt>
                <c:pt idx="2085">
                  <c:v>8.3400000000000002E-2</c:v>
                </c:pt>
                <c:pt idx="2086">
                  <c:v>8.344E-2</c:v>
                </c:pt>
                <c:pt idx="2087">
                  <c:v>8.3480000000000013E-2</c:v>
                </c:pt>
                <c:pt idx="2088">
                  <c:v>8.3520000000000719E-2</c:v>
                </c:pt>
                <c:pt idx="2089">
                  <c:v>8.3560000000000564E-2</c:v>
                </c:pt>
                <c:pt idx="2090">
                  <c:v>8.3600000000000452E-2</c:v>
                </c:pt>
                <c:pt idx="2091">
                  <c:v>8.3640000000000048E-2</c:v>
                </c:pt>
                <c:pt idx="2092">
                  <c:v>8.3680000000000046E-2</c:v>
                </c:pt>
                <c:pt idx="2093">
                  <c:v>8.3720000000000599E-2</c:v>
                </c:pt>
                <c:pt idx="2094">
                  <c:v>8.3760000000000265E-2</c:v>
                </c:pt>
                <c:pt idx="2095">
                  <c:v>8.3800000000000208E-2</c:v>
                </c:pt>
                <c:pt idx="2096">
                  <c:v>8.3840000000000026E-2</c:v>
                </c:pt>
                <c:pt idx="2097">
                  <c:v>8.3880000000000024E-2</c:v>
                </c:pt>
                <c:pt idx="2098">
                  <c:v>8.3920000000000411E-2</c:v>
                </c:pt>
                <c:pt idx="2099">
                  <c:v>8.3960000000000048E-2</c:v>
                </c:pt>
                <c:pt idx="2100">
                  <c:v>8.4000000000000047E-2</c:v>
                </c:pt>
                <c:pt idx="2101">
                  <c:v>8.4040000000000004E-2</c:v>
                </c:pt>
                <c:pt idx="2102">
                  <c:v>8.4080000000000002E-2</c:v>
                </c:pt>
                <c:pt idx="2103">
                  <c:v>8.4120000000000208E-2</c:v>
                </c:pt>
                <c:pt idx="2104">
                  <c:v>8.4160000000000026E-2</c:v>
                </c:pt>
                <c:pt idx="2105">
                  <c:v>8.4200000000000025E-2</c:v>
                </c:pt>
                <c:pt idx="2106">
                  <c:v>8.4240000000000023E-2</c:v>
                </c:pt>
                <c:pt idx="2107">
                  <c:v>8.4280000000000022E-2</c:v>
                </c:pt>
                <c:pt idx="2108">
                  <c:v>8.4320000000000048E-2</c:v>
                </c:pt>
                <c:pt idx="2109">
                  <c:v>8.4360000000000004E-2</c:v>
                </c:pt>
                <c:pt idx="2110">
                  <c:v>8.4400000000000003E-2</c:v>
                </c:pt>
                <c:pt idx="2111">
                  <c:v>8.4440000000000001E-2</c:v>
                </c:pt>
                <c:pt idx="2112">
                  <c:v>8.4480000000000013E-2</c:v>
                </c:pt>
                <c:pt idx="2113">
                  <c:v>8.452000000000065E-2</c:v>
                </c:pt>
                <c:pt idx="2114">
                  <c:v>8.4560000000000482E-2</c:v>
                </c:pt>
                <c:pt idx="2115">
                  <c:v>8.4600000000000244E-2</c:v>
                </c:pt>
                <c:pt idx="2116">
                  <c:v>8.4640000000000007E-2</c:v>
                </c:pt>
                <c:pt idx="2117">
                  <c:v>8.4680000000000005E-2</c:v>
                </c:pt>
                <c:pt idx="2118">
                  <c:v>8.4720000000000267E-2</c:v>
                </c:pt>
                <c:pt idx="2119">
                  <c:v>8.4760000000000266E-2</c:v>
                </c:pt>
                <c:pt idx="2120">
                  <c:v>8.4800000000000028E-2</c:v>
                </c:pt>
                <c:pt idx="2121">
                  <c:v>8.4840000000000027E-2</c:v>
                </c:pt>
                <c:pt idx="2122">
                  <c:v>8.4880000000000025E-2</c:v>
                </c:pt>
                <c:pt idx="2123">
                  <c:v>8.4920000000000065E-2</c:v>
                </c:pt>
                <c:pt idx="2124">
                  <c:v>8.4960000000000008E-2</c:v>
                </c:pt>
                <c:pt idx="2125">
                  <c:v>8.5000000000000006E-2</c:v>
                </c:pt>
                <c:pt idx="2126">
                  <c:v>8.5040000000000004E-2</c:v>
                </c:pt>
                <c:pt idx="2127">
                  <c:v>8.5080000000000003E-2</c:v>
                </c:pt>
                <c:pt idx="2128">
                  <c:v>8.5120000000000043E-2</c:v>
                </c:pt>
                <c:pt idx="2129">
                  <c:v>8.5160000000000027E-2</c:v>
                </c:pt>
                <c:pt idx="2130">
                  <c:v>8.5200000000000026E-2</c:v>
                </c:pt>
                <c:pt idx="2131">
                  <c:v>8.5240000000000024E-2</c:v>
                </c:pt>
                <c:pt idx="2132">
                  <c:v>8.5280000000000009E-2</c:v>
                </c:pt>
                <c:pt idx="2133">
                  <c:v>8.5320000000000007E-2</c:v>
                </c:pt>
                <c:pt idx="2134">
                  <c:v>8.5360000000000005E-2</c:v>
                </c:pt>
                <c:pt idx="2135">
                  <c:v>8.5400000000000004E-2</c:v>
                </c:pt>
                <c:pt idx="2136">
                  <c:v>8.5440000000000002E-2</c:v>
                </c:pt>
                <c:pt idx="2137">
                  <c:v>8.5480000000000014E-2</c:v>
                </c:pt>
                <c:pt idx="2138">
                  <c:v>8.552000000000054E-2</c:v>
                </c:pt>
                <c:pt idx="2139">
                  <c:v>8.5560000000000067E-2</c:v>
                </c:pt>
                <c:pt idx="2140">
                  <c:v>8.5600000000000065E-2</c:v>
                </c:pt>
                <c:pt idx="2141">
                  <c:v>8.5640000000000008E-2</c:v>
                </c:pt>
                <c:pt idx="2142">
                  <c:v>8.5680000000000006E-2</c:v>
                </c:pt>
                <c:pt idx="2143">
                  <c:v>8.5720000000000227E-2</c:v>
                </c:pt>
                <c:pt idx="2144">
                  <c:v>8.5760000000000045E-2</c:v>
                </c:pt>
                <c:pt idx="2145">
                  <c:v>8.5800000000000043E-2</c:v>
                </c:pt>
                <c:pt idx="2146">
                  <c:v>8.5840000000000027E-2</c:v>
                </c:pt>
                <c:pt idx="2147">
                  <c:v>8.5880000000000026E-2</c:v>
                </c:pt>
                <c:pt idx="2148">
                  <c:v>8.5920000000000066E-2</c:v>
                </c:pt>
                <c:pt idx="2149">
                  <c:v>8.5960000000000023E-2</c:v>
                </c:pt>
                <c:pt idx="2150">
                  <c:v>8.6000000000000007E-2</c:v>
                </c:pt>
                <c:pt idx="2151">
                  <c:v>8.6040000000000005E-2</c:v>
                </c:pt>
                <c:pt idx="2152">
                  <c:v>8.6080000000000004E-2</c:v>
                </c:pt>
                <c:pt idx="2153">
                  <c:v>8.6120000000000044E-2</c:v>
                </c:pt>
                <c:pt idx="2154">
                  <c:v>8.616E-2</c:v>
                </c:pt>
                <c:pt idx="2155">
                  <c:v>8.6200000000000013E-2</c:v>
                </c:pt>
                <c:pt idx="2156">
                  <c:v>8.6240000000000011E-2</c:v>
                </c:pt>
                <c:pt idx="2157">
                  <c:v>8.6280000000000009E-2</c:v>
                </c:pt>
                <c:pt idx="2158">
                  <c:v>8.6320000000000008E-2</c:v>
                </c:pt>
                <c:pt idx="2159">
                  <c:v>8.6360000000000006E-2</c:v>
                </c:pt>
                <c:pt idx="2160">
                  <c:v>8.6400000000000018E-2</c:v>
                </c:pt>
                <c:pt idx="2161">
                  <c:v>8.6440000000000031E-2</c:v>
                </c:pt>
                <c:pt idx="2162">
                  <c:v>8.6479999999999987E-2</c:v>
                </c:pt>
                <c:pt idx="2163">
                  <c:v>8.6520000000000263E-2</c:v>
                </c:pt>
                <c:pt idx="2164">
                  <c:v>8.6560000000000067E-2</c:v>
                </c:pt>
                <c:pt idx="2165">
                  <c:v>8.6600000000000024E-2</c:v>
                </c:pt>
                <c:pt idx="2166">
                  <c:v>8.6640000000000023E-2</c:v>
                </c:pt>
                <c:pt idx="2167">
                  <c:v>8.6680000000000007E-2</c:v>
                </c:pt>
                <c:pt idx="2168">
                  <c:v>8.6720000000000047E-2</c:v>
                </c:pt>
                <c:pt idx="2169">
                  <c:v>8.6760000000000045E-2</c:v>
                </c:pt>
                <c:pt idx="2170">
                  <c:v>8.6800000000000002E-2</c:v>
                </c:pt>
                <c:pt idx="2171">
                  <c:v>8.6840000000000001E-2</c:v>
                </c:pt>
                <c:pt idx="2172">
                  <c:v>8.6880000000000013E-2</c:v>
                </c:pt>
                <c:pt idx="2173">
                  <c:v>8.6920000000000025E-2</c:v>
                </c:pt>
                <c:pt idx="2174">
                  <c:v>8.6960000000000023E-2</c:v>
                </c:pt>
                <c:pt idx="2175">
                  <c:v>8.7000000000000008E-2</c:v>
                </c:pt>
                <c:pt idx="2176">
                  <c:v>8.704000000000002E-2</c:v>
                </c:pt>
                <c:pt idx="2177">
                  <c:v>8.7079999999999991E-2</c:v>
                </c:pt>
                <c:pt idx="2178">
                  <c:v>8.7120000000000003E-2</c:v>
                </c:pt>
                <c:pt idx="2179">
                  <c:v>8.7160000000000001E-2</c:v>
                </c:pt>
                <c:pt idx="2180">
                  <c:v>8.7200000000000014E-2</c:v>
                </c:pt>
                <c:pt idx="2181">
                  <c:v>8.7240000000000012E-2</c:v>
                </c:pt>
                <c:pt idx="2182">
                  <c:v>8.728000000000001E-2</c:v>
                </c:pt>
                <c:pt idx="2183">
                  <c:v>8.7320000000000023E-2</c:v>
                </c:pt>
                <c:pt idx="2184">
                  <c:v>8.7360000000000021E-2</c:v>
                </c:pt>
                <c:pt idx="2185">
                  <c:v>8.7399999999999992E-2</c:v>
                </c:pt>
                <c:pt idx="2186">
                  <c:v>8.743999999999999E-2</c:v>
                </c:pt>
                <c:pt idx="2187">
                  <c:v>8.7479999999999988E-2</c:v>
                </c:pt>
                <c:pt idx="2188">
                  <c:v>8.7520000000000028E-2</c:v>
                </c:pt>
                <c:pt idx="2189">
                  <c:v>8.7560000000000027E-2</c:v>
                </c:pt>
                <c:pt idx="2190">
                  <c:v>8.7600000000000025E-2</c:v>
                </c:pt>
                <c:pt idx="2191">
                  <c:v>8.7640000000000023E-2</c:v>
                </c:pt>
                <c:pt idx="2192">
                  <c:v>8.7680000000000022E-2</c:v>
                </c:pt>
                <c:pt idx="2193">
                  <c:v>8.7720000000000006E-2</c:v>
                </c:pt>
                <c:pt idx="2194">
                  <c:v>8.7760000000000005E-2</c:v>
                </c:pt>
                <c:pt idx="2195">
                  <c:v>8.7800000000000003E-2</c:v>
                </c:pt>
                <c:pt idx="2196">
                  <c:v>8.7840000000000001E-2</c:v>
                </c:pt>
                <c:pt idx="2197">
                  <c:v>8.7880000000000014E-2</c:v>
                </c:pt>
                <c:pt idx="2198">
                  <c:v>8.7920000000000026E-2</c:v>
                </c:pt>
                <c:pt idx="2199">
                  <c:v>8.7960000000000024E-2</c:v>
                </c:pt>
                <c:pt idx="2200">
                  <c:v>8.8000000000000064E-2</c:v>
                </c:pt>
                <c:pt idx="2201">
                  <c:v>8.8040000000000007E-2</c:v>
                </c:pt>
                <c:pt idx="2202">
                  <c:v>8.8080000000000006E-2</c:v>
                </c:pt>
                <c:pt idx="2203">
                  <c:v>8.8120000000000268E-2</c:v>
                </c:pt>
                <c:pt idx="2204">
                  <c:v>8.8160000000000224E-2</c:v>
                </c:pt>
                <c:pt idx="2205">
                  <c:v>8.8200000000000028E-2</c:v>
                </c:pt>
                <c:pt idx="2206">
                  <c:v>8.8240000000000027E-2</c:v>
                </c:pt>
                <c:pt idx="2207">
                  <c:v>8.8280000000000025E-2</c:v>
                </c:pt>
                <c:pt idx="2208">
                  <c:v>8.8320000000000065E-2</c:v>
                </c:pt>
                <c:pt idx="2209">
                  <c:v>8.8360000000000008E-2</c:v>
                </c:pt>
                <c:pt idx="2210">
                  <c:v>8.8400000000000006E-2</c:v>
                </c:pt>
                <c:pt idx="2211">
                  <c:v>8.8440000000000005E-2</c:v>
                </c:pt>
                <c:pt idx="2212">
                  <c:v>8.8480000000000003E-2</c:v>
                </c:pt>
                <c:pt idx="2213">
                  <c:v>8.8520000000000612E-2</c:v>
                </c:pt>
                <c:pt idx="2214">
                  <c:v>8.8560000000000555E-2</c:v>
                </c:pt>
                <c:pt idx="2215">
                  <c:v>8.8600000000000248E-2</c:v>
                </c:pt>
                <c:pt idx="2216">
                  <c:v>8.8640000000000066E-2</c:v>
                </c:pt>
                <c:pt idx="2217">
                  <c:v>8.8680000000000064E-2</c:v>
                </c:pt>
                <c:pt idx="2218">
                  <c:v>8.8720000000000548E-2</c:v>
                </c:pt>
                <c:pt idx="2219">
                  <c:v>8.8760000000000519E-2</c:v>
                </c:pt>
                <c:pt idx="2220">
                  <c:v>8.8800000000000226E-2</c:v>
                </c:pt>
                <c:pt idx="2221">
                  <c:v>8.8840000000000044E-2</c:v>
                </c:pt>
                <c:pt idx="2222">
                  <c:v>8.8880000000000028E-2</c:v>
                </c:pt>
                <c:pt idx="2223">
                  <c:v>8.892000000000054E-2</c:v>
                </c:pt>
                <c:pt idx="2224">
                  <c:v>8.8960000000000067E-2</c:v>
                </c:pt>
                <c:pt idx="2225">
                  <c:v>8.9000000000000065E-2</c:v>
                </c:pt>
                <c:pt idx="2226">
                  <c:v>8.9040000000000008E-2</c:v>
                </c:pt>
                <c:pt idx="2227">
                  <c:v>8.9080000000000006E-2</c:v>
                </c:pt>
                <c:pt idx="2228">
                  <c:v>8.9120000000000227E-2</c:v>
                </c:pt>
                <c:pt idx="2229">
                  <c:v>8.9160000000000045E-2</c:v>
                </c:pt>
                <c:pt idx="2230">
                  <c:v>8.9200000000000043E-2</c:v>
                </c:pt>
                <c:pt idx="2231">
                  <c:v>8.9240000000000028E-2</c:v>
                </c:pt>
                <c:pt idx="2232">
                  <c:v>8.9280000000000012E-2</c:v>
                </c:pt>
                <c:pt idx="2233">
                  <c:v>8.9320000000000066E-2</c:v>
                </c:pt>
                <c:pt idx="2234">
                  <c:v>8.9360000000000023E-2</c:v>
                </c:pt>
                <c:pt idx="2235">
                  <c:v>8.9400000000000007E-2</c:v>
                </c:pt>
                <c:pt idx="2236">
                  <c:v>8.9440000000000006E-2</c:v>
                </c:pt>
                <c:pt idx="2237">
                  <c:v>8.9480000000000018E-2</c:v>
                </c:pt>
                <c:pt idx="2238">
                  <c:v>8.9520000000000571E-2</c:v>
                </c:pt>
                <c:pt idx="2239">
                  <c:v>8.9560000000000473E-2</c:v>
                </c:pt>
                <c:pt idx="2240">
                  <c:v>8.9600000000000068E-2</c:v>
                </c:pt>
                <c:pt idx="2241">
                  <c:v>8.9640000000000025E-2</c:v>
                </c:pt>
                <c:pt idx="2242">
                  <c:v>8.9680000000000024E-2</c:v>
                </c:pt>
                <c:pt idx="2243">
                  <c:v>8.972000000000048E-2</c:v>
                </c:pt>
                <c:pt idx="2244">
                  <c:v>8.9760000000000048E-2</c:v>
                </c:pt>
                <c:pt idx="2245">
                  <c:v>8.9800000000000046E-2</c:v>
                </c:pt>
                <c:pt idx="2246">
                  <c:v>8.9840000000000003E-2</c:v>
                </c:pt>
                <c:pt idx="2247">
                  <c:v>8.9880000000000002E-2</c:v>
                </c:pt>
                <c:pt idx="2248">
                  <c:v>8.9920000000000208E-2</c:v>
                </c:pt>
                <c:pt idx="2249">
                  <c:v>8.9960000000000026E-2</c:v>
                </c:pt>
                <c:pt idx="2250">
                  <c:v>9.0000000000000024E-2</c:v>
                </c:pt>
                <c:pt idx="2251">
                  <c:v>9.0040000000000023E-2</c:v>
                </c:pt>
                <c:pt idx="2252">
                  <c:v>9.0080000000000007E-2</c:v>
                </c:pt>
                <c:pt idx="2253">
                  <c:v>9.0120000000000047E-2</c:v>
                </c:pt>
                <c:pt idx="2254">
                  <c:v>9.0160000000000004E-2</c:v>
                </c:pt>
                <c:pt idx="2255">
                  <c:v>9.0200000000000002E-2</c:v>
                </c:pt>
                <c:pt idx="2256">
                  <c:v>9.0240000000000001E-2</c:v>
                </c:pt>
                <c:pt idx="2257">
                  <c:v>9.0280000000000013E-2</c:v>
                </c:pt>
                <c:pt idx="2258">
                  <c:v>9.0320000000000025E-2</c:v>
                </c:pt>
                <c:pt idx="2259">
                  <c:v>9.0360000000000024E-2</c:v>
                </c:pt>
                <c:pt idx="2260">
                  <c:v>9.0400000000000008E-2</c:v>
                </c:pt>
                <c:pt idx="2261">
                  <c:v>9.044000000000002E-2</c:v>
                </c:pt>
                <c:pt idx="2262">
                  <c:v>9.0479999999999991E-2</c:v>
                </c:pt>
                <c:pt idx="2263">
                  <c:v>9.0520000000000267E-2</c:v>
                </c:pt>
                <c:pt idx="2264">
                  <c:v>9.0560000000000265E-2</c:v>
                </c:pt>
                <c:pt idx="2265">
                  <c:v>9.0600000000000028E-2</c:v>
                </c:pt>
                <c:pt idx="2266">
                  <c:v>9.0640000000000026E-2</c:v>
                </c:pt>
                <c:pt idx="2267">
                  <c:v>9.0680000000000024E-2</c:v>
                </c:pt>
                <c:pt idx="2268">
                  <c:v>9.0720000000000245E-2</c:v>
                </c:pt>
                <c:pt idx="2269">
                  <c:v>9.0760000000000063E-2</c:v>
                </c:pt>
                <c:pt idx="2270">
                  <c:v>9.0800000000000006E-2</c:v>
                </c:pt>
                <c:pt idx="2271">
                  <c:v>9.0840000000000004E-2</c:v>
                </c:pt>
                <c:pt idx="2272">
                  <c:v>9.0880000000000002E-2</c:v>
                </c:pt>
                <c:pt idx="2273">
                  <c:v>9.0920000000000098E-2</c:v>
                </c:pt>
                <c:pt idx="2274">
                  <c:v>9.0960000000000027E-2</c:v>
                </c:pt>
                <c:pt idx="2275">
                  <c:v>9.1000000000000025E-2</c:v>
                </c:pt>
                <c:pt idx="2276">
                  <c:v>9.1040000000000024E-2</c:v>
                </c:pt>
                <c:pt idx="2277">
                  <c:v>9.1080000000000022E-2</c:v>
                </c:pt>
                <c:pt idx="2278">
                  <c:v>9.1120000000000007E-2</c:v>
                </c:pt>
                <c:pt idx="2279">
                  <c:v>9.1160000000000005E-2</c:v>
                </c:pt>
                <c:pt idx="2280">
                  <c:v>9.1200000000000003E-2</c:v>
                </c:pt>
                <c:pt idx="2281">
                  <c:v>9.1240000000000002E-2</c:v>
                </c:pt>
                <c:pt idx="2282">
                  <c:v>9.1280000000000014E-2</c:v>
                </c:pt>
                <c:pt idx="2283">
                  <c:v>9.1320000000000026E-2</c:v>
                </c:pt>
                <c:pt idx="2284">
                  <c:v>9.1360000000000025E-2</c:v>
                </c:pt>
                <c:pt idx="2285">
                  <c:v>9.1400000000000009E-2</c:v>
                </c:pt>
                <c:pt idx="2286">
                  <c:v>9.1439999999999994E-2</c:v>
                </c:pt>
                <c:pt idx="2287">
                  <c:v>9.1479999999999992E-2</c:v>
                </c:pt>
                <c:pt idx="2288">
                  <c:v>9.1520000000000268E-2</c:v>
                </c:pt>
                <c:pt idx="2289">
                  <c:v>9.1560000000000225E-2</c:v>
                </c:pt>
                <c:pt idx="2290">
                  <c:v>9.1600000000000042E-2</c:v>
                </c:pt>
                <c:pt idx="2291">
                  <c:v>9.1640000000000027E-2</c:v>
                </c:pt>
                <c:pt idx="2292">
                  <c:v>9.1680000000000025E-2</c:v>
                </c:pt>
                <c:pt idx="2293">
                  <c:v>9.1720000000000065E-2</c:v>
                </c:pt>
                <c:pt idx="2294">
                  <c:v>9.1760000000000008E-2</c:v>
                </c:pt>
                <c:pt idx="2295">
                  <c:v>9.1800000000000007E-2</c:v>
                </c:pt>
                <c:pt idx="2296">
                  <c:v>9.1840000000000005E-2</c:v>
                </c:pt>
                <c:pt idx="2297">
                  <c:v>9.1880000000000003E-2</c:v>
                </c:pt>
                <c:pt idx="2298">
                  <c:v>9.1920000000000043E-2</c:v>
                </c:pt>
                <c:pt idx="2299">
                  <c:v>9.1960000000000028E-2</c:v>
                </c:pt>
                <c:pt idx="2300">
                  <c:v>9.2000000000000026E-2</c:v>
                </c:pt>
                <c:pt idx="2301">
                  <c:v>9.2040000000000011E-2</c:v>
                </c:pt>
                <c:pt idx="2302">
                  <c:v>9.2080000000000009E-2</c:v>
                </c:pt>
                <c:pt idx="2303">
                  <c:v>9.2120000000000007E-2</c:v>
                </c:pt>
                <c:pt idx="2304">
                  <c:v>9.2160000000000006E-2</c:v>
                </c:pt>
                <c:pt idx="2305">
                  <c:v>9.2200000000000004E-2</c:v>
                </c:pt>
                <c:pt idx="2306">
                  <c:v>9.224000000000003E-2</c:v>
                </c:pt>
                <c:pt idx="2307">
                  <c:v>9.2279999999999987E-2</c:v>
                </c:pt>
                <c:pt idx="2308">
                  <c:v>9.2320000000000027E-2</c:v>
                </c:pt>
                <c:pt idx="2309">
                  <c:v>9.2360000000000012E-2</c:v>
                </c:pt>
                <c:pt idx="2310">
                  <c:v>9.240000000000001E-2</c:v>
                </c:pt>
                <c:pt idx="2311">
                  <c:v>9.2439999999999994E-2</c:v>
                </c:pt>
                <c:pt idx="2312">
                  <c:v>9.2479999999999979E-2</c:v>
                </c:pt>
                <c:pt idx="2313">
                  <c:v>9.2520000000000047E-2</c:v>
                </c:pt>
                <c:pt idx="2314">
                  <c:v>9.2560000000000045E-2</c:v>
                </c:pt>
                <c:pt idx="2315">
                  <c:v>9.2600000000000002E-2</c:v>
                </c:pt>
                <c:pt idx="2316">
                  <c:v>9.2640000000000028E-2</c:v>
                </c:pt>
                <c:pt idx="2317">
                  <c:v>9.2680000000000012E-2</c:v>
                </c:pt>
                <c:pt idx="2318">
                  <c:v>9.2720000000000025E-2</c:v>
                </c:pt>
                <c:pt idx="2319">
                  <c:v>9.2760000000000023E-2</c:v>
                </c:pt>
                <c:pt idx="2320">
                  <c:v>9.2800000000000007E-2</c:v>
                </c:pt>
                <c:pt idx="2321">
                  <c:v>9.2840000000000006E-2</c:v>
                </c:pt>
                <c:pt idx="2322">
                  <c:v>9.2880000000000018E-2</c:v>
                </c:pt>
                <c:pt idx="2323">
                  <c:v>9.2920000000000003E-2</c:v>
                </c:pt>
                <c:pt idx="2324">
                  <c:v>9.2960000000000001E-2</c:v>
                </c:pt>
                <c:pt idx="2325">
                  <c:v>9.3000000000000208E-2</c:v>
                </c:pt>
                <c:pt idx="2326">
                  <c:v>9.3040000000000025E-2</c:v>
                </c:pt>
                <c:pt idx="2327">
                  <c:v>9.3080000000000024E-2</c:v>
                </c:pt>
                <c:pt idx="2328">
                  <c:v>9.312000000000048E-2</c:v>
                </c:pt>
                <c:pt idx="2329">
                  <c:v>9.3160000000000048E-2</c:v>
                </c:pt>
                <c:pt idx="2330">
                  <c:v>9.3200000000000047E-2</c:v>
                </c:pt>
                <c:pt idx="2331">
                  <c:v>9.3240000000000003E-2</c:v>
                </c:pt>
                <c:pt idx="2332">
                  <c:v>9.3280000000000002E-2</c:v>
                </c:pt>
                <c:pt idx="2333">
                  <c:v>9.3320000000000208E-2</c:v>
                </c:pt>
                <c:pt idx="2334">
                  <c:v>9.3360000000000026E-2</c:v>
                </c:pt>
                <c:pt idx="2335">
                  <c:v>9.3400000000000025E-2</c:v>
                </c:pt>
                <c:pt idx="2336">
                  <c:v>9.3440000000000023E-2</c:v>
                </c:pt>
                <c:pt idx="2337">
                  <c:v>9.3480000000000021E-2</c:v>
                </c:pt>
                <c:pt idx="2338">
                  <c:v>9.35200000000007E-2</c:v>
                </c:pt>
                <c:pt idx="2339">
                  <c:v>9.3560000000000601E-2</c:v>
                </c:pt>
                <c:pt idx="2340">
                  <c:v>9.3600000000000266E-2</c:v>
                </c:pt>
                <c:pt idx="2341">
                  <c:v>9.3640000000000265E-2</c:v>
                </c:pt>
                <c:pt idx="2342">
                  <c:v>9.3680000000000027E-2</c:v>
                </c:pt>
                <c:pt idx="2343">
                  <c:v>9.3720000000000664E-2</c:v>
                </c:pt>
                <c:pt idx="2344">
                  <c:v>9.3760000000000523E-2</c:v>
                </c:pt>
                <c:pt idx="2345">
                  <c:v>9.3800000000000244E-2</c:v>
                </c:pt>
                <c:pt idx="2346">
                  <c:v>9.3840000000000048E-2</c:v>
                </c:pt>
                <c:pt idx="2347">
                  <c:v>9.3880000000000005E-2</c:v>
                </c:pt>
                <c:pt idx="2348">
                  <c:v>9.3920000000000267E-2</c:v>
                </c:pt>
                <c:pt idx="2349">
                  <c:v>9.3960000000000266E-2</c:v>
                </c:pt>
                <c:pt idx="2350">
                  <c:v>9.4000000000000028E-2</c:v>
                </c:pt>
                <c:pt idx="2351">
                  <c:v>9.4040000000000026E-2</c:v>
                </c:pt>
                <c:pt idx="2352">
                  <c:v>9.4080000000000025E-2</c:v>
                </c:pt>
                <c:pt idx="2353">
                  <c:v>9.4120000000000245E-2</c:v>
                </c:pt>
                <c:pt idx="2354">
                  <c:v>9.4160000000000008E-2</c:v>
                </c:pt>
                <c:pt idx="2355">
                  <c:v>9.4200000000000006E-2</c:v>
                </c:pt>
                <c:pt idx="2356">
                  <c:v>9.4240000000000004E-2</c:v>
                </c:pt>
                <c:pt idx="2357">
                  <c:v>9.4280000000000003E-2</c:v>
                </c:pt>
                <c:pt idx="2358">
                  <c:v>9.4320000000000098E-2</c:v>
                </c:pt>
                <c:pt idx="2359">
                  <c:v>9.4360000000000027E-2</c:v>
                </c:pt>
                <c:pt idx="2360">
                  <c:v>9.4400000000000026E-2</c:v>
                </c:pt>
                <c:pt idx="2361">
                  <c:v>9.4440000000000024E-2</c:v>
                </c:pt>
                <c:pt idx="2362">
                  <c:v>9.4479999999999995E-2</c:v>
                </c:pt>
                <c:pt idx="2363">
                  <c:v>9.4520000000000576E-2</c:v>
                </c:pt>
                <c:pt idx="2364">
                  <c:v>9.4560000000000519E-2</c:v>
                </c:pt>
                <c:pt idx="2365">
                  <c:v>9.4600000000000226E-2</c:v>
                </c:pt>
                <c:pt idx="2366">
                  <c:v>9.4640000000000044E-2</c:v>
                </c:pt>
                <c:pt idx="2367">
                  <c:v>9.4680000000000028E-2</c:v>
                </c:pt>
                <c:pt idx="2368">
                  <c:v>9.4720000000000248E-2</c:v>
                </c:pt>
                <c:pt idx="2369">
                  <c:v>9.4760000000000066E-2</c:v>
                </c:pt>
                <c:pt idx="2370">
                  <c:v>9.4800000000000065E-2</c:v>
                </c:pt>
                <c:pt idx="2371">
                  <c:v>9.4840000000000008E-2</c:v>
                </c:pt>
                <c:pt idx="2372">
                  <c:v>9.4880000000000006E-2</c:v>
                </c:pt>
                <c:pt idx="2373">
                  <c:v>9.4920000000000226E-2</c:v>
                </c:pt>
                <c:pt idx="2374">
                  <c:v>9.4960000000000044E-2</c:v>
                </c:pt>
                <c:pt idx="2375">
                  <c:v>9.5000000000000043E-2</c:v>
                </c:pt>
                <c:pt idx="2376">
                  <c:v>9.5040000000000027E-2</c:v>
                </c:pt>
                <c:pt idx="2377">
                  <c:v>9.5080000000000026E-2</c:v>
                </c:pt>
                <c:pt idx="2378">
                  <c:v>9.5120000000000066E-2</c:v>
                </c:pt>
                <c:pt idx="2379">
                  <c:v>9.5160000000000008E-2</c:v>
                </c:pt>
                <c:pt idx="2380">
                  <c:v>9.5200000000000007E-2</c:v>
                </c:pt>
                <c:pt idx="2381">
                  <c:v>9.5240000000000005E-2</c:v>
                </c:pt>
                <c:pt idx="2382">
                  <c:v>9.5280000000000004E-2</c:v>
                </c:pt>
                <c:pt idx="2383">
                  <c:v>9.5320000000000044E-2</c:v>
                </c:pt>
                <c:pt idx="2384">
                  <c:v>9.5360000000000028E-2</c:v>
                </c:pt>
                <c:pt idx="2385">
                  <c:v>9.5400000000000026E-2</c:v>
                </c:pt>
                <c:pt idx="2386">
                  <c:v>9.5440000000000011E-2</c:v>
                </c:pt>
                <c:pt idx="2387">
                  <c:v>9.5480000000000009E-2</c:v>
                </c:pt>
                <c:pt idx="2388">
                  <c:v>9.5520000000000521E-2</c:v>
                </c:pt>
                <c:pt idx="2389">
                  <c:v>9.5560000000000228E-2</c:v>
                </c:pt>
                <c:pt idx="2390">
                  <c:v>9.5600000000000046E-2</c:v>
                </c:pt>
                <c:pt idx="2391">
                  <c:v>9.5640000000000044E-2</c:v>
                </c:pt>
                <c:pt idx="2392">
                  <c:v>9.5680000000000001E-2</c:v>
                </c:pt>
                <c:pt idx="2393">
                  <c:v>9.5720000000000263E-2</c:v>
                </c:pt>
                <c:pt idx="2394">
                  <c:v>9.5760000000000067E-2</c:v>
                </c:pt>
                <c:pt idx="2395">
                  <c:v>9.5800000000000024E-2</c:v>
                </c:pt>
                <c:pt idx="2396">
                  <c:v>9.5840000000000022E-2</c:v>
                </c:pt>
                <c:pt idx="2397">
                  <c:v>9.5880000000000007E-2</c:v>
                </c:pt>
                <c:pt idx="2398">
                  <c:v>9.5920000000000047E-2</c:v>
                </c:pt>
                <c:pt idx="2399">
                  <c:v>9.5960000000000045E-2</c:v>
                </c:pt>
                <c:pt idx="2400">
                  <c:v>9.6000000000000002E-2</c:v>
                </c:pt>
                <c:pt idx="2401">
                  <c:v>9.6040000000000014E-2</c:v>
                </c:pt>
                <c:pt idx="2402">
                  <c:v>9.6080000000000013E-2</c:v>
                </c:pt>
                <c:pt idx="2403">
                  <c:v>9.6120000000000025E-2</c:v>
                </c:pt>
                <c:pt idx="2404">
                  <c:v>9.6160000000000023E-2</c:v>
                </c:pt>
                <c:pt idx="2405">
                  <c:v>9.6200000000000008E-2</c:v>
                </c:pt>
                <c:pt idx="2406">
                  <c:v>9.624000000000002E-2</c:v>
                </c:pt>
                <c:pt idx="2407">
                  <c:v>9.6280000000000018E-2</c:v>
                </c:pt>
                <c:pt idx="2408">
                  <c:v>9.6320000000000003E-2</c:v>
                </c:pt>
                <c:pt idx="2409">
                  <c:v>9.6360000000000001E-2</c:v>
                </c:pt>
                <c:pt idx="2410">
                  <c:v>9.6400000000000013E-2</c:v>
                </c:pt>
                <c:pt idx="2411">
                  <c:v>9.6440000000000012E-2</c:v>
                </c:pt>
                <c:pt idx="2412">
                  <c:v>9.648000000000001E-2</c:v>
                </c:pt>
                <c:pt idx="2413">
                  <c:v>9.6520000000000411E-2</c:v>
                </c:pt>
                <c:pt idx="2414">
                  <c:v>9.6560000000000243E-2</c:v>
                </c:pt>
                <c:pt idx="2415">
                  <c:v>9.6600000000000005E-2</c:v>
                </c:pt>
                <c:pt idx="2416">
                  <c:v>9.6640000000000004E-2</c:v>
                </c:pt>
                <c:pt idx="2417">
                  <c:v>9.6680000000000002E-2</c:v>
                </c:pt>
                <c:pt idx="2418">
                  <c:v>9.6720000000000028E-2</c:v>
                </c:pt>
                <c:pt idx="2419">
                  <c:v>9.6760000000000027E-2</c:v>
                </c:pt>
                <c:pt idx="2420">
                  <c:v>9.6800000000000025E-2</c:v>
                </c:pt>
                <c:pt idx="2421">
                  <c:v>9.6840000000000023E-2</c:v>
                </c:pt>
                <c:pt idx="2422">
                  <c:v>9.6880000000000022E-2</c:v>
                </c:pt>
                <c:pt idx="2423">
                  <c:v>9.6920000000000006E-2</c:v>
                </c:pt>
                <c:pt idx="2424">
                  <c:v>9.6960000000000005E-2</c:v>
                </c:pt>
                <c:pt idx="2425">
                  <c:v>9.7000000000000003E-2</c:v>
                </c:pt>
                <c:pt idx="2426">
                  <c:v>9.7040000000000001E-2</c:v>
                </c:pt>
                <c:pt idx="2427">
                  <c:v>9.7080000000000014E-2</c:v>
                </c:pt>
                <c:pt idx="2428">
                  <c:v>9.7120000000000026E-2</c:v>
                </c:pt>
                <c:pt idx="2429">
                  <c:v>9.7160000000000024E-2</c:v>
                </c:pt>
                <c:pt idx="2430">
                  <c:v>9.7200000000000022E-2</c:v>
                </c:pt>
                <c:pt idx="2431">
                  <c:v>9.7239999999999993E-2</c:v>
                </c:pt>
                <c:pt idx="2432">
                  <c:v>9.7279999999999991E-2</c:v>
                </c:pt>
                <c:pt idx="2433">
                  <c:v>9.7320000000000004E-2</c:v>
                </c:pt>
                <c:pt idx="2434">
                  <c:v>9.7360000000000002E-2</c:v>
                </c:pt>
                <c:pt idx="2435">
                  <c:v>9.7400000000000014E-2</c:v>
                </c:pt>
                <c:pt idx="2436">
                  <c:v>9.7440000000000013E-2</c:v>
                </c:pt>
                <c:pt idx="2437">
                  <c:v>9.7480000000000011E-2</c:v>
                </c:pt>
                <c:pt idx="2438">
                  <c:v>9.7520000000000065E-2</c:v>
                </c:pt>
                <c:pt idx="2439">
                  <c:v>9.7560000000000008E-2</c:v>
                </c:pt>
                <c:pt idx="2440">
                  <c:v>9.7600000000000006E-2</c:v>
                </c:pt>
                <c:pt idx="2441">
                  <c:v>9.7640000000000005E-2</c:v>
                </c:pt>
                <c:pt idx="2442">
                  <c:v>9.7680000000000003E-2</c:v>
                </c:pt>
                <c:pt idx="2443">
                  <c:v>9.7720000000000043E-2</c:v>
                </c:pt>
                <c:pt idx="2444">
                  <c:v>9.7760000000000027E-2</c:v>
                </c:pt>
                <c:pt idx="2445">
                  <c:v>9.7800000000000026E-2</c:v>
                </c:pt>
                <c:pt idx="2446">
                  <c:v>9.7840000000000024E-2</c:v>
                </c:pt>
                <c:pt idx="2447">
                  <c:v>9.7880000000000009E-2</c:v>
                </c:pt>
                <c:pt idx="2448">
                  <c:v>9.7920000000000007E-2</c:v>
                </c:pt>
                <c:pt idx="2449">
                  <c:v>9.7960000000000005E-2</c:v>
                </c:pt>
                <c:pt idx="2450">
                  <c:v>9.8000000000000226E-2</c:v>
                </c:pt>
                <c:pt idx="2451">
                  <c:v>9.8040000000000044E-2</c:v>
                </c:pt>
                <c:pt idx="2452">
                  <c:v>9.8080000000000028E-2</c:v>
                </c:pt>
                <c:pt idx="2453">
                  <c:v>9.8120000000000526E-2</c:v>
                </c:pt>
                <c:pt idx="2454">
                  <c:v>9.8160000000000067E-2</c:v>
                </c:pt>
                <c:pt idx="2455">
                  <c:v>9.8200000000000065E-2</c:v>
                </c:pt>
                <c:pt idx="2456">
                  <c:v>9.8240000000000008E-2</c:v>
                </c:pt>
                <c:pt idx="2457">
                  <c:v>9.8280000000000006E-2</c:v>
                </c:pt>
                <c:pt idx="2458">
                  <c:v>9.8320000000000227E-2</c:v>
                </c:pt>
                <c:pt idx="2459">
                  <c:v>9.8360000000000045E-2</c:v>
                </c:pt>
                <c:pt idx="2460">
                  <c:v>9.8400000000000043E-2</c:v>
                </c:pt>
                <c:pt idx="2461">
                  <c:v>9.8440000000000027E-2</c:v>
                </c:pt>
                <c:pt idx="2462">
                  <c:v>9.8480000000000012E-2</c:v>
                </c:pt>
                <c:pt idx="2463">
                  <c:v>9.8520000000000718E-2</c:v>
                </c:pt>
                <c:pt idx="2464">
                  <c:v>9.8560000000000564E-2</c:v>
                </c:pt>
                <c:pt idx="2465">
                  <c:v>9.8600000000000479E-2</c:v>
                </c:pt>
                <c:pt idx="2466">
                  <c:v>9.8640000000000227E-2</c:v>
                </c:pt>
                <c:pt idx="2467">
                  <c:v>9.8680000000000045E-2</c:v>
                </c:pt>
                <c:pt idx="2468">
                  <c:v>9.8720000000000585E-2</c:v>
                </c:pt>
                <c:pt idx="2469">
                  <c:v>9.87600000000005E-2</c:v>
                </c:pt>
                <c:pt idx="2470">
                  <c:v>9.8800000000000068E-2</c:v>
                </c:pt>
                <c:pt idx="2471">
                  <c:v>9.8840000000000067E-2</c:v>
                </c:pt>
                <c:pt idx="2472">
                  <c:v>9.8880000000000023E-2</c:v>
                </c:pt>
                <c:pt idx="2473">
                  <c:v>9.8920000000000521E-2</c:v>
                </c:pt>
                <c:pt idx="2474">
                  <c:v>9.8960000000000048E-2</c:v>
                </c:pt>
                <c:pt idx="2475">
                  <c:v>9.9000000000000046E-2</c:v>
                </c:pt>
                <c:pt idx="2476">
                  <c:v>9.9040000000000045E-2</c:v>
                </c:pt>
                <c:pt idx="2477">
                  <c:v>9.9080000000000001E-2</c:v>
                </c:pt>
                <c:pt idx="2478">
                  <c:v>9.9120000000000208E-2</c:v>
                </c:pt>
                <c:pt idx="2479">
                  <c:v>9.9160000000000026E-2</c:v>
                </c:pt>
                <c:pt idx="2480">
                  <c:v>9.9200000000000024E-2</c:v>
                </c:pt>
                <c:pt idx="2481">
                  <c:v>9.9240000000000023E-2</c:v>
                </c:pt>
                <c:pt idx="2482">
                  <c:v>9.9280000000000007E-2</c:v>
                </c:pt>
                <c:pt idx="2483">
                  <c:v>9.9320000000000047E-2</c:v>
                </c:pt>
                <c:pt idx="2484">
                  <c:v>9.9360000000000004E-2</c:v>
                </c:pt>
                <c:pt idx="2485">
                  <c:v>9.9400000000000002E-2</c:v>
                </c:pt>
                <c:pt idx="2486">
                  <c:v>9.9440000000000014E-2</c:v>
                </c:pt>
                <c:pt idx="2487">
                  <c:v>9.9480000000000013E-2</c:v>
                </c:pt>
                <c:pt idx="2488">
                  <c:v>9.9520000000000691E-2</c:v>
                </c:pt>
                <c:pt idx="2489">
                  <c:v>9.9560000000000551E-2</c:v>
                </c:pt>
                <c:pt idx="2490">
                  <c:v>9.9600000000000244E-2</c:v>
                </c:pt>
                <c:pt idx="2491">
                  <c:v>9.9640000000000048E-2</c:v>
                </c:pt>
                <c:pt idx="2492">
                  <c:v>9.9680000000000005E-2</c:v>
                </c:pt>
                <c:pt idx="2493">
                  <c:v>9.9720000000000267E-2</c:v>
                </c:pt>
                <c:pt idx="2494">
                  <c:v>9.9760000000000265E-2</c:v>
                </c:pt>
                <c:pt idx="2495">
                  <c:v>9.9800000000000028E-2</c:v>
                </c:pt>
                <c:pt idx="2496">
                  <c:v>9.9840000000000026E-2</c:v>
                </c:pt>
                <c:pt idx="2497">
                  <c:v>9.9880000000000024E-2</c:v>
                </c:pt>
                <c:pt idx="2498">
                  <c:v>9.9920000000000245E-2</c:v>
                </c:pt>
                <c:pt idx="2499">
                  <c:v>9.9960000000000063E-2</c:v>
                </c:pt>
                <c:pt idx="2500">
                  <c:v>0.1</c:v>
                </c:pt>
                <c:pt idx="2501">
                  <c:v>0.10004</c:v>
                </c:pt>
                <c:pt idx="2502">
                  <c:v>0.10008</c:v>
                </c:pt>
                <c:pt idx="2503">
                  <c:v>0.10012000000000019</c:v>
                </c:pt>
                <c:pt idx="2504">
                  <c:v>0.10016000000000012</c:v>
                </c:pt>
                <c:pt idx="2505">
                  <c:v>0.10020000000000009</c:v>
                </c:pt>
                <c:pt idx="2506">
                  <c:v>0.10024000000000002</c:v>
                </c:pt>
                <c:pt idx="2507">
                  <c:v>0.10028000000000002</c:v>
                </c:pt>
                <c:pt idx="2508">
                  <c:v>0.10032000000000002</c:v>
                </c:pt>
                <c:pt idx="2509">
                  <c:v>0.10036</c:v>
                </c:pt>
                <c:pt idx="2510">
                  <c:v>0.1004</c:v>
                </c:pt>
                <c:pt idx="2511">
                  <c:v>0.10044</c:v>
                </c:pt>
                <c:pt idx="2512">
                  <c:v>0.10048000000000001</c:v>
                </c:pt>
                <c:pt idx="2513">
                  <c:v>0.10052000000000012</c:v>
                </c:pt>
                <c:pt idx="2514">
                  <c:v>0.10056000000000002</c:v>
                </c:pt>
                <c:pt idx="2515">
                  <c:v>0.10060000000000002</c:v>
                </c:pt>
                <c:pt idx="2516">
                  <c:v>0.10064000000000002</c:v>
                </c:pt>
                <c:pt idx="2517">
                  <c:v>0.10068000000000002</c:v>
                </c:pt>
                <c:pt idx="2518">
                  <c:v>0.10072000000000032</c:v>
                </c:pt>
                <c:pt idx="2519">
                  <c:v>0.10076000000000022</c:v>
                </c:pt>
                <c:pt idx="2520">
                  <c:v>0.10080000000000001</c:v>
                </c:pt>
                <c:pt idx="2521">
                  <c:v>0.10084000000000001</c:v>
                </c:pt>
                <c:pt idx="2522">
                  <c:v>0.10088000000000001</c:v>
                </c:pt>
                <c:pt idx="2523">
                  <c:v>0.10092000000000002</c:v>
                </c:pt>
                <c:pt idx="2524">
                  <c:v>0.10096000000000002</c:v>
                </c:pt>
                <c:pt idx="2525">
                  <c:v>0.10100000000000002</c:v>
                </c:pt>
                <c:pt idx="2526">
                  <c:v>0.10104</c:v>
                </c:pt>
                <c:pt idx="2527">
                  <c:v>0.10108</c:v>
                </c:pt>
                <c:pt idx="2528">
                  <c:v>0.10112000000000022</c:v>
                </c:pt>
                <c:pt idx="2529">
                  <c:v>0.10116000000000012</c:v>
                </c:pt>
                <c:pt idx="2530">
                  <c:v>0.10120000000000012</c:v>
                </c:pt>
                <c:pt idx="2531">
                  <c:v>0.10124000000000002</c:v>
                </c:pt>
                <c:pt idx="2532">
                  <c:v>0.10128000000000002</c:v>
                </c:pt>
                <c:pt idx="2533">
                  <c:v>0.10132000000000002</c:v>
                </c:pt>
                <c:pt idx="2534">
                  <c:v>0.10136000000000002</c:v>
                </c:pt>
                <c:pt idx="2535">
                  <c:v>0.1014</c:v>
                </c:pt>
                <c:pt idx="2536">
                  <c:v>0.10144</c:v>
                </c:pt>
                <c:pt idx="2537">
                  <c:v>0.10148000000000001</c:v>
                </c:pt>
                <c:pt idx="2538">
                  <c:v>0.10152000000000012</c:v>
                </c:pt>
                <c:pt idx="2539">
                  <c:v>0.10156000000000009</c:v>
                </c:pt>
                <c:pt idx="2540">
                  <c:v>0.10160000000000002</c:v>
                </c:pt>
                <c:pt idx="2541">
                  <c:v>0.10164000000000002</c:v>
                </c:pt>
                <c:pt idx="2542">
                  <c:v>0.10168000000000002</c:v>
                </c:pt>
                <c:pt idx="2543">
                  <c:v>0.10172000000000032</c:v>
                </c:pt>
                <c:pt idx="2544">
                  <c:v>0.10176000000000029</c:v>
                </c:pt>
                <c:pt idx="2545">
                  <c:v>0.1018</c:v>
                </c:pt>
                <c:pt idx="2546">
                  <c:v>0.10184000000000001</c:v>
                </c:pt>
                <c:pt idx="2547">
                  <c:v>0.10188000000000001</c:v>
                </c:pt>
                <c:pt idx="2548">
                  <c:v>0.10192000000000002</c:v>
                </c:pt>
                <c:pt idx="2549">
                  <c:v>0.10196000000000002</c:v>
                </c:pt>
                <c:pt idx="2550">
                  <c:v>0.10200000000000002</c:v>
                </c:pt>
                <c:pt idx="2551">
                  <c:v>0.10204000000000002</c:v>
                </c:pt>
                <c:pt idx="2552">
                  <c:v>0.10208</c:v>
                </c:pt>
                <c:pt idx="2553">
                  <c:v>0.10212000000000022</c:v>
                </c:pt>
                <c:pt idx="2554">
                  <c:v>0.10216000000000022</c:v>
                </c:pt>
                <c:pt idx="2555">
                  <c:v>0.10220000000000012</c:v>
                </c:pt>
                <c:pt idx="2556">
                  <c:v>0.10224000000000009</c:v>
                </c:pt>
                <c:pt idx="2557">
                  <c:v>0.10228000000000002</c:v>
                </c:pt>
                <c:pt idx="2558">
                  <c:v>0.10232000000000002</c:v>
                </c:pt>
                <c:pt idx="2559">
                  <c:v>0.10236000000000002</c:v>
                </c:pt>
                <c:pt idx="2560">
                  <c:v>0.1024</c:v>
                </c:pt>
                <c:pt idx="2561">
                  <c:v>0.10244</c:v>
                </c:pt>
                <c:pt idx="2562">
                  <c:v>0.10248</c:v>
                </c:pt>
                <c:pt idx="2563">
                  <c:v>0.10252000000000012</c:v>
                </c:pt>
                <c:pt idx="2564">
                  <c:v>0.10256000000000012</c:v>
                </c:pt>
                <c:pt idx="2565">
                  <c:v>0.10260000000000002</c:v>
                </c:pt>
                <c:pt idx="2566">
                  <c:v>0.10264000000000002</c:v>
                </c:pt>
                <c:pt idx="2567">
                  <c:v>0.10268000000000002</c:v>
                </c:pt>
                <c:pt idx="2568">
                  <c:v>0.10272000000000037</c:v>
                </c:pt>
                <c:pt idx="2569">
                  <c:v>0.10276000000000032</c:v>
                </c:pt>
                <c:pt idx="2570">
                  <c:v>0.1028</c:v>
                </c:pt>
                <c:pt idx="2571">
                  <c:v>0.10284000000000001</c:v>
                </c:pt>
                <c:pt idx="2572">
                  <c:v>0.10288000000000001</c:v>
                </c:pt>
                <c:pt idx="2573">
                  <c:v>0.10292000000000009</c:v>
                </c:pt>
                <c:pt idx="2574">
                  <c:v>0.10296000000000002</c:v>
                </c:pt>
                <c:pt idx="2575">
                  <c:v>0.10300000000000002</c:v>
                </c:pt>
                <c:pt idx="2576">
                  <c:v>0.10304000000000002</c:v>
                </c:pt>
                <c:pt idx="2577">
                  <c:v>0.10308</c:v>
                </c:pt>
                <c:pt idx="2578">
                  <c:v>0.10312000000000029</c:v>
                </c:pt>
                <c:pt idx="2579">
                  <c:v>0.10316000000000022</c:v>
                </c:pt>
                <c:pt idx="2580">
                  <c:v>0.10320000000000012</c:v>
                </c:pt>
                <c:pt idx="2581">
                  <c:v>0.10324000000000012</c:v>
                </c:pt>
                <c:pt idx="2582">
                  <c:v>0.10328000000000002</c:v>
                </c:pt>
                <c:pt idx="2583">
                  <c:v>0.10332000000000002</c:v>
                </c:pt>
                <c:pt idx="2584">
                  <c:v>0.10336000000000002</c:v>
                </c:pt>
                <c:pt idx="2585">
                  <c:v>0.10340000000000002</c:v>
                </c:pt>
                <c:pt idx="2586">
                  <c:v>0.10344</c:v>
                </c:pt>
                <c:pt idx="2587">
                  <c:v>0.10348</c:v>
                </c:pt>
                <c:pt idx="2588">
                  <c:v>0.10352000000000022</c:v>
                </c:pt>
                <c:pt idx="2589">
                  <c:v>0.10356000000000012</c:v>
                </c:pt>
                <c:pt idx="2590">
                  <c:v>0.10360000000000009</c:v>
                </c:pt>
                <c:pt idx="2591">
                  <c:v>0.10364000000000002</c:v>
                </c:pt>
                <c:pt idx="2592">
                  <c:v>0.10368000000000002</c:v>
                </c:pt>
                <c:pt idx="2593">
                  <c:v>0.10372000000000041</c:v>
                </c:pt>
                <c:pt idx="2594">
                  <c:v>0.10376000000000034</c:v>
                </c:pt>
                <c:pt idx="2595">
                  <c:v>0.1038</c:v>
                </c:pt>
                <c:pt idx="2596">
                  <c:v>0.10384</c:v>
                </c:pt>
                <c:pt idx="2597">
                  <c:v>0.10388000000000001</c:v>
                </c:pt>
                <c:pt idx="2598">
                  <c:v>0.10392000000000012</c:v>
                </c:pt>
                <c:pt idx="2599">
                  <c:v>0.10396000000000002</c:v>
                </c:pt>
                <c:pt idx="2600">
                  <c:v>0.10400000000000002</c:v>
                </c:pt>
                <c:pt idx="2601">
                  <c:v>0.10404000000000002</c:v>
                </c:pt>
                <c:pt idx="2602">
                  <c:v>0.10408000000000002</c:v>
                </c:pt>
                <c:pt idx="2603">
                  <c:v>0.10412000000000032</c:v>
                </c:pt>
                <c:pt idx="2604">
                  <c:v>0.10416000000000022</c:v>
                </c:pt>
                <c:pt idx="2605">
                  <c:v>0.10420000000000022</c:v>
                </c:pt>
                <c:pt idx="2606">
                  <c:v>0.10424000000000012</c:v>
                </c:pt>
                <c:pt idx="2607">
                  <c:v>0.10428000000000009</c:v>
                </c:pt>
                <c:pt idx="2608">
                  <c:v>0.10432000000000002</c:v>
                </c:pt>
                <c:pt idx="2609">
                  <c:v>0.10436000000000002</c:v>
                </c:pt>
                <c:pt idx="2610">
                  <c:v>0.10440000000000002</c:v>
                </c:pt>
                <c:pt idx="2611">
                  <c:v>0.10444000000000002</c:v>
                </c:pt>
                <c:pt idx="2612">
                  <c:v>0.10448</c:v>
                </c:pt>
                <c:pt idx="2613">
                  <c:v>0.10452000000000022</c:v>
                </c:pt>
                <c:pt idx="2614">
                  <c:v>0.10456000000000019</c:v>
                </c:pt>
                <c:pt idx="2615">
                  <c:v>0.10460000000000012</c:v>
                </c:pt>
                <c:pt idx="2616">
                  <c:v>0.10464000000000002</c:v>
                </c:pt>
                <c:pt idx="2617">
                  <c:v>0.10468000000000002</c:v>
                </c:pt>
                <c:pt idx="2618">
                  <c:v>0.10472000000000041</c:v>
                </c:pt>
                <c:pt idx="2619">
                  <c:v>0.10476000000000038</c:v>
                </c:pt>
                <c:pt idx="2620">
                  <c:v>0.1048</c:v>
                </c:pt>
                <c:pt idx="2621">
                  <c:v>0.10484</c:v>
                </c:pt>
                <c:pt idx="2622">
                  <c:v>0.10488000000000001</c:v>
                </c:pt>
                <c:pt idx="2623">
                  <c:v>0.10492000000000012</c:v>
                </c:pt>
                <c:pt idx="2624">
                  <c:v>0.10496000000000009</c:v>
                </c:pt>
                <c:pt idx="2625">
                  <c:v>0.10500000000000002</c:v>
                </c:pt>
                <c:pt idx="2626">
                  <c:v>0.10504000000000002</c:v>
                </c:pt>
                <c:pt idx="2627">
                  <c:v>0.10508000000000002</c:v>
                </c:pt>
                <c:pt idx="2628">
                  <c:v>0.10512000000000034</c:v>
                </c:pt>
                <c:pt idx="2629">
                  <c:v>0.10516000000000029</c:v>
                </c:pt>
                <c:pt idx="2630">
                  <c:v>0.10520000000000022</c:v>
                </c:pt>
                <c:pt idx="2631">
                  <c:v>0.10524000000000019</c:v>
                </c:pt>
                <c:pt idx="2632">
                  <c:v>0.10528000000000012</c:v>
                </c:pt>
                <c:pt idx="2633">
                  <c:v>0.10532000000000002</c:v>
                </c:pt>
                <c:pt idx="2634">
                  <c:v>0.10536000000000002</c:v>
                </c:pt>
                <c:pt idx="2635">
                  <c:v>0.10540000000000002</c:v>
                </c:pt>
                <c:pt idx="2636">
                  <c:v>0.10544000000000002</c:v>
                </c:pt>
                <c:pt idx="2637">
                  <c:v>0.10548</c:v>
                </c:pt>
                <c:pt idx="2638">
                  <c:v>0.10552000000000022</c:v>
                </c:pt>
                <c:pt idx="2639">
                  <c:v>0.10556000000000022</c:v>
                </c:pt>
                <c:pt idx="2640">
                  <c:v>0.10560000000000012</c:v>
                </c:pt>
                <c:pt idx="2641">
                  <c:v>0.10564000000000009</c:v>
                </c:pt>
                <c:pt idx="2642">
                  <c:v>0.10568000000000002</c:v>
                </c:pt>
                <c:pt idx="2643">
                  <c:v>0.10572000000000044</c:v>
                </c:pt>
                <c:pt idx="2644">
                  <c:v>0.10576000000000041</c:v>
                </c:pt>
                <c:pt idx="2645">
                  <c:v>0.10580000000000002</c:v>
                </c:pt>
                <c:pt idx="2646">
                  <c:v>0.10584</c:v>
                </c:pt>
                <c:pt idx="2647">
                  <c:v>0.10588</c:v>
                </c:pt>
                <c:pt idx="2648">
                  <c:v>0.10592000000000019</c:v>
                </c:pt>
                <c:pt idx="2649">
                  <c:v>0.10596000000000012</c:v>
                </c:pt>
                <c:pt idx="2650">
                  <c:v>0.10600000000000002</c:v>
                </c:pt>
                <c:pt idx="2651">
                  <c:v>0.10604000000000002</c:v>
                </c:pt>
                <c:pt idx="2652">
                  <c:v>0.10608000000000002</c:v>
                </c:pt>
                <c:pt idx="2653">
                  <c:v>0.10612000000000038</c:v>
                </c:pt>
                <c:pt idx="2654">
                  <c:v>0.10616000000000032</c:v>
                </c:pt>
                <c:pt idx="2655">
                  <c:v>0.10620000000000022</c:v>
                </c:pt>
                <c:pt idx="2656">
                  <c:v>0.10624000000000022</c:v>
                </c:pt>
                <c:pt idx="2657">
                  <c:v>0.10628000000000012</c:v>
                </c:pt>
                <c:pt idx="2658">
                  <c:v>0.10632000000000009</c:v>
                </c:pt>
                <c:pt idx="2659">
                  <c:v>0.10636000000000002</c:v>
                </c:pt>
                <c:pt idx="2660">
                  <c:v>0.10640000000000002</c:v>
                </c:pt>
                <c:pt idx="2661">
                  <c:v>0.10644000000000002</c:v>
                </c:pt>
                <c:pt idx="2662">
                  <c:v>0.10648000000000002</c:v>
                </c:pt>
                <c:pt idx="2663">
                  <c:v>0.10652000000000032</c:v>
                </c:pt>
                <c:pt idx="2664">
                  <c:v>0.10656000000000022</c:v>
                </c:pt>
                <c:pt idx="2665">
                  <c:v>0.10660000000000019</c:v>
                </c:pt>
                <c:pt idx="2666">
                  <c:v>0.10664000000000012</c:v>
                </c:pt>
                <c:pt idx="2667">
                  <c:v>0.10668000000000002</c:v>
                </c:pt>
                <c:pt idx="2668">
                  <c:v>0.1067200000000005</c:v>
                </c:pt>
                <c:pt idx="2669">
                  <c:v>0.10676000000000041</c:v>
                </c:pt>
                <c:pt idx="2670">
                  <c:v>0.10680000000000002</c:v>
                </c:pt>
                <c:pt idx="2671">
                  <c:v>0.10684</c:v>
                </c:pt>
                <c:pt idx="2672">
                  <c:v>0.10688</c:v>
                </c:pt>
                <c:pt idx="2673">
                  <c:v>0.10692000000000022</c:v>
                </c:pt>
                <c:pt idx="2674">
                  <c:v>0.10696000000000012</c:v>
                </c:pt>
                <c:pt idx="2675">
                  <c:v>0.10700000000000012</c:v>
                </c:pt>
                <c:pt idx="2676">
                  <c:v>0.10704000000000002</c:v>
                </c:pt>
                <c:pt idx="2677">
                  <c:v>0.10708000000000002</c:v>
                </c:pt>
                <c:pt idx="2678">
                  <c:v>0.10712000000000041</c:v>
                </c:pt>
                <c:pt idx="2679">
                  <c:v>0.10716000000000034</c:v>
                </c:pt>
                <c:pt idx="2680">
                  <c:v>0.10720000000000032</c:v>
                </c:pt>
                <c:pt idx="2681">
                  <c:v>0.10724000000000022</c:v>
                </c:pt>
                <c:pt idx="2682">
                  <c:v>0.10728000000000019</c:v>
                </c:pt>
                <c:pt idx="2683">
                  <c:v>0.10732000000000012</c:v>
                </c:pt>
                <c:pt idx="2684">
                  <c:v>0.10736000000000002</c:v>
                </c:pt>
                <c:pt idx="2685">
                  <c:v>0.10740000000000002</c:v>
                </c:pt>
                <c:pt idx="2686">
                  <c:v>0.10744000000000002</c:v>
                </c:pt>
                <c:pt idx="2687">
                  <c:v>0.10748000000000002</c:v>
                </c:pt>
                <c:pt idx="2688">
                  <c:v>0.10752000000000032</c:v>
                </c:pt>
                <c:pt idx="2689">
                  <c:v>0.10756000000000022</c:v>
                </c:pt>
                <c:pt idx="2690">
                  <c:v>0.10760000000000022</c:v>
                </c:pt>
                <c:pt idx="2691">
                  <c:v>0.10764000000000012</c:v>
                </c:pt>
                <c:pt idx="2692">
                  <c:v>0.10768000000000012</c:v>
                </c:pt>
                <c:pt idx="2693">
                  <c:v>0.1077200000000005</c:v>
                </c:pt>
                <c:pt idx="2694">
                  <c:v>0.10776000000000047</c:v>
                </c:pt>
                <c:pt idx="2695">
                  <c:v>0.10780000000000002</c:v>
                </c:pt>
                <c:pt idx="2696">
                  <c:v>0.10784000000000002</c:v>
                </c:pt>
                <c:pt idx="2697">
                  <c:v>0.10788</c:v>
                </c:pt>
                <c:pt idx="2698">
                  <c:v>0.10792000000000022</c:v>
                </c:pt>
                <c:pt idx="2699">
                  <c:v>0.10796000000000019</c:v>
                </c:pt>
                <c:pt idx="2700">
                  <c:v>0.10800000000000012</c:v>
                </c:pt>
                <c:pt idx="2701">
                  <c:v>0.10804000000000002</c:v>
                </c:pt>
                <c:pt idx="2702">
                  <c:v>0.10808000000000002</c:v>
                </c:pt>
                <c:pt idx="2703">
                  <c:v>0.10812000000000041</c:v>
                </c:pt>
                <c:pt idx="2704">
                  <c:v>0.10816000000000038</c:v>
                </c:pt>
                <c:pt idx="2705">
                  <c:v>0.10820000000000032</c:v>
                </c:pt>
                <c:pt idx="2706">
                  <c:v>0.10824000000000022</c:v>
                </c:pt>
                <c:pt idx="2707">
                  <c:v>0.10828000000000022</c:v>
                </c:pt>
                <c:pt idx="2708">
                  <c:v>0.10832000000000012</c:v>
                </c:pt>
                <c:pt idx="2709">
                  <c:v>0.10836000000000012</c:v>
                </c:pt>
                <c:pt idx="2710">
                  <c:v>0.10840000000000002</c:v>
                </c:pt>
                <c:pt idx="2711">
                  <c:v>0.10844000000000002</c:v>
                </c:pt>
                <c:pt idx="2712">
                  <c:v>0.10848000000000002</c:v>
                </c:pt>
                <c:pt idx="2713">
                  <c:v>0.10852000000000034</c:v>
                </c:pt>
                <c:pt idx="2714">
                  <c:v>0.10856000000000032</c:v>
                </c:pt>
                <c:pt idx="2715">
                  <c:v>0.10860000000000022</c:v>
                </c:pt>
                <c:pt idx="2716">
                  <c:v>0.10864000000000019</c:v>
                </c:pt>
                <c:pt idx="2717">
                  <c:v>0.10868000000000012</c:v>
                </c:pt>
                <c:pt idx="2718">
                  <c:v>0.10872000000000052</c:v>
                </c:pt>
                <c:pt idx="2719">
                  <c:v>0.1087600000000005</c:v>
                </c:pt>
                <c:pt idx="2720">
                  <c:v>0.10880000000000002</c:v>
                </c:pt>
                <c:pt idx="2721">
                  <c:v>0.10884000000000002</c:v>
                </c:pt>
                <c:pt idx="2722">
                  <c:v>0.10888</c:v>
                </c:pt>
                <c:pt idx="2723">
                  <c:v>0.10892000000000022</c:v>
                </c:pt>
                <c:pt idx="2724">
                  <c:v>0.10896000000000022</c:v>
                </c:pt>
                <c:pt idx="2725">
                  <c:v>0.10900000000000012</c:v>
                </c:pt>
                <c:pt idx="2726">
                  <c:v>0.10904000000000012</c:v>
                </c:pt>
                <c:pt idx="2727">
                  <c:v>0.10908000000000002</c:v>
                </c:pt>
                <c:pt idx="2728">
                  <c:v>0.10912000000000047</c:v>
                </c:pt>
                <c:pt idx="2729">
                  <c:v>0.10916000000000041</c:v>
                </c:pt>
                <c:pt idx="2730">
                  <c:v>0.10920000000000034</c:v>
                </c:pt>
                <c:pt idx="2731">
                  <c:v>0.10924000000000032</c:v>
                </c:pt>
                <c:pt idx="2732">
                  <c:v>0.10928000000000022</c:v>
                </c:pt>
                <c:pt idx="2733">
                  <c:v>0.10932000000000019</c:v>
                </c:pt>
                <c:pt idx="2734">
                  <c:v>0.10936000000000012</c:v>
                </c:pt>
                <c:pt idx="2735">
                  <c:v>0.10940000000000009</c:v>
                </c:pt>
                <c:pt idx="2736">
                  <c:v>0.10944000000000002</c:v>
                </c:pt>
                <c:pt idx="2737">
                  <c:v>0.10948000000000002</c:v>
                </c:pt>
                <c:pt idx="2738">
                  <c:v>0.10952000000000041</c:v>
                </c:pt>
                <c:pt idx="2739">
                  <c:v>0.10956000000000032</c:v>
                </c:pt>
                <c:pt idx="2740">
                  <c:v>0.10960000000000029</c:v>
                </c:pt>
                <c:pt idx="2741">
                  <c:v>0.10964000000000022</c:v>
                </c:pt>
                <c:pt idx="2742">
                  <c:v>0.10968000000000012</c:v>
                </c:pt>
                <c:pt idx="2743">
                  <c:v>0.10972000000000055</c:v>
                </c:pt>
                <c:pt idx="2744">
                  <c:v>0.1097600000000005</c:v>
                </c:pt>
                <c:pt idx="2745">
                  <c:v>0.10980000000000002</c:v>
                </c:pt>
                <c:pt idx="2746">
                  <c:v>0.10984000000000002</c:v>
                </c:pt>
                <c:pt idx="2747">
                  <c:v>0.10988000000000002</c:v>
                </c:pt>
                <c:pt idx="2748">
                  <c:v>0.10992000000000032</c:v>
                </c:pt>
                <c:pt idx="2749">
                  <c:v>0.10996000000000022</c:v>
                </c:pt>
                <c:pt idx="2750">
                  <c:v>0.11000000000000001</c:v>
                </c:pt>
                <c:pt idx="2751">
                  <c:v>0.11004000000000001</c:v>
                </c:pt>
                <c:pt idx="2752">
                  <c:v>0.11008000000000001</c:v>
                </c:pt>
                <c:pt idx="2753">
                  <c:v>0.11012000000000002</c:v>
                </c:pt>
                <c:pt idx="2754">
                  <c:v>0.11016000000000002</c:v>
                </c:pt>
                <c:pt idx="2755">
                  <c:v>0.11020000000000002</c:v>
                </c:pt>
                <c:pt idx="2756">
                  <c:v>0.11024</c:v>
                </c:pt>
                <c:pt idx="2757">
                  <c:v>0.11028</c:v>
                </c:pt>
                <c:pt idx="2758">
                  <c:v>0.11032000000000002</c:v>
                </c:pt>
                <c:pt idx="2759">
                  <c:v>0.11036000000000001</c:v>
                </c:pt>
                <c:pt idx="2760">
                  <c:v>0.11040000000000001</c:v>
                </c:pt>
                <c:pt idx="2761">
                  <c:v>0.11044000000000001</c:v>
                </c:pt>
                <c:pt idx="2762">
                  <c:v>0.11048000000000001</c:v>
                </c:pt>
                <c:pt idx="2763">
                  <c:v>0.11052000000000002</c:v>
                </c:pt>
                <c:pt idx="2764">
                  <c:v>0.11056000000000002</c:v>
                </c:pt>
                <c:pt idx="2765">
                  <c:v>0.1106</c:v>
                </c:pt>
                <c:pt idx="2766">
                  <c:v>0.11064</c:v>
                </c:pt>
                <c:pt idx="2767">
                  <c:v>0.11068000000000001</c:v>
                </c:pt>
                <c:pt idx="2768">
                  <c:v>0.11072000000000012</c:v>
                </c:pt>
                <c:pt idx="2769">
                  <c:v>0.11076000000000009</c:v>
                </c:pt>
                <c:pt idx="2770">
                  <c:v>0.11080000000000001</c:v>
                </c:pt>
                <c:pt idx="2771">
                  <c:v>0.11084000000000001</c:v>
                </c:pt>
                <c:pt idx="2772">
                  <c:v>0.11088000000000001</c:v>
                </c:pt>
                <c:pt idx="2773">
                  <c:v>0.11092</c:v>
                </c:pt>
                <c:pt idx="2774">
                  <c:v>0.11096</c:v>
                </c:pt>
                <c:pt idx="2775">
                  <c:v>0.11100000000000002</c:v>
                </c:pt>
                <c:pt idx="2776">
                  <c:v>0.11104000000000001</c:v>
                </c:pt>
                <c:pt idx="2777">
                  <c:v>0.11108000000000001</c:v>
                </c:pt>
                <c:pt idx="2778">
                  <c:v>0.11112000000000002</c:v>
                </c:pt>
                <c:pt idx="2779">
                  <c:v>0.11116000000000002</c:v>
                </c:pt>
                <c:pt idx="2780">
                  <c:v>0.11120000000000002</c:v>
                </c:pt>
                <c:pt idx="2781">
                  <c:v>0.11124000000000002</c:v>
                </c:pt>
                <c:pt idx="2782">
                  <c:v>0.11128</c:v>
                </c:pt>
                <c:pt idx="2783">
                  <c:v>0.11132</c:v>
                </c:pt>
                <c:pt idx="2784">
                  <c:v>0.11136000000000001</c:v>
                </c:pt>
                <c:pt idx="2785">
                  <c:v>0.11140000000000001</c:v>
                </c:pt>
                <c:pt idx="2786">
                  <c:v>0.11144000000000001</c:v>
                </c:pt>
                <c:pt idx="2787">
                  <c:v>0.11148000000000001</c:v>
                </c:pt>
                <c:pt idx="2788">
                  <c:v>0.11152000000000002</c:v>
                </c:pt>
                <c:pt idx="2789">
                  <c:v>0.11156000000000002</c:v>
                </c:pt>
                <c:pt idx="2790">
                  <c:v>0.1116</c:v>
                </c:pt>
                <c:pt idx="2791">
                  <c:v>0.11164</c:v>
                </c:pt>
                <c:pt idx="2792">
                  <c:v>0.11168000000000002</c:v>
                </c:pt>
                <c:pt idx="2793">
                  <c:v>0.11172000000000012</c:v>
                </c:pt>
                <c:pt idx="2794">
                  <c:v>0.11176000000000012</c:v>
                </c:pt>
                <c:pt idx="2795">
                  <c:v>0.11180000000000001</c:v>
                </c:pt>
                <c:pt idx="2796">
                  <c:v>0.11184000000000001</c:v>
                </c:pt>
                <c:pt idx="2797">
                  <c:v>0.11188000000000001</c:v>
                </c:pt>
                <c:pt idx="2798">
                  <c:v>0.11192000000000002</c:v>
                </c:pt>
                <c:pt idx="2799">
                  <c:v>0.11196</c:v>
                </c:pt>
                <c:pt idx="2800">
                  <c:v>0.112</c:v>
                </c:pt>
                <c:pt idx="2801">
                  <c:v>0.11204000000000001</c:v>
                </c:pt>
                <c:pt idx="2802">
                  <c:v>0.11208000000000001</c:v>
                </c:pt>
                <c:pt idx="2803">
                  <c:v>0.11212000000000009</c:v>
                </c:pt>
                <c:pt idx="2804">
                  <c:v>0.11216000000000002</c:v>
                </c:pt>
                <c:pt idx="2805">
                  <c:v>0.11220000000000002</c:v>
                </c:pt>
                <c:pt idx="2806">
                  <c:v>0.11224000000000002</c:v>
                </c:pt>
                <c:pt idx="2807">
                  <c:v>0.11228</c:v>
                </c:pt>
                <c:pt idx="2808">
                  <c:v>0.11232</c:v>
                </c:pt>
                <c:pt idx="2809">
                  <c:v>0.11236000000000002</c:v>
                </c:pt>
                <c:pt idx="2810">
                  <c:v>0.11240000000000001</c:v>
                </c:pt>
                <c:pt idx="2811">
                  <c:v>0.11244000000000001</c:v>
                </c:pt>
                <c:pt idx="2812">
                  <c:v>0.11248000000000001</c:v>
                </c:pt>
                <c:pt idx="2813">
                  <c:v>0.11252000000000002</c:v>
                </c:pt>
                <c:pt idx="2814">
                  <c:v>0.11256000000000002</c:v>
                </c:pt>
                <c:pt idx="2815">
                  <c:v>0.11260000000000002</c:v>
                </c:pt>
                <c:pt idx="2816">
                  <c:v>0.11264</c:v>
                </c:pt>
                <c:pt idx="2817">
                  <c:v>0.11268</c:v>
                </c:pt>
                <c:pt idx="2818">
                  <c:v>0.11272000000000022</c:v>
                </c:pt>
                <c:pt idx="2819">
                  <c:v>0.11276000000000012</c:v>
                </c:pt>
                <c:pt idx="2820">
                  <c:v>0.11280000000000001</c:v>
                </c:pt>
                <c:pt idx="2821">
                  <c:v>0.11284000000000001</c:v>
                </c:pt>
                <c:pt idx="2822">
                  <c:v>0.11288000000000001</c:v>
                </c:pt>
                <c:pt idx="2823">
                  <c:v>0.11292000000000002</c:v>
                </c:pt>
                <c:pt idx="2824">
                  <c:v>0.11296</c:v>
                </c:pt>
                <c:pt idx="2825">
                  <c:v>0.113</c:v>
                </c:pt>
                <c:pt idx="2826">
                  <c:v>0.11304000000000002</c:v>
                </c:pt>
                <c:pt idx="2827">
                  <c:v>0.11308000000000001</c:v>
                </c:pt>
                <c:pt idx="2828">
                  <c:v>0.11312000000000012</c:v>
                </c:pt>
                <c:pt idx="2829">
                  <c:v>0.11316000000000002</c:v>
                </c:pt>
                <c:pt idx="2830">
                  <c:v>0.11320000000000002</c:v>
                </c:pt>
                <c:pt idx="2831">
                  <c:v>0.11324000000000002</c:v>
                </c:pt>
                <c:pt idx="2832">
                  <c:v>0.11328000000000002</c:v>
                </c:pt>
                <c:pt idx="2833">
                  <c:v>0.11332</c:v>
                </c:pt>
                <c:pt idx="2834">
                  <c:v>0.11336</c:v>
                </c:pt>
                <c:pt idx="2835">
                  <c:v>0.11340000000000001</c:v>
                </c:pt>
                <c:pt idx="2836">
                  <c:v>0.11344000000000001</c:v>
                </c:pt>
                <c:pt idx="2837">
                  <c:v>0.11348000000000001</c:v>
                </c:pt>
                <c:pt idx="2838">
                  <c:v>0.11352000000000002</c:v>
                </c:pt>
                <c:pt idx="2839">
                  <c:v>0.11356000000000002</c:v>
                </c:pt>
                <c:pt idx="2840">
                  <c:v>0.11360000000000002</c:v>
                </c:pt>
                <c:pt idx="2841">
                  <c:v>0.11364</c:v>
                </c:pt>
                <c:pt idx="2842">
                  <c:v>0.11368</c:v>
                </c:pt>
                <c:pt idx="2843">
                  <c:v>0.11372000000000022</c:v>
                </c:pt>
                <c:pt idx="2844">
                  <c:v>0.11376000000000012</c:v>
                </c:pt>
                <c:pt idx="2845">
                  <c:v>0.11380000000000001</c:v>
                </c:pt>
                <c:pt idx="2846">
                  <c:v>0.11384000000000001</c:v>
                </c:pt>
                <c:pt idx="2847">
                  <c:v>0.11388000000000001</c:v>
                </c:pt>
                <c:pt idx="2848">
                  <c:v>0.11392000000000002</c:v>
                </c:pt>
                <c:pt idx="2849">
                  <c:v>0.11396000000000002</c:v>
                </c:pt>
                <c:pt idx="2850">
                  <c:v>0.114</c:v>
                </c:pt>
                <c:pt idx="2851">
                  <c:v>0.11404</c:v>
                </c:pt>
                <c:pt idx="2852">
                  <c:v>0.11408000000000001</c:v>
                </c:pt>
                <c:pt idx="2853">
                  <c:v>0.11412000000000012</c:v>
                </c:pt>
                <c:pt idx="2854">
                  <c:v>0.11416000000000009</c:v>
                </c:pt>
                <c:pt idx="2855">
                  <c:v>0.11420000000000002</c:v>
                </c:pt>
                <c:pt idx="2856">
                  <c:v>0.11424000000000002</c:v>
                </c:pt>
                <c:pt idx="2857">
                  <c:v>0.11428000000000002</c:v>
                </c:pt>
                <c:pt idx="2858">
                  <c:v>0.11432</c:v>
                </c:pt>
                <c:pt idx="2859">
                  <c:v>0.11436</c:v>
                </c:pt>
                <c:pt idx="2860">
                  <c:v>0.11440000000000002</c:v>
                </c:pt>
                <c:pt idx="2861">
                  <c:v>0.11444000000000001</c:v>
                </c:pt>
                <c:pt idx="2862">
                  <c:v>0.11448000000000001</c:v>
                </c:pt>
                <c:pt idx="2863">
                  <c:v>0.11452000000000002</c:v>
                </c:pt>
                <c:pt idx="2864">
                  <c:v>0.11456000000000002</c:v>
                </c:pt>
                <c:pt idx="2865">
                  <c:v>0.11460000000000002</c:v>
                </c:pt>
                <c:pt idx="2866">
                  <c:v>0.11464000000000002</c:v>
                </c:pt>
                <c:pt idx="2867">
                  <c:v>0.11468</c:v>
                </c:pt>
                <c:pt idx="2868">
                  <c:v>0.11472000000000022</c:v>
                </c:pt>
                <c:pt idx="2869">
                  <c:v>0.11476000000000022</c:v>
                </c:pt>
                <c:pt idx="2870">
                  <c:v>0.11480000000000001</c:v>
                </c:pt>
                <c:pt idx="2871">
                  <c:v>0.11484000000000001</c:v>
                </c:pt>
                <c:pt idx="2872">
                  <c:v>0.11488000000000001</c:v>
                </c:pt>
                <c:pt idx="2873">
                  <c:v>0.11492000000000002</c:v>
                </c:pt>
                <c:pt idx="2874">
                  <c:v>0.11496000000000002</c:v>
                </c:pt>
                <c:pt idx="2875">
                  <c:v>0.115</c:v>
                </c:pt>
                <c:pt idx="2876">
                  <c:v>0.11504</c:v>
                </c:pt>
                <c:pt idx="2877">
                  <c:v>0.11508000000000002</c:v>
                </c:pt>
                <c:pt idx="2878">
                  <c:v>0.11512000000000019</c:v>
                </c:pt>
                <c:pt idx="2879">
                  <c:v>0.11516000000000012</c:v>
                </c:pt>
                <c:pt idx="2880">
                  <c:v>0.11520000000000002</c:v>
                </c:pt>
                <c:pt idx="2881">
                  <c:v>0.11524000000000002</c:v>
                </c:pt>
                <c:pt idx="2882">
                  <c:v>0.11528000000000002</c:v>
                </c:pt>
                <c:pt idx="2883">
                  <c:v>0.11532000000000002</c:v>
                </c:pt>
                <c:pt idx="2884">
                  <c:v>0.11536</c:v>
                </c:pt>
                <c:pt idx="2885">
                  <c:v>0.1154</c:v>
                </c:pt>
                <c:pt idx="2886">
                  <c:v>0.11544000000000001</c:v>
                </c:pt>
                <c:pt idx="2887">
                  <c:v>0.11548000000000001</c:v>
                </c:pt>
                <c:pt idx="2888">
                  <c:v>0.11552000000000009</c:v>
                </c:pt>
                <c:pt idx="2889">
                  <c:v>0.11556000000000002</c:v>
                </c:pt>
                <c:pt idx="2890">
                  <c:v>0.11560000000000002</c:v>
                </c:pt>
                <c:pt idx="2891">
                  <c:v>0.11564000000000002</c:v>
                </c:pt>
                <c:pt idx="2892">
                  <c:v>0.11568000000000002</c:v>
                </c:pt>
                <c:pt idx="2893">
                  <c:v>0.11572000000000029</c:v>
                </c:pt>
                <c:pt idx="2894">
                  <c:v>0.11576000000000022</c:v>
                </c:pt>
                <c:pt idx="2895">
                  <c:v>0.11580000000000001</c:v>
                </c:pt>
                <c:pt idx="2896">
                  <c:v>0.11584000000000001</c:v>
                </c:pt>
                <c:pt idx="2897">
                  <c:v>0.11588000000000001</c:v>
                </c:pt>
                <c:pt idx="2898">
                  <c:v>0.11592000000000002</c:v>
                </c:pt>
                <c:pt idx="2899">
                  <c:v>0.11596000000000002</c:v>
                </c:pt>
                <c:pt idx="2900">
                  <c:v>0.11600000000000002</c:v>
                </c:pt>
                <c:pt idx="2901">
                  <c:v>0.11604</c:v>
                </c:pt>
                <c:pt idx="2902">
                  <c:v>0.11608</c:v>
                </c:pt>
                <c:pt idx="2903">
                  <c:v>0.11612000000000022</c:v>
                </c:pt>
                <c:pt idx="2904">
                  <c:v>0.11616000000000012</c:v>
                </c:pt>
                <c:pt idx="2905">
                  <c:v>0.11620000000000009</c:v>
                </c:pt>
                <c:pt idx="2906">
                  <c:v>0.11624000000000002</c:v>
                </c:pt>
                <c:pt idx="2907">
                  <c:v>0.11628000000000002</c:v>
                </c:pt>
                <c:pt idx="2908">
                  <c:v>0.11632000000000002</c:v>
                </c:pt>
                <c:pt idx="2909">
                  <c:v>0.11636000000000002</c:v>
                </c:pt>
                <c:pt idx="2910">
                  <c:v>0.1164</c:v>
                </c:pt>
                <c:pt idx="2911">
                  <c:v>0.11644000000000002</c:v>
                </c:pt>
                <c:pt idx="2912">
                  <c:v>0.11648000000000001</c:v>
                </c:pt>
                <c:pt idx="2913">
                  <c:v>0.11652000000000012</c:v>
                </c:pt>
                <c:pt idx="2914">
                  <c:v>0.11656000000000002</c:v>
                </c:pt>
                <c:pt idx="2915">
                  <c:v>0.11660000000000002</c:v>
                </c:pt>
                <c:pt idx="2916">
                  <c:v>0.11664000000000002</c:v>
                </c:pt>
                <c:pt idx="2917">
                  <c:v>0.11668000000000002</c:v>
                </c:pt>
                <c:pt idx="2918">
                  <c:v>0.11672000000000032</c:v>
                </c:pt>
                <c:pt idx="2919">
                  <c:v>0.11676000000000022</c:v>
                </c:pt>
                <c:pt idx="2920">
                  <c:v>0.11680000000000001</c:v>
                </c:pt>
                <c:pt idx="2921">
                  <c:v>0.11684000000000001</c:v>
                </c:pt>
                <c:pt idx="2922">
                  <c:v>0.11688000000000001</c:v>
                </c:pt>
                <c:pt idx="2923">
                  <c:v>0.11692000000000002</c:v>
                </c:pt>
                <c:pt idx="2924">
                  <c:v>0.11696000000000002</c:v>
                </c:pt>
                <c:pt idx="2925">
                  <c:v>0.11700000000000002</c:v>
                </c:pt>
                <c:pt idx="2926">
                  <c:v>0.11704000000000002</c:v>
                </c:pt>
                <c:pt idx="2927">
                  <c:v>0.11708</c:v>
                </c:pt>
                <c:pt idx="2928">
                  <c:v>0.11712000000000022</c:v>
                </c:pt>
                <c:pt idx="2929">
                  <c:v>0.11716000000000019</c:v>
                </c:pt>
                <c:pt idx="2930">
                  <c:v>0.11720000000000012</c:v>
                </c:pt>
                <c:pt idx="2931">
                  <c:v>0.11724000000000002</c:v>
                </c:pt>
                <c:pt idx="2932">
                  <c:v>0.11728000000000002</c:v>
                </c:pt>
                <c:pt idx="2933">
                  <c:v>0.11732000000000002</c:v>
                </c:pt>
                <c:pt idx="2934">
                  <c:v>0.11736000000000002</c:v>
                </c:pt>
                <c:pt idx="2935">
                  <c:v>0.1174</c:v>
                </c:pt>
                <c:pt idx="2936">
                  <c:v>0.11744</c:v>
                </c:pt>
                <c:pt idx="2937">
                  <c:v>0.11748000000000001</c:v>
                </c:pt>
                <c:pt idx="2938">
                  <c:v>0.11752000000000012</c:v>
                </c:pt>
                <c:pt idx="2939">
                  <c:v>0.11756000000000009</c:v>
                </c:pt>
                <c:pt idx="2940">
                  <c:v>0.11760000000000002</c:v>
                </c:pt>
                <c:pt idx="2941">
                  <c:v>0.11764000000000002</c:v>
                </c:pt>
                <c:pt idx="2942">
                  <c:v>0.11768000000000002</c:v>
                </c:pt>
                <c:pt idx="2943">
                  <c:v>0.11772000000000034</c:v>
                </c:pt>
                <c:pt idx="2944">
                  <c:v>0.11776000000000029</c:v>
                </c:pt>
                <c:pt idx="2945">
                  <c:v>0.11780000000000002</c:v>
                </c:pt>
                <c:pt idx="2946">
                  <c:v>0.11784000000000001</c:v>
                </c:pt>
                <c:pt idx="2947">
                  <c:v>0.11788000000000001</c:v>
                </c:pt>
                <c:pt idx="2948">
                  <c:v>0.11792000000000002</c:v>
                </c:pt>
                <c:pt idx="2949">
                  <c:v>0.11796000000000002</c:v>
                </c:pt>
                <c:pt idx="2950">
                  <c:v>0.11800000000000002</c:v>
                </c:pt>
                <c:pt idx="2951">
                  <c:v>0.11804000000000002</c:v>
                </c:pt>
                <c:pt idx="2952">
                  <c:v>0.11808</c:v>
                </c:pt>
                <c:pt idx="2953">
                  <c:v>0.11812000000000022</c:v>
                </c:pt>
                <c:pt idx="2954">
                  <c:v>0.11816000000000022</c:v>
                </c:pt>
                <c:pt idx="2955">
                  <c:v>0.11820000000000012</c:v>
                </c:pt>
                <c:pt idx="2956">
                  <c:v>0.11824000000000012</c:v>
                </c:pt>
                <c:pt idx="2957">
                  <c:v>0.11828000000000002</c:v>
                </c:pt>
                <c:pt idx="2958">
                  <c:v>0.11832000000000002</c:v>
                </c:pt>
                <c:pt idx="2959">
                  <c:v>0.11836000000000002</c:v>
                </c:pt>
                <c:pt idx="2960">
                  <c:v>0.11840000000000002</c:v>
                </c:pt>
                <c:pt idx="2961">
                  <c:v>0.11844</c:v>
                </c:pt>
                <c:pt idx="2962">
                  <c:v>0.11848000000000002</c:v>
                </c:pt>
                <c:pt idx="2963">
                  <c:v>0.11852000000000019</c:v>
                </c:pt>
                <c:pt idx="2964">
                  <c:v>0.11856000000000012</c:v>
                </c:pt>
                <c:pt idx="2965">
                  <c:v>0.11860000000000002</c:v>
                </c:pt>
                <c:pt idx="2966">
                  <c:v>0.11864000000000002</c:v>
                </c:pt>
                <c:pt idx="2967">
                  <c:v>0.11868000000000002</c:v>
                </c:pt>
                <c:pt idx="2968">
                  <c:v>0.11872000000000038</c:v>
                </c:pt>
                <c:pt idx="2969">
                  <c:v>0.11876000000000032</c:v>
                </c:pt>
                <c:pt idx="2970">
                  <c:v>0.1188</c:v>
                </c:pt>
                <c:pt idx="2971">
                  <c:v>0.11884000000000002</c:v>
                </c:pt>
                <c:pt idx="2972">
                  <c:v>0.11888000000000001</c:v>
                </c:pt>
                <c:pt idx="2973">
                  <c:v>0.11892000000000012</c:v>
                </c:pt>
                <c:pt idx="2974">
                  <c:v>0.11896000000000002</c:v>
                </c:pt>
                <c:pt idx="2975">
                  <c:v>0.11900000000000002</c:v>
                </c:pt>
                <c:pt idx="2976">
                  <c:v>0.11904000000000002</c:v>
                </c:pt>
                <c:pt idx="2977">
                  <c:v>0.11908000000000002</c:v>
                </c:pt>
                <c:pt idx="2978">
                  <c:v>0.11912000000000032</c:v>
                </c:pt>
                <c:pt idx="2979">
                  <c:v>0.11916000000000022</c:v>
                </c:pt>
                <c:pt idx="2980">
                  <c:v>0.11920000000000019</c:v>
                </c:pt>
                <c:pt idx="2981">
                  <c:v>0.11924000000000012</c:v>
                </c:pt>
                <c:pt idx="2982">
                  <c:v>0.11928000000000002</c:v>
                </c:pt>
                <c:pt idx="2983">
                  <c:v>0.11932000000000002</c:v>
                </c:pt>
                <c:pt idx="2984">
                  <c:v>0.11936000000000002</c:v>
                </c:pt>
                <c:pt idx="2985">
                  <c:v>0.11940000000000002</c:v>
                </c:pt>
                <c:pt idx="2986">
                  <c:v>0.11944</c:v>
                </c:pt>
                <c:pt idx="2987">
                  <c:v>0.11948</c:v>
                </c:pt>
                <c:pt idx="2988">
                  <c:v>0.11952000000000022</c:v>
                </c:pt>
                <c:pt idx="2989">
                  <c:v>0.11956000000000012</c:v>
                </c:pt>
                <c:pt idx="2990">
                  <c:v>0.11960000000000012</c:v>
                </c:pt>
                <c:pt idx="2991">
                  <c:v>0.11964000000000002</c:v>
                </c:pt>
                <c:pt idx="2992">
                  <c:v>0.11968000000000002</c:v>
                </c:pt>
                <c:pt idx="2993">
                  <c:v>0.11972000000000041</c:v>
                </c:pt>
                <c:pt idx="2994">
                  <c:v>0.11976000000000034</c:v>
                </c:pt>
                <c:pt idx="2995">
                  <c:v>0.1198</c:v>
                </c:pt>
                <c:pt idx="2996">
                  <c:v>0.11984000000000002</c:v>
                </c:pt>
                <c:pt idx="2997">
                  <c:v>0.11988000000000001</c:v>
                </c:pt>
                <c:pt idx="2998">
                  <c:v>0.11992000000000012</c:v>
                </c:pt>
                <c:pt idx="2999">
                  <c:v>0.11996000000000002</c:v>
                </c:pt>
                <c:pt idx="3000">
                  <c:v>0.12000000000000002</c:v>
                </c:pt>
                <c:pt idx="3001">
                  <c:v>0.12004000000000002</c:v>
                </c:pt>
                <c:pt idx="3002">
                  <c:v>0.12008000000000002</c:v>
                </c:pt>
                <c:pt idx="3003">
                  <c:v>0.12012000000000032</c:v>
                </c:pt>
                <c:pt idx="3004">
                  <c:v>0.12016000000000022</c:v>
                </c:pt>
                <c:pt idx="3005">
                  <c:v>0.12020000000000022</c:v>
                </c:pt>
                <c:pt idx="3006">
                  <c:v>0.12024000000000012</c:v>
                </c:pt>
                <c:pt idx="3007">
                  <c:v>0.12028000000000012</c:v>
                </c:pt>
                <c:pt idx="3008">
                  <c:v>0.12032000000000002</c:v>
                </c:pt>
                <c:pt idx="3009">
                  <c:v>0.12036000000000002</c:v>
                </c:pt>
                <c:pt idx="3010">
                  <c:v>0.12040000000000002</c:v>
                </c:pt>
                <c:pt idx="3011">
                  <c:v>0.12044000000000002</c:v>
                </c:pt>
                <c:pt idx="3012">
                  <c:v>0.12048</c:v>
                </c:pt>
                <c:pt idx="3013">
                  <c:v>0.12052000000000022</c:v>
                </c:pt>
                <c:pt idx="3014">
                  <c:v>0.12056000000000019</c:v>
                </c:pt>
                <c:pt idx="3015">
                  <c:v>0.12060000000000012</c:v>
                </c:pt>
                <c:pt idx="3016">
                  <c:v>0.12064000000000002</c:v>
                </c:pt>
                <c:pt idx="3017">
                  <c:v>0.12068000000000002</c:v>
                </c:pt>
                <c:pt idx="3018">
                  <c:v>0.12072000000000044</c:v>
                </c:pt>
                <c:pt idx="3019">
                  <c:v>0.12076000000000041</c:v>
                </c:pt>
                <c:pt idx="3020">
                  <c:v>0.1208</c:v>
                </c:pt>
                <c:pt idx="3021">
                  <c:v>0.12084</c:v>
                </c:pt>
                <c:pt idx="3022">
                  <c:v>0.12088000000000002</c:v>
                </c:pt>
                <c:pt idx="3023">
                  <c:v>0.12092000000000012</c:v>
                </c:pt>
                <c:pt idx="3024">
                  <c:v>0.12096000000000012</c:v>
                </c:pt>
                <c:pt idx="3025">
                  <c:v>0.12100000000000002</c:v>
                </c:pt>
                <c:pt idx="3026">
                  <c:v>0.12104000000000002</c:v>
                </c:pt>
                <c:pt idx="3027">
                  <c:v>0.12108000000000002</c:v>
                </c:pt>
                <c:pt idx="3028">
                  <c:v>0.12112000000000034</c:v>
                </c:pt>
                <c:pt idx="3029">
                  <c:v>0.12116000000000032</c:v>
                </c:pt>
                <c:pt idx="3030">
                  <c:v>0.12120000000000022</c:v>
                </c:pt>
                <c:pt idx="3031">
                  <c:v>0.12124000000000019</c:v>
                </c:pt>
                <c:pt idx="3032">
                  <c:v>0.12128000000000012</c:v>
                </c:pt>
                <c:pt idx="3033">
                  <c:v>0.12132000000000009</c:v>
                </c:pt>
                <c:pt idx="3034">
                  <c:v>0.12136000000000002</c:v>
                </c:pt>
                <c:pt idx="3035">
                  <c:v>0.12140000000000002</c:v>
                </c:pt>
                <c:pt idx="3036">
                  <c:v>0.12144000000000002</c:v>
                </c:pt>
                <c:pt idx="3037">
                  <c:v>0.12148</c:v>
                </c:pt>
                <c:pt idx="3038">
                  <c:v>0.12152000000000029</c:v>
                </c:pt>
                <c:pt idx="3039">
                  <c:v>0.12156000000000022</c:v>
                </c:pt>
                <c:pt idx="3040">
                  <c:v>0.12160000000000012</c:v>
                </c:pt>
                <c:pt idx="3041">
                  <c:v>0.12164000000000012</c:v>
                </c:pt>
                <c:pt idx="3042">
                  <c:v>0.12168000000000002</c:v>
                </c:pt>
                <c:pt idx="3043">
                  <c:v>0.12172000000000047</c:v>
                </c:pt>
                <c:pt idx="3044">
                  <c:v>0.12176000000000041</c:v>
                </c:pt>
                <c:pt idx="3045">
                  <c:v>0.12180000000000002</c:v>
                </c:pt>
                <c:pt idx="3046">
                  <c:v>0.12184</c:v>
                </c:pt>
                <c:pt idx="3047">
                  <c:v>0.12188000000000002</c:v>
                </c:pt>
                <c:pt idx="3048">
                  <c:v>0.12192000000000019</c:v>
                </c:pt>
                <c:pt idx="3049">
                  <c:v>0.12196000000000012</c:v>
                </c:pt>
                <c:pt idx="3050">
                  <c:v>0.12200000000000009</c:v>
                </c:pt>
                <c:pt idx="3051">
                  <c:v>0.12204000000000002</c:v>
                </c:pt>
                <c:pt idx="3052">
                  <c:v>0.12208000000000002</c:v>
                </c:pt>
                <c:pt idx="3053">
                  <c:v>0.12212000000000041</c:v>
                </c:pt>
                <c:pt idx="3054">
                  <c:v>0.12216000000000032</c:v>
                </c:pt>
                <c:pt idx="3055">
                  <c:v>0.12220000000000029</c:v>
                </c:pt>
                <c:pt idx="3056">
                  <c:v>0.12224000000000022</c:v>
                </c:pt>
                <c:pt idx="3057">
                  <c:v>0.12228000000000012</c:v>
                </c:pt>
                <c:pt idx="3058">
                  <c:v>0.12232000000000012</c:v>
                </c:pt>
                <c:pt idx="3059">
                  <c:v>0.12236000000000002</c:v>
                </c:pt>
                <c:pt idx="3060">
                  <c:v>0.12240000000000002</c:v>
                </c:pt>
                <c:pt idx="3061">
                  <c:v>0.12244000000000002</c:v>
                </c:pt>
                <c:pt idx="3062">
                  <c:v>0.12248000000000002</c:v>
                </c:pt>
                <c:pt idx="3063">
                  <c:v>0.12252000000000032</c:v>
                </c:pt>
                <c:pt idx="3064">
                  <c:v>0.12256000000000022</c:v>
                </c:pt>
                <c:pt idx="3065">
                  <c:v>0.12260000000000019</c:v>
                </c:pt>
                <c:pt idx="3066">
                  <c:v>0.12264000000000012</c:v>
                </c:pt>
                <c:pt idx="3067">
                  <c:v>0.12268000000000009</c:v>
                </c:pt>
                <c:pt idx="3068">
                  <c:v>0.1227200000000005</c:v>
                </c:pt>
                <c:pt idx="3069">
                  <c:v>0.12276000000000044</c:v>
                </c:pt>
                <c:pt idx="3070">
                  <c:v>0.12280000000000002</c:v>
                </c:pt>
                <c:pt idx="3071">
                  <c:v>0.12284</c:v>
                </c:pt>
                <c:pt idx="3072">
                  <c:v>0.12288000000000002</c:v>
                </c:pt>
                <c:pt idx="3073">
                  <c:v>0.12292000000000022</c:v>
                </c:pt>
                <c:pt idx="3074">
                  <c:v>0.12296000000000012</c:v>
                </c:pt>
                <c:pt idx="3075">
                  <c:v>0.12300000000000012</c:v>
                </c:pt>
                <c:pt idx="3076">
                  <c:v>0.12304000000000002</c:v>
                </c:pt>
                <c:pt idx="3077">
                  <c:v>0.12308000000000002</c:v>
                </c:pt>
                <c:pt idx="3078">
                  <c:v>0.12312000000000041</c:v>
                </c:pt>
                <c:pt idx="3079">
                  <c:v>0.12316000000000034</c:v>
                </c:pt>
                <c:pt idx="3080">
                  <c:v>0.12320000000000032</c:v>
                </c:pt>
                <c:pt idx="3081">
                  <c:v>0.12324000000000022</c:v>
                </c:pt>
                <c:pt idx="3082">
                  <c:v>0.12328000000000019</c:v>
                </c:pt>
                <c:pt idx="3083">
                  <c:v>0.12332000000000012</c:v>
                </c:pt>
                <c:pt idx="3084">
                  <c:v>0.12336000000000009</c:v>
                </c:pt>
                <c:pt idx="3085">
                  <c:v>0.12340000000000002</c:v>
                </c:pt>
                <c:pt idx="3086">
                  <c:v>0.12344000000000002</c:v>
                </c:pt>
                <c:pt idx="3087">
                  <c:v>0.12348000000000002</c:v>
                </c:pt>
                <c:pt idx="3088">
                  <c:v>0.12352000000000032</c:v>
                </c:pt>
                <c:pt idx="3089">
                  <c:v>0.12356000000000029</c:v>
                </c:pt>
                <c:pt idx="3090">
                  <c:v>0.12360000000000022</c:v>
                </c:pt>
                <c:pt idx="3091">
                  <c:v>0.12364000000000012</c:v>
                </c:pt>
                <c:pt idx="3092">
                  <c:v>0.12368000000000012</c:v>
                </c:pt>
                <c:pt idx="3093">
                  <c:v>0.1237200000000005</c:v>
                </c:pt>
                <c:pt idx="3094">
                  <c:v>0.12376000000000047</c:v>
                </c:pt>
                <c:pt idx="3095">
                  <c:v>0.12380000000000002</c:v>
                </c:pt>
                <c:pt idx="3096">
                  <c:v>0.12384000000000002</c:v>
                </c:pt>
                <c:pt idx="3097">
                  <c:v>0.12388</c:v>
                </c:pt>
                <c:pt idx="3098">
                  <c:v>0.12392000000000022</c:v>
                </c:pt>
                <c:pt idx="3099">
                  <c:v>0.12396000000000022</c:v>
                </c:pt>
                <c:pt idx="3100">
                  <c:v>0.12400000000000012</c:v>
                </c:pt>
                <c:pt idx="3101">
                  <c:v>0.12404000000000009</c:v>
                </c:pt>
                <c:pt idx="3102">
                  <c:v>0.12408000000000002</c:v>
                </c:pt>
                <c:pt idx="3103">
                  <c:v>0.12412000000000044</c:v>
                </c:pt>
                <c:pt idx="3104">
                  <c:v>0.12416000000000041</c:v>
                </c:pt>
                <c:pt idx="3105">
                  <c:v>0.12420000000000032</c:v>
                </c:pt>
                <c:pt idx="3106">
                  <c:v>0.12424000000000029</c:v>
                </c:pt>
                <c:pt idx="3107">
                  <c:v>0.12428000000000022</c:v>
                </c:pt>
                <c:pt idx="3108">
                  <c:v>0.12432000000000012</c:v>
                </c:pt>
                <c:pt idx="3109">
                  <c:v>0.12436000000000012</c:v>
                </c:pt>
                <c:pt idx="3110">
                  <c:v>0.12440000000000002</c:v>
                </c:pt>
                <c:pt idx="3111">
                  <c:v>0.12444000000000002</c:v>
                </c:pt>
                <c:pt idx="3112">
                  <c:v>0.12448000000000002</c:v>
                </c:pt>
                <c:pt idx="3113">
                  <c:v>0.12452000000000037</c:v>
                </c:pt>
                <c:pt idx="3114">
                  <c:v>0.12456000000000032</c:v>
                </c:pt>
                <c:pt idx="3115">
                  <c:v>0.12460000000000022</c:v>
                </c:pt>
                <c:pt idx="3116">
                  <c:v>0.12464000000000022</c:v>
                </c:pt>
                <c:pt idx="3117">
                  <c:v>0.12468000000000012</c:v>
                </c:pt>
                <c:pt idx="3118">
                  <c:v>0.12472000000000054</c:v>
                </c:pt>
                <c:pt idx="3119">
                  <c:v>0.1247600000000005</c:v>
                </c:pt>
                <c:pt idx="3120">
                  <c:v>0.12480000000000002</c:v>
                </c:pt>
                <c:pt idx="3121">
                  <c:v>0.12484000000000002</c:v>
                </c:pt>
                <c:pt idx="3122">
                  <c:v>0.12488</c:v>
                </c:pt>
                <c:pt idx="3123">
                  <c:v>0.12492000000000029</c:v>
                </c:pt>
                <c:pt idx="3124">
                  <c:v>0.12496000000000022</c:v>
                </c:pt>
                <c:pt idx="3125">
                  <c:v>0.125</c:v>
                </c:pt>
                <c:pt idx="3126">
                  <c:v>0.12504000000000001</c:v>
                </c:pt>
                <c:pt idx="3127">
                  <c:v>0.12508</c:v>
                </c:pt>
                <c:pt idx="3128">
                  <c:v>0.12511999999999998</c:v>
                </c:pt>
                <c:pt idx="3129">
                  <c:v>0.12516000000000002</c:v>
                </c:pt>
                <c:pt idx="3130">
                  <c:v>0.12520000000000001</c:v>
                </c:pt>
                <c:pt idx="3131">
                  <c:v>0.12524000000000021</c:v>
                </c:pt>
                <c:pt idx="3132">
                  <c:v>0.12528</c:v>
                </c:pt>
                <c:pt idx="3133">
                  <c:v>0.12531999999999999</c:v>
                </c:pt>
                <c:pt idx="3134">
                  <c:v>0.12536</c:v>
                </c:pt>
                <c:pt idx="3135">
                  <c:v>0.12540000000000001</c:v>
                </c:pt>
                <c:pt idx="3136">
                  <c:v>0.12544000000000041</c:v>
                </c:pt>
                <c:pt idx="3137">
                  <c:v>0.12548000000000001</c:v>
                </c:pt>
                <c:pt idx="3138">
                  <c:v>0.12552000000000002</c:v>
                </c:pt>
                <c:pt idx="3139">
                  <c:v>0.12556</c:v>
                </c:pt>
                <c:pt idx="3140">
                  <c:v>0.12560000000000002</c:v>
                </c:pt>
                <c:pt idx="3141">
                  <c:v>0.12564</c:v>
                </c:pt>
                <c:pt idx="3142">
                  <c:v>0.12567999999999988</c:v>
                </c:pt>
                <c:pt idx="3143">
                  <c:v>0.12572</c:v>
                </c:pt>
                <c:pt idx="3144">
                  <c:v>0.12576000000000001</c:v>
                </c:pt>
                <c:pt idx="3145">
                  <c:v>0.12580000000000002</c:v>
                </c:pt>
                <c:pt idx="3146">
                  <c:v>0.12584000000000001</c:v>
                </c:pt>
                <c:pt idx="3147">
                  <c:v>0.12588000000000002</c:v>
                </c:pt>
                <c:pt idx="3148">
                  <c:v>0.12592</c:v>
                </c:pt>
                <c:pt idx="3149">
                  <c:v>0.12596000000000004</c:v>
                </c:pt>
                <c:pt idx="3150">
                  <c:v>0.126</c:v>
                </c:pt>
                <c:pt idx="3151">
                  <c:v>0.12604000000000001</c:v>
                </c:pt>
                <c:pt idx="3152">
                  <c:v>0.12608</c:v>
                </c:pt>
                <c:pt idx="3153">
                  <c:v>0.12611999999999998</c:v>
                </c:pt>
                <c:pt idx="3154">
                  <c:v>0.12616000000000002</c:v>
                </c:pt>
                <c:pt idx="3155">
                  <c:v>0.12620000000000001</c:v>
                </c:pt>
                <c:pt idx="3156">
                  <c:v>0.12624000000000021</c:v>
                </c:pt>
                <c:pt idx="3157">
                  <c:v>0.12628</c:v>
                </c:pt>
                <c:pt idx="3158">
                  <c:v>0.12632000000000002</c:v>
                </c:pt>
                <c:pt idx="3159">
                  <c:v>0.12636</c:v>
                </c:pt>
                <c:pt idx="3160">
                  <c:v>0.12640000000000001</c:v>
                </c:pt>
                <c:pt idx="3161">
                  <c:v>0.12644000000000041</c:v>
                </c:pt>
                <c:pt idx="3162">
                  <c:v>0.12648000000000001</c:v>
                </c:pt>
                <c:pt idx="3163">
                  <c:v>0.12652000000000002</c:v>
                </c:pt>
                <c:pt idx="3164">
                  <c:v>0.12656000000000001</c:v>
                </c:pt>
                <c:pt idx="3165">
                  <c:v>0.12660000000000002</c:v>
                </c:pt>
                <c:pt idx="3166">
                  <c:v>0.12664</c:v>
                </c:pt>
                <c:pt idx="3167">
                  <c:v>0.12667999999999988</c:v>
                </c:pt>
                <c:pt idx="3168">
                  <c:v>0.12672</c:v>
                </c:pt>
                <c:pt idx="3169">
                  <c:v>0.12676000000000001</c:v>
                </c:pt>
                <c:pt idx="3170">
                  <c:v>0.12680000000000002</c:v>
                </c:pt>
                <c:pt idx="3171">
                  <c:v>0.12684000000000001</c:v>
                </c:pt>
                <c:pt idx="3172">
                  <c:v>0.12688000000000002</c:v>
                </c:pt>
                <c:pt idx="3173">
                  <c:v>0.12692000000000001</c:v>
                </c:pt>
                <c:pt idx="3174">
                  <c:v>0.12696000000000021</c:v>
                </c:pt>
                <c:pt idx="3175">
                  <c:v>0.127</c:v>
                </c:pt>
                <c:pt idx="3176">
                  <c:v>0.12704000000000001</c:v>
                </c:pt>
                <c:pt idx="3177">
                  <c:v>0.12708</c:v>
                </c:pt>
                <c:pt idx="3178">
                  <c:v>0.12711999999999998</c:v>
                </c:pt>
                <c:pt idx="3179">
                  <c:v>0.12716000000000002</c:v>
                </c:pt>
                <c:pt idx="3180">
                  <c:v>0.12720000000000001</c:v>
                </c:pt>
                <c:pt idx="3181">
                  <c:v>0.12724000000000021</c:v>
                </c:pt>
                <c:pt idx="3182">
                  <c:v>0.12728</c:v>
                </c:pt>
                <c:pt idx="3183">
                  <c:v>0.12732000000000002</c:v>
                </c:pt>
                <c:pt idx="3184">
                  <c:v>0.12736</c:v>
                </c:pt>
                <c:pt idx="3185">
                  <c:v>0.12740000000000001</c:v>
                </c:pt>
                <c:pt idx="3186">
                  <c:v>0.12744000000000041</c:v>
                </c:pt>
                <c:pt idx="3187">
                  <c:v>0.12748000000000001</c:v>
                </c:pt>
                <c:pt idx="3188">
                  <c:v>0.12752000000000002</c:v>
                </c:pt>
                <c:pt idx="3189">
                  <c:v>0.12756000000000001</c:v>
                </c:pt>
                <c:pt idx="3190">
                  <c:v>0.12760000000000002</c:v>
                </c:pt>
                <c:pt idx="3191">
                  <c:v>0.12764</c:v>
                </c:pt>
                <c:pt idx="3192">
                  <c:v>0.12768000000000002</c:v>
                </c:pt>
                <c:pt idx="3193">
                  <c:v>0.12772</c:v>
                </c:pt>
                <c:pt idx="3194">
                  <c:v>0.12776000000000001</c:v>
                </c:pt>
                <c:pt idx="3195">
                  <c:v>0.1278</c:v>
                </c:pt>
                <c:pt idx="3196">
                  <c:v>0.12784000000000001</c:v>
                </c:pt>
                <c:pt idx="3197">
                  <c:v>0.12788000000000002</c:v>
                </c:pt>
                <c:pt idx="3198">
                  <c:v>0.12792000000000001</c:v>
                </c:pt>
                <c:pt idx="3199">
                  <c:v>0.12796000000000021</c:v>
                </c:pt>
                <c:pt idx="3200">
                  <c:v>0.128</c:v>
                </c:pt>
                <c:pt idx="3201">
                  <c:v>0.12804000000000001</c:v>
                </c:pt>
                <c:pt idx="3202">
                  <c:v>0.12808</c:v>
                </c:pt>
                <c:pt idx="3203">
                  <c:v>0.12811999999999998</c:v>
                </c:pt>
                <c:pt idx="3204">
                  <c:v>0.12816000000000002</c:v>
                </c:pt>
                <c:pt idx="3205">
                  <c:v>0.12820000000000001</c:v>
                </c:pt>
                <c:pt idx="3206">
                  <c:v>0.12824000000000021</c:v>
                </c:pt>
                <c:pt idx="3207">
                  <c:v>0.12828000000000001</c:v>
                </c:pt>
                <c:pt idx="3208">
                  <c:v>0.12832000000000002</c:v>
                </c:pt>
                <c:pt idx="3209">
                  <c:v>0.12836</c:v>
                </c:pt>
                <c:pt idx="3210">
                  <c:v>0.12840000000000001</c:v>
                </c:pt>
                <c:pt idx="3211">
                  <c:v>0.12844000000000041</c:v>
                </c:pt>
                <c:pt idx="3212">
                  <c:v>0.12848000000000001</c:v>
                </c:pt>
                <c:pt idx="3213">
                  <c:v>0.12852000000000002</c:v>
                </c:pt>
                <c:pt idx="3214">
                  <c:v>0.12856000000000001</c:v>
                </c:pt>
                <c:pt idx="3215">
                  <c:v>0.12860000000000002</c:v>
                </c:pt>
                <c:pt idx="3216">
                  <c:v>0.12864</c:v>
                </c:pt>
                <c:pt idx="3217">
                  <c:v>0.12868000000000002</c:v>
                </c:pt>
                <c:pt idx="3218">
                  <c:v>0.12872</c:v>
                </c:pt>
                <c:pt idx="3219">
                  <c:v>0.12876000000000001</c:v>
                </c:pt>
                <c:pt idx="3220">
                  <c:v>0.1288</c:v>
                </c:pt>
                <c:pt idx="3221">
                  <c:v>0.12884000000000001</c:v>
                </c:pt>
                <c:pt idx="3222">
                  <c:v>0.12888000000000002</c:v>
                </c:pt>
                <c:pt idx="3223">
                  <c:v>0.12892000000000001</c:v>
                </c:pt>
                <c:pt idx="3224">
                  <c:v>0.12896000000000021</c:v>
                </c:pt>
                <c:pt idx="3225">
                  <c:v>0.129</c:v>
                </c:pt>
                <c:pt idx="3226">
                  <c:v>0.12904000000000004</c:v>
                </c:pt>
                <c:pt idx="3227">
                  <c:v>0.12908</c:v>
                </c:pt>
                <c:pt idx="3228">
                  <c:v>0.12911999999999998</c:v>
                </c:pt>
                <c:pt idx="3229">
                  <c:v>0.12916</c:v>
                </c:pt>
                <c:pt idx="3230">
                  <c:v>0.12920000000000001</c:v>
                </c:pt>
                <c:pt idx="3231">
                  <c:v>0.12924000000000024</c:v>
                </c:pt>
                <c:pt idx="3232">
                  <c:v>0.12928000000000001</c:v>
                </c:pt>
                <c:pt idx="3233">
                  <c:v>0.12932000000000002</c:v>
                </c:pt>
                <c:pt idx="3234">
                  <c:v>0.12936</c:v>
                </c:pt>
                <c:pt idx="3235">
                  <c:v>0.12940000000000004</c:v>
                </c:pt>
                <c:pt idx="3236">
                  <c:v>0.12944000000000044</c:v>
                </c:pt>
                <c:pt idx="3237">
                  <c:v>0.12948000000000001</c:v>
                </c:pt>
                <c:pt idx="3238">
                  <c:v>0.12952000000000002</c:v>
                </c:pt>
                <c:pt idx="3239">
                  <c:v>0.12956000000000001</c:v>
                </c:pt>
                <c:pt idx="3240">
                  <c:v>0.12960000000000002</c:v>
                </c:pt>
                <c:pt idx="3241">
                  <c:v>0.12964000000000001</c:v>
                </c:pt>
                <c:pt idx="3242">
                  <c:v>0.12968000000000002</c:v>
                </c:pt>
                <c:pt idx="3243">
                  <c:v>0.12972</c:v>
                </c:pt>
                <c:pt idx="3244">
                  <c:v>0.12976000000000001</c:v>
                </c:pt>
                <c:pt idx="3245">
                  <c:v>0.1298</c:v>
                </c:pt>
                <c:pt idx="3246">
                  <c:v>0.12984000000000001</c:v>
                </c:pt>
                <c:pt idx="3247">
                  <c:v>0.12988000000000002</c:v>
                </c:pt>
                <c:pt idx="3248">
                  <c:v>0.12992000000000001</c:v>
                </c:pt>
                <c:pt idx="3249">
                  <c:v>0.12996000000000021</c:v>
                </c:pt>
                <c:pt idx="3250">
                  <c:v>0.13</c:v>
                </c:pt>
                <c:pt idx="3251">
                  <c:v>0.13004000000000004</c:v>
                </c:pt>
                <c:pt idx="3252">
                  <c:v>0.13008</c:v>
                </c:pt>
                <c:pt idx="3253">
                  <c:v>0.13011999999999999</c:v>
                </c:pt>
                <c:pt idx="3254">
                  <c:v>0.13016</c:v>
                </c:pt>
                <c:pt idx="3255">
                  <c:v>0.13020000000000001</c:v>
                </c:pt>
                <c:pt idx="3256">
                  <c:v>0.13024000000000024</c:v>
                </c:pt>
                <c:pt idx="3257">
                  <c:v>0.13028000000000001</c:v>
                </c:pt>
                <c:pt idx="3258">
                  <c:v>0.13032000000000002</c:v>
                </c:pt>
                <c:pt idx="3259">
                  <c:v>0.13036</c:v>
                </c:pt>
                <c:pt idx="3260">
                  <c:v>0.13040000000000004</c:v>
                </c:pt>
                <c:pt idx="3261">
                  <c:v>0.13044000000000044</c:v>
                </c:pt>
                <c:pt idx="3262">
                  <c:v>0.13048000000000001</c:v>
                </c:pt>
                <c:pt idx="3263">
                  <c:v>0.13052</c:v>
                </c:pt>
                <c:pt idx="3264">
                  <c:v>0.13056000000000001</c:v>
                </c:pt>
                <c:pt idx="3265">
                  <c:v>0.13060000000000002</c:v>
                </c:pt>
                <c:pt idx="3266">
                  <c:v>0.13064000000000001</c:v>
                </c:pt>
                <c:pt idx="3267">
                  <c:v>0.13068000000000002</c:v>
                </c:pt>
                <c:pt idx="3268">
                  <c:v>0.13072</c:v>
                </c:pt>
                <c:pt idx="3269">
                  <c:v>0.13076000000000004</c:v>
                </c:pt>
                <c:pt idx="3270">
                  <c:v>0.1308</c:v>
                </c:pt>
                <c:pt idx="3271">
                  <c:v>0.13084000000000001</c:v>
                </c:pt>
                <c:pt idx="3272">
                  <c:v>0.13088000000000002</c:v>
                </c:pt>
                <c:pt idx="3273">
                  <c:v>0.13092000000000001</c:v>
                </c:pt>
                <c:pt idx="3274">
                  <c:v>0.13096000000000024</c:v>
                </c:pt>
                <c:pt idx="3275">
                  <c:v>0.13100000000000001</c:v>
                </c:pt>
                <c:pt idx="3276">
                  <c:v>0.13104000000000021</c:v>
                </c:pt>
                <c:pt idx="3277">
                  <c:v>0.13108</c:v>
                </c:pt>
                <c:pt idx="3278">
                  <c:v>0.13111999999999999</c:v>
                </c:pt>
                <c:pt idx="3279">
                  <c:v>0.13116</c:v>
                </c:pt>
                <c:pt idx="3280">
                  <c:v>0.13120000000000001</c:v>
                </c:pt>
                <c:pt idx="3281">
                  <c:v>0.13124000000000041</c:v>
                </c:pt>
                <c:pt idx="3282">
                  <c:v>0.13128000000000001</c:v>
                </c:pt>
                <c:pt idx="3283">
                  <c:v>0.13132000000000002</c:v>
                </c:pt>
                <c:pt idx="3284">
                  <c:v>0.13136</c:v>
                </c:pt>
                <c:pt idx="3285">
                  <c:v>0.13140000000000004</c:v>
                </c:pt>
                <c:pt idx="3286">
                  <c:v>0.13144000000000061</c:v>
                </c:pt>
                <c:pt idx="3287">
                  <c:v>0.13148000000000001</c:v>
                </c:pt>
                <c:pt idx="3288">
                  <c:v>0.13152</c:v>
                </c:pt>
                <c:pt idx="3289">
                  <c:v>0.13156000000000001</c:v>
                </c:pt>
                <c:pt idx="3290">
                  <c:v>0.13160000000000002</c:v>
                </c:pt>
                <c:pt idx="3291">
                  <c:v>0.13164000000000001</c:v>
                </c:pt>
                <c:pt idx="3292">
                  <c:v>0.13168000000000002</c:v>
                </c:pt>
                <c:pt idx="3293">
                  <c:v>0.13172</c:v>
                </c:pt>
                <c:pt idx="3294">
                  <c:v>0.13176000000000004</c:v>
                </c:pt>
                <c:pt idx="3295">
                  <c:v>0.1318</c:v>
                </c:pt>
                <c:pt idx="3296">
                  <c:v>0.13184000000000001</c:v>
                </c:pt>
                <c:pt idx="3297">
                  <c:v>0.13188</c:v>
                </c:pt>
                <c:pt idx="3298">
                  <c:v>0.13192000000000001</c:v>
                </c:pt>
                <c:pt idx="3299">
                  <c:v>0.13196000000000024</c:v>
                </c:pt>
                <c:pt idx="3300">
                  <c:v>0.13200000000000001</c:v>
                </c:pt>
                <c:pt idx="3301">
                  <c:v>0.13204000000000021</c:v>
                </c:pt>
                <c:pt idx="3302">
                  <c:v>0.13208</c:v>
                </c:pt>
                <c:pt idx="3303">
                  <c:v>0.13212000000000002</c:v>
                </c:pt>
                <c:pt idx="3304">
                  <c:v>0.13216</c:v>
                </c:pt>
                <c:pt idx="3305">
                  <c:v>0.13220000000000001</c:v>
                </c:pt>
                <c:pt idx="3306">
                  <c:v>0.13224000000000041</c:v>
                </c:pt>
                <c:pt idx="3307">
                  <c:v>0.13228000000000001</c:v>
                </c:pt>
                <c:pt idx="3308">
                  <c:v>0.13232000000000002</c:v>
                </c:pt>
                <c:pt idx="3309">
                  <c:v>0.13236000000000001</c:v>
                </c:pt>
                <c:pt idx="3310">
                  <c:v>0.13240000000000021</c:v>
                </c:pt>
                <c:pt idx="3311">
                  <c:v>0.13244000000000061</c:v>
                </c:pt>
                <c:pt idx="3312">
                  <c:v>0.13248000000000001</c:v>
                </c:pt>
                <c:pt idx="3313">
                  <c:v>0.13252</c:v>
                </c:pt>
                <c:pt idx="3314">
                  <c:v>0.13256000000000001</c:v>
                </c:pt>
                <c:pt idx="3315">
                  <c:v>0.13260000000000002</c:v>
                </c:pt>
                <c:pt idx="3316">
                  <c:v>0.13264000000000001</c:v>
                </c:pt>
                <c:pt idx="3317">
                  <c:v>0.13268000000000002</c:v>
                </c:pt>
                <c:pt idx="3318">
                  <c:v>0.13272</c:v>
                </c:pt>
                <c:pt idx="3319">
                  <c:v>0.13276000000000004</c:v>
                </c:pt>
                <c:pt idx="3320">
                  <c:v>0.1328</c:v>
                </c:pt>
                <c:pt idx="3321">
                  <c:v>0.13284000000000001</c:v>
                </c:pt>
                <c:pt idx="3322">
                  <c:v>0.13288</c:v>
                </c:pt>
                <c:pt idx="3323">
                  <c:v>0.13292000000000001</c:v>
                </c:pt>
                <c:pt idx="3324">
                  <c:v>0.13296000000000024</c:v>
                </c:pt>
                <c:pt idx="3325">
                  <c:v>0.13300000000000001</c:v>
                </c:pt>
                <c:pt idx="3326">
                  <c:v>0.13304000000000021</c:v>
                </c:pt>
                <c:pt idx="3327">
                  <c:v>0.13308</c:v>
                </c:pt>
                <c:pt idx="3328">
                  <c:v>0.13312000000000002</c:v>
                </c:pt>
                <c:pt idx="3329">
                  <c:v>0.13316</c:v>
                </c:pt>
                <c:pt idx="3330">
                  <c:v>0.13320000000000001</c:v>
                </c:pt>
                <c:pt idx="3331">
                  <c:v>0.13324000000000041</c:v>
                </c:pt>
                <c:pt idx="3332">
                  <c:v>0.13328000000000001</c:v>
                </c:pt>
                <c:pt idx="3333">
                  <c:v>0.13332000000000002</c:v>
                </c:pt>
                <c:pt idx="3334">
                  <c:v>0.13336000000000001</c:v>
                </c:pt>
                <c:pt idx="3335">
                  <c:v>0.13340000000000021</c:v>
                </c:pt>
                <c:pt idx="3336">
                  <c:v>0.13344000000000061</c:v>
                </c:pt>
                <c:pt idx="3337">
                  <c:v>0.13348000000000004</c:v>
                </c:pt>
                <c:pt idx="3338">
                  <c:v>0.13352</c:v>
                </c:pt>
                <c:pt idx="3339">
                  <c:v>0.13356000000000001</c:v>
                </c:pt>
                <c:pt idx="3340">
                  <c:v>0.13360000000000002</c:v>
                </c:pt>
                <c:pt idx="3341">
                  <c:v>0.13364000000000001</c:v>
                </c:pt>
                <c:pt idx="3342">
                  <c:v>0.13368000000000002</c:v>
                </c:pt>
                <c:pt idx="3343">
                  <c:v>0.13372000000000001</c:v>
                </c:pt>
                <c:pt idx="3344">
                  <c:v>0.13376000000000021</c:v>
                </c:pt>
                <c:pt idx="3345">
                  <c:v>0.1338</c:v>
                </c:pt>
                <c:pt idx="3346">
                  <c:v>0.13384000000000001</c:v>
                </c:pt>
                <c:pt idx="3347">
                  <c:v>0.13388</c:v>
                </c:pt>
                <c:pt idx="3348">
                  <c:v>0.13392000000000001</c:v>
                </c:pt>
                <c:pt idx="3349">
                  <c:v>0.13396000000000041</c:v>
                </c:pt>
                <c:pt idx="3350">
                  <c:v>0.13400000000000001</c:v>
                </c:pt>
                <c:pt idx="3351">
                  <c:v>0.13404000000000021</c:v>
                </c:pt>
                <c:pt idx="3352">
                  <c:v>0.13408</c:v>
                </c:pt>
                <c:pt idx="3353">
                  <c:v>0.13412000000000002</c:v>
                </c:pt>
                <c:pt idx="3354">
                  <c:v>0.13416</c:v>
                </c:pt>
                <c:pt idx="3355">
                  <c:v>0.13420000000000001</c:v>
                </c:pt>
                <c:pt idx="3356">
                  <c:v>0.13424000000000041</c:v>
                </c:pt>
                <c:pt idx="3357">
                  <c:v>0.13428000000000001</c:v>
                </c:pt>
                <c:pt idx="3358">
                  <c:v>0.13432000000000002</c:v>
                </c:pt>
                <c:pt idx="3359">
                  <c:v>0.13436000000000001</c:v>
                </c:pt>
                <c:pt idx="3360">
                  <c:v>0.13440000000000021</c:v>
                </c:pt>
                <c:pt idx="3361">
                  <c:v>0.13444000000000061</c:v>
                </c:pt>
                <c:pt idx="3362">
                  <c:v>0.13448000000000004</c:v>
                </c:pt>
                <c:pt idx="3363">
                  <c:v>0.13452</c:v>
                </c:pt>
                <c:pt idx="3364">
                  <c:v>0.13456000000000001</c:v>
                </c:pt>
                <c:pt idx="3365">
                  <c:v>0.1346</c:v>
                </c:pt>
                <c:pt idx="3366">
                  <c:v>0.13464000000000001</c:v>
                </c:pt>
                <c:pt idx="3367">
                  <c:v>0.13468000000000002</c:v>
                </c:pt>
                <c:pt idx="3368">
                  <c:v>0.13472000000000001</c:v>
                </c:pt>
                <c:pt idx="3369">
                  <c:v>0.13476000000000021</c:v>
                </c:pt>
                <c:pt idx="3370">
                  <c:v>0.1348</c:v>
                </c:pt>
                <c:pt idx="3371">
                  <c:v>0.13484000000000004</c:v>
                </c:pt>
                <c:pt idx="3372">
                  <c:v>0.13488</c:v>
                </c:pt>
                <c:pt idx="3373">
                  <c:v>0.13492000000000001</c:v>
                </c:pt>
                <c:pt idx="3374">
                  <c:v>0.13496000000000041</c:v>
                </c:pt>
                <c:pt idx="3375">
                  <c:v>0.13500000000000001</c:v>
                </c:pt>
                <c:pt idx="3376">
                  <c:v>0.13504000000000024</c:v>
                </c:pt>
                <c:pt idx="3377">
                  <c:v>0.13508000000000001</c:v>
                </c:pt>
                <c:pt idx="3378">
                  <c:v>0.13512000000000002</c:v>
                </c:pt>
                <c:pt idx="3379">
                  <c:v>0.13516</c:v>
                </c:pt>
                <c:pt idx="3380">
                  <c:v>0.13520000000000001</c:v>
                </c:pt>
                <c:pt idx="3381">
                  <c:v>0.13524000000000044</c:v>
                </c:pt>
                <c:pt idx="3382">
                  <c:v>0.13528000000000001</c:v>
                </c:pt>
                <c:pt idx="3383">
                  <c:v>0.13532000000000002</c:v>
                </c:pt>
                <c:pt idx="3384">
                  <c:v>0.13536000000000001</c:v>
                </c:pt>
                <c:pt idx="3385">
                  <c:v>0.13540000000000021</c:v>
                </c:pt>
                <c:pt idx="3386">
                  <c:v>0.13544000000000073</c:v>
                </c:pt>
                <c:pt idx="3387">
                  <c:v>0.13548000000000004</c:v>
                </c:pt>
                <c:pt idx="3388">
                  <c:v>0.13552</c:v>
                </c:pt>
                <c:pt idx="3389">
                  <c:v>0.13556000000000001</c:v>
                </c:pt>
                <c:pt idx="3390">
                  <c:v>0.1356</c:v>
                </c:pt>
                <c:pt idx="3391">
                  <c:v>0.13564000000000001</c:v>
                </c:pt>
                <c:pt idx="3392">
                  <c:v>0.13568000000000002</c:v>
                </c:pt>
                <c:pt idx="3393">
                  <c:v>0.13572000000000001</c:v>
                </c:pt>
                <c:pt idx="3394">
                  <c:v>0.13576000000000021</c:v>
                </c:pt>
                <c:pt idx="3395">
                  <c:v>0.1358</c:v>
                </c:pt>
                <c:pt idx="3396">
                  <c:v>0.13584000000000004</c:v>
                </c:pt>
                <c:pt idx="3397">
                  <c:v>0.13588</c:v>
                </c:pt>
                <c:pt idx="3398">
                  <c:v>0.13592000000000001</c:v>
                </c:pt>
                <c:pt idx="3399">
                  <c:v>0.13596000000000041</c:v>
                </c:pt>
                <c:pt idx="3400">
                  <c:v>0.13600000000000001</c:v>
                </c:pt>
                <c:pt idx="3401">
                  <c:v>0.13604000000000024</c:v>
                </c:pt>
                <c:pt idx="3402">
                  <c:v>0.13608000000000001</c:v>
                </c:pt>
                <c:pt idx="3403">
                  <c:v>0.13612000000000002</c:v>
                </c:pt>
                <c:pt idx="3404">
                  <c:v>0.13616</c:v>
                </c:pt>
                <c:pt idx="3405">
                  <c:v>0.13620000000000004</c:v>
                </c:pt>
                <c:pt idx="3406">
                  <c:v>0.13624000000000044</c:v>
                </c:pt>
                <c:pt idx="3407">
                  <c:v>0.13628000000000001</c:v>
                </c:pt>
                <c:pt idx="3408">
                  <c:v>0.13632000000000002</c:v>
                </c:pt>
                <c:pt idx="3409">
                  <c:v>0.13636000000000001</c:v>
                </c:pt>
                <c:pt idx="3410">
                  <c:v>0.13640000000000024</c:v>
                </c:pt>
                <c:pt idx="3411">
                  <c:v>0.13644000000000073</c:v>
                </c:pt>
                <c:pt idx="3412">
                  <c:v>0.13648000000000021</c:v>
                </c:pt>
                <c:pt idx="3413">
                  <c:v>0.13652</c:v>
                </c:pt>
                <c:pt idx="3414">
                  <c:v>0.13656000000000001</c:v>
                </c:pt>
                <c:pt idx="3415">
                  <c:v>0.1366</c:v>
                </c:pt>
                <c:pt idx="3416">
                  <c:v>0.13664000000000001</c:v>
                </c:pt>
                <c:pt idx="3417">
                  <c:v>0.13668000000000002</c:v>
                </c:pt>
                <c:pt idx="3418">
                  <c:v>0.13672000000000001</c:v>
                </c:pt>
                <c:pt idx="3419">
                  <c:v>0.13676000000000021</c:v>
                </c:pt>
                <c:pt idx="3420">
                  <c:v>0.1368</c:v>
                </c:pt>
                <c:pt idx="3421">
                  <c:v>0.13684000000000004</c:v>
                </c:pt>
                <c:pt idx="3422">
                  <c:v>0.13688</c:v>
                </c:pt>
                <c:pt idx="3423">
                  <c:v>0.13692000000000001</c:v>
                </c:pt>
                <c:pt idx="3424">
                  <c:v>0.13696000000000041</c:v>
                </c:pt>
                <c:pt idx="3425">
                  <c:v>0.13700000000000001</c:v>
                </c:pt>
                <c:pt idx="3426">
                  <c:v>0.13704000000000024</c:v>
                </c:pt>
                <c:pt idx="3427">
                  <c:v>0.13708000000000001</c:v>
                </c:pt>
                <c:pt idx="3428">
                  <c:v>0.13712000000000002</c:v>
                </c:pt>
                <c:pt idx="3429">
                  <c:v>0.13716</c:v>
                </c:pt>
                <c:pt idx="3430">
                  <c:v>0.13720000000000004</c:v>
                </c:pt>
                <c:pt idx="3431">
                  <c:v>0.13724000000000044</c:v>
                </c:pt>
                <c:pt idx="3432">
                  <c:v>0.13728000000000001</c:v>
                </c:pt>
                <c:pt idx="3433">
                  <c:v>0.13732</c:v>
                </c:pt>
                <c:pt idx="3434">
                  <c:v>0.13736000000000001</c:v>
                </c:pt>
                <c:pt idx="3435">
                  <c:v>0.13740000000000024</c:v>
                </c:pt>
                <c:pt idx="3436">
                  <c:v>0.13744000000000073</c:v>
                </c:pt>
                <c:pt idx="3437">
                  <c:v>0.13748000000000021</c:v>
                </c:pt>
                <c:pt idx="3438">
                  <c:v>0.13752</c:v>
                </c:pt>
                <c:pt idx="3439">
                  <c:v>0.13756000000000004</c:v>
                </c:pt>
                <c:pt idx="3440">
                  <c:v>0.1376</c:v>
                </c:pt>
                <c:pt idx="3441">
                  <c:v>0.13764000000000001</c:v>
                </c:pt>
                <c:pt idx="3442">
                  <c:v>0.13768000000000002</c:v>
                </c:pt>
                <c:pt idx="3443">
                  <c:v>0.13772000000000001</c:v>
                </c:pt>
                <c:pt idx="3444">
                  <c:v>0.13776000000000024</c:v>
                </c:pt>
                <c:pt idx="3445">
                  <c:v>0.13780000000000001</c:v>
                </c:pt>
                <c:pt idx="3446">
                  <c:v>0.13784000000000021</c:v>
                </c:pt>
                <c:pt idx="3447">
                  <c:v>0.13788</c:v>
                </c:pt>
                <c:pt idx="3448">
                  <c:v>0.13792000000000001</c:v>
                </c:pt>
                <c:pt idx="3449">
                  <c:v>0.13796000000000044</c:v>
                </c:pt>
                <c:pt idx="3450">
                  <c:v>0.13800000000000001</c:v>
                </c:pt>
                <c:pt idx="3451">
                  <c:v>0.13804000000000041</c:v>
                </c:pt>
                <c:pt idx="3452">
                  <c:v>0.13808000000000001</c:v>
                </c:pt>
                <c:pt idx="3453">
                  <c:v>0.13812000000000002</c:v>
                </c:pt>
                <c:pt idx="3454">
                  <c:v>0.13816000000000001</c:v>
                </c:pt>
                <c:pt idx="3455">
                  <c:v>0.13820000000000021</c:v>
                </c:pt>
                <c:pt idx="3456">
                  <c:v>0.13824000000000061</c:v>
                </c:pt>
                <c:pt idx="3457">
                  <c:v>0.13828000000000001</c:v>
                </c:pt>
                <c:pt idx="3458">
                  <c:v>0.13832</c:v>
                </c:pt>
                <c:pt idx="3459">
                  <c:v>0.13836000000000001</c:v>
                </c:pt>
                <c:pt idx="3460">
                  <c:v>0.13840000000000041</c:v>
                </c:pt>
                <c:pt idx="3461">
                  <c:v>0.13844000000000073</c:v>
                </c:pt>
                <c:pt idx="3462">
                  <c:v>0.13848000000000021</c:v>
                </c:pt>
                <c:pt idx="3463">
                  <c:v>0.13852</c:v>
                </c:pt>
                <c:pt idx="3464">
                  <c:v>0.13856000000000004</c:v>
                </c:pt>
                <c:pt idx="3465">
                  <c:v>0.1386</c:v>
                </c:pt>
                <c:pt idx="3466">
                  <c:v>0.13864000000000001</c:v>
                </c:pt>
                <c:pt idx="3467">
                  <c:v>0.13868</c:v>
                </c:pt>
                <c:pt idx="3468">
                  <c:v>0.13872000000000001</c:v>
                </c:pt>
                <c:pt idx="3469">
                  <c:v>0.13876000000000024</c:v>
                </c:pt>
                <c:pt idx="3470">
                  <c:v>0.13880000000000001</c:v>
                </c:pt>
                <c:pt idx="3471">
                  <c:v>0.13884000000000021</c:v>
                </c:pt>
                <c:pt idx="3472">
                  <c:v>0.13888</c:v>
                </c:pt>
                <c:pt idx="3473">
                  <c:v>0.13892000000000004</c:v>
                </c:pt>
                <c:pt idx="3474">
                  <c:v>0.13896000000000044</c:v>
                </c:pt>
                <c:pt idx="3475">
                  <c:v>0.13900000000000001</c:v>
                </c:pt>
                <c:pt idx="3476">
                  <c:v>0.13904000000000041</c:v>
                </c:pt>
                <c:pt idx="3477">
                  <c:v>0.13908000000000001</c:v>
                </c:pt>
                <c:pt idx="3478">
                  <c:v>0.13912000000000002</c:v>
                </c:pt>
                <c:pt idx="3479">
                  <c:v>0.13916000000000001</c:v>
                </c:pt>
                <c:pt idx="3480">
                  <c:v>0.13920000000000021</c:v>
                </c:pt>
                <c:pt idx="3481">
                  <c:v>0.13924000000000061</c:v>
                </c:pt>
                <c:pt idx="3482">
                  <c:v>0.13928000000000001</c:v>
                </c:pt>
                <c:pt idx="3483">
                  <c:v>0.13932</c:v>
                </c:pt>
                <c:pt idx="3484">
                  <c:v>0.13936000000000001</c:v>
                </c:pt>
                <c:pt idx="3485">
                  <c:v>0.13940000000000041</c:v>
                </c:pt>
                <c:pt idx="3486">
                  <c:v>0.13944000000000073</c:v>
                </c:pt>
                <c:pt idx="3487">
                  <c:v>0.13948000000000021</c:v>
                </c:pt>
                <c:pt idx="3488">
                  <c:v>0.13952000000000001</c:v>
                </c:pt>
                <c:pt idx="3489">
                  <c:v>0.13956000000000021</c:v>
                </c:pt>
                <c:pt idx="3490">
                  <c:v>0.1396</c:v>
                </c:pt>
                <c:pt idx="3491">
                  <c:v>0.13964000000000001</c:v>
                </c:pt>
                <c:pt idx="3492">
                  <c:v>0.13968</c:v>
                </c:pt>
                <c:pt idx="3493">
                  <c:v>0.13972000000000001</c:v>
                </c:pt>
                <c:pt idx="3494">
                  <c:v>0.13976000000000041</c:v>
                </c:pt>
                <c:pt idx="3495">
                  <c:v>0.13980000000000001</c:v>
                </c:pt>
                <c:pt idx="3496">
                  <c:v>0.13984000000000021</c:v>
                </c:pt>
                <c:pt idx="3497">
                  <c:v>0.13988</c:v>
                </c:pt>
                <c:pt idx="3498">
                  <c:v>0.13992000000000004</c:v>
                </c:pt>
                <c:pt idx="3499">
                  <c:v>0.13996000000000061</c:v>
                </c:pt>
                <c:pt idx="3500">
                  <c:v>0.14000000000000001</c:v>
                </c:pt>
                <c:pt idx="3501">
                  <c:v>0.14004000000000041</c:v>
                </c:pt>
                <c:pt idx="3502">
                  <c:v>0.14008000000000001</c:v>
                </c:pt>
                <c:pt idx="3503">
                  <c:v>0.14012000000000002</c:v>
                </c:pt>
                <c:pt idx="3504">
                  <c:v>0.14016000000000001</c:v>
                </c:pt>
                <c:pt idx="3505">
                  <c:v>0.14020000000000021</c:v>
                </c:pt>
                <c:pt idx="3506">
                  <c:v>0.14024000000000061</c:v>
                </c:pt>
                <c:pt idx="3507">
                  <c:v>0.14028000000000004</c:v>
                </c:pt>
                <c:pt idx="3508">
                  <c:v>0.14032</c:v>
                </c:pt>
                <c:pt idx="3509">
                  <c:v>0.14036000000000001</c:v>
                </c:pt>
                <c:pt idx="3510">
                  <c:v>0.14040000000000041</c:v>
                </c:pt>
                <c:pt idx="3511">
                  <c:v>0.14044000000000073</c:v>
                </c:pt>
                <c:pt idx="3512">
                  <c:v>0.14048000000000024</c:v>
                </c:pt>
                <c:pt idx="3513">
                  <c:v>0.14052000000000001</c:v>
                </c:pt>
                <c:pt idx="3514">
                  <c:v>0.14056000000000021</c:v>
                </c:pt>
                <c:pt idx="3515">
                  <c:v>0.1406</c:v>
                </c:pt>
                <c:pt idx="3516">
                  <c:v>0.14064000000000004</c:v>
                </c:pt>
                <c:pt idx="3517">
                  <c:v>0.14068</c:v>
                </c:pt>
                <c:pt idx="3518">
                  <c:v>0.14072000000000001</c:v>
                </c:pt>
                <c:pt idx="3519">
                  <c:v>0.14076000000000041</c:v>
                </c:pt>
                <c:pt idx="3520">
                  <c:v>0.14080000000000001</c:v>
                </c:pt>
                <c:pt idx="3521">
                  <c:v>0.14084000000000024</c:v>
                </c:pt>
                <c:pt idx="3522">
                  <c:v>0.14088000000000001</c:v>
                </c:pt>
                <c:pt idx="3523">
                  <c:v>0.14092000000000021</c:v>
                </c:pt>
                <c:pt idx="3524">
                  <c:v>0.14096000000000061</c:v>
                </c:pt>
                <c:pt idx="3525">
                  <c:v>0.14100000000000001</c:v>
                </c:pt>
                <c:pt idx="3526">
                  <c:v>0.14104000000000044</c:v>
                </c:pt>
                <c:pt idx="3527">
                  <c:v>0.14108000000000001</c:v>
                </c:pt>
                <c:pt idx="3528">
                  <c:v>0.14112000000000002</c:v>
                </c:pt>
                <c:pt idx="3529">
                  <c:v>0.14116000000000001</c:v>
                </c:pt>
                <c:pt idx="3530">
                  <c:v>0.14120000000000021</c:v>
                </c:pt>
                <c:pt idx="3531">
                  <c:v>0.14124000000000073</c:v>
                </c:pt>
                <c:pt idx="3532">
                  <c:v>0.14128000000000004</c:v>
                </c:pt>
                <c:pt idx="3533">
                  <c:v>0.14132</c:v>
                </c:pt>
                <c:pt idx="3534">
                  <c:v>0.14136000000000001</c:v>
                </c:pt>
                <c:pt idx="3535">
                  <c:v>0.14140000000000041</c:v>
                </c:pt>
                <c:pt idx="3536">
                  <c:v>0.14144000000000082</c:v>
                </c:pt>
                <c:pt idx="3537">
                  <c:v>0.14148000000000024</c:v>
                </c:pt>
                <c:pt idx="3538">
                  <c:v>0.14152000000000001</c:v>
                </c:pt>
                <c:pt idx="3539">
                  <c:v>0.14156000000000021</c:v>
                </c:pt>
                <c:pt idx="3540">
                  <c:v>0.1416</c:v>
                </c:pt>
                <c:pt idx="3541">
                  <c:v>0.14164000000000004</c:v>
                </c:pt>
                <c:pt idx="3542">
                  <c:v>0.14168</c:v>
                </c:pt>
                <c:pt idx="3543">
                  <c:v>0.14172000000000001</c:v>
                </c:pt>
                <c:pt idx="3544">
                  <c:v>0.14176000000000041</c:v>
                </c:pt>
                <c:pt idx="3545">
                  <c:v>0.14180000000000001</c:v>
                </c:pt>
                <c:pt idx="3546">
                  <c:v>0.14184000000000024</c:v>
                </c:pt>
                <c:pt idx="3547">
                  <c:v>0.14188000000000001</c:v>
                </c:pt>
                <c:pt idx="3548">
                  <c:v>0.14192000000000021</c:v>
                </c:pt>
                <c:pt idx="3549">
                  <c:v>0.14196000000000061</c:v>
                </c:pt>
                <c:pt idx="3550">
                  <c:v>0.14200000000000004</c:v>
                </c:pt>
                <c:pt idx="3551">
                  <c:v>0.14204000000000044</c:v>
                </c:pt>
                <c:pt idx="3552">
                  <c:v>0.14208000000000001</c:v>
                </c:pt>
                <c:pt idx="3553">
                  <c:v>0.14212000000000002</c:v>
                </c:pt>
                <c:pt idx="3554">
                  <c:v>0.14216000000000001</c:v>
                </c:pt>
                <c:pt idx="3555">
                  <c:v>0.14220000000000024</c:v>
                </c:pt>
                <c:pt idx="3556">
                  <c:v>0.14224000000000073</c:v>
                </c:pt>
                <c:pt idx="3557">
                  <c:v>0.14228000000000021</c:v>
                </c:pt>
                <c:pt idx="3558">
                  <c:v>0.14232</c:v>
                </c:pt>
                <c:pt idx="3559">
                  <c:v>0.14236000000000001</c:v>
                </c:pt>
                <c:pt idx="3560">
                  <c:v>0.14240000000000044</c:v>
                </c:pt>
                <c:pt idx="3561">
                  <c:v>0.14244000000000082</c:v>
                </c:pt>
                <c:pt idx="3562">
                  <c:v>0.14248000000000041</c:v>
                </c:pt>
                <c:pt idx="3563">
                  <c:v>0.14252000000000001</c:v>
                </c:pt>
                <c:pt idx="3564">
                  <c:v>0.14256000000000021</c:v>
                </c:pt>
                <c:pt idx="3565">
                  <c:v>0.1426</c:v>
                </c:pt>
                <c:pt idx="3566">
                  <c:v>0.14264000000000004</c:v>
                </c:pt>
                <c:pt idx="3567">
                  <c:v>0.14268</c:v>
                </c:pt>
                <c:pt idx="3568">
                  <c:v>0.14272000000000001</c:v>
                </c:pt>
                <c:pt idx="3569">
                  <c:v>0.14276000000000041</c:v>
                </c:pt>
                <c:pt idx="3570">
                  <c:v>0.14280000000000001</c:v>
                </c:pt>
                <c:pt idx="3571">
                  <c:v>0.14284000000000024</c:v>
                </c:pt>
                <c:pt idx="3572">
                  <c:v>0.14288000000000001</c:v>
                </c:pt>
                <c:pt idx="3573">
                  <c:v>0.14292000000000021</c:v>
                </c:pt>
                <c:pt idx="3574">
                  <c:v>0.14296000000000061</c:v>
                </c:pt>
                <c:pt idx="3575">
                  <c:v>0.14300000000000004</c:v>
                </c:pt>
                <c:pt idx="3576">
                  <c:v>0.14304000000000044</c:v>
                </c:pt>
                <c:pt idx="3577">
                  <c:v>0.14308000000000001</c:v>
                </c:pt>
                <c:pt idx="3578">
                  <c:v>0.14312000000000002</c:v>
                </c:pt>
                <c:pt idx="3579">
                  <c:v>0.14316000000000001</c:v>
                </c:pt>
                <c:pt idx="3580">
                  <c:v>0.14320000000000024</c:v>
                </c:pt>
                <c:pt idx="3581">
                  <c:v>0.14324000000000073</c:v>
                </c:pt>
                <c:pt idx="3582">
                  <c:v>0.14328000000000021</c:v>
                </c:pt>
                <c:pt idx="3583">
                  <c:v>0.14332</c:v>
                </c:pt>
                <c:pt idx="3584">
                  <c:v>0.14336000000000004</c:v>
                </c:pt>
                <c:pt idx="3585">
                  <c:v>0.14340000000000044</c:v>
                </c:pt>
                <c:pt idx="3586">
                  <c:v>0.14344000000000082</c:v>
                </c:pt>
                <c:pt idx="3587">
                  <c:v>0.14348000000000041</c:v>
                </c:pt>
                <c:pt idx="3588">
                  <c:v>0.14352000000000001</c:v>
                </c:pt>
                <c:pt idx="3589">
                  <c:v>0.14356000000000024</c:v>
                </c:pt>
                <c:pt idx="3590">
                  <c:v>0.14360000000000001</c:v>
                </c:pt>
                <c:pt idx="3591">
                  <c:v>0.14364000000000021</c:v>
                </c:pt>
                <c:pt idx="3592">
                  <c:v>0.14368</c:v>
                </c:pt>
                <c:pt idx="3593">
                  <c:v>0.14372000000000001</c:v>
                </c:pt>
                <c:pt idx="3594">
                  <c:v>0.14376000000000044</c:v>
                </c:pt>
                <c:pt idx="3595">
                  <c:v>0.14380000000000001</c:v>
                </c:pt>
                <c:pt idx="3596">
                  <c:v>0.14384000000000041</c:v>
                </c:pt>
                <c:pt idx="3597">
                  <c:v>0.14388000000000001</c:v>
                </c:pt>
                <c:pt idx="3598">
                  <c:v>0.14392000000000021</c:v>
                </c:pt>
                <c:pt idx="3599">
                  <c:v>0.14396000000000073</c:v>
                </c:pt>
                <c:pt idx="3600">
                  <c:v>0.14400000000000004</c:v>
                </c:pt>
                <c:pt idx="3601">
                  <c:v>0.14404000000000061</c:v>
                </c:pt>
                <c:pt idx="3602">
                  <c:v>0.14408000000000001</c:v>
                </c:pt>
                <c:pt idx="3603">
                  <c:v>0.14412</c:v>
                </c:pt>
                <c:pt idx="3604">
                  <c:v>0.14416000000000001</c:v>
                </c:pt>
                <c:pt idx="3605">
                  <c:v>0.14420000000000024</c:v>
                </c:pt>
                <c:pt idx="3606">
                  <c:v>0.14424000000000073</c:v>
                </c:pt>
                <c:pt idx="3607">
                  <c:v>0.14428000000000021</c:v>
                </c:pt>
                <c:pt idx="3608">
                  <c:v>0.14432</c:v>
                </c:pt>
                <c:pt idx="3609">
                  <c:v>0.14436000000000004</c:v>
                </c:pt>
                <c:pt idx="3610">
                  <c:v>0.14440000000000044</c:v>
                </c:pt>
                <c:pt idx="3611">
                  <c:v>0.14444000000000082</c:v>
                </c:pt>
                <c:pt idx="3612">
                  <c:v>0.14448000000000041</c:v>
                </c:pt>
                <c:pt idx="3613">
                  <c:v>0.14452000000000001</c:v>
                </c:pt>
                <c:pt idx="3614">
                  <c:v>0.14456000000000024</c:v>
                </c:pt>
                <c:pt idx="3615">
                  <c:v>0.14460000000000001</c:v>
                </c:pt>
                <c:pt idx="3616">
                  <c:v>0.14464000000000021</c:v>
                </c:pt>
                <c:pt idx="3617">
                  <c:v>0.14468</c:v>
                </c:pt>
                <c:pt idx="3618">
                  <c:v>0.14472000000000004</c:v>
                </c:pt>
                <c:pt idx="3619">
                  <c:v>0.14476000000000044</c:v>
                </c:pt>
                <c:pt idx="3620">
                  <c:v>0.14480000000000001</c:v>
                </c:pt>
                <c:pt idx="3621">
                  <c:v>0.14484000000000041</c:v>
                </c:pt>
                <c:pt idx="3622">
                  <c:v>0.14488000000000001</c:v>
                </c:pt>
                <c:pt idx="3623">
                  <c:v>0.14492000000000024</c:v>
                </c:pt>
                <c:pt idx="3624">
                  <c:v>0.14496000000000073</c:v>
                </c:pt>
                <c:pt idx="3625">
                  <c:v>0.14500000000000021</c:v>
                </c:pt>
                <c:pt idx="3626">
                  <c:v>0.14504000000000061</c:v>
                </c:pt>
                <c:pt idx="3627">
                  <c:v>0.14508000000000001</c:v>
                </c:pt>
                <c:pt idx="3628">
                  <c:v>0.14512</c:v>
                </c:pt>
                <c:pt idx="3629">
                  <c:v>0.14516000000000001</c:v>
                </c:pt>
                <c:pt idx="3630">
                  <c:v>0.14520000000000041</c:v>
                </c:pt>
                <c:pt idx="3631">
                  <c:v>0.14524000000000073</c:v>
                </c:pt>
                <c:pt idx="3632">
                  <c:v>0.14528000000000021</c:v>
                </c:pt>
                <c:pt idx="3633">
                  <c:v>0.14532</c:v>
                </c:pt>
                <c:pt idx="3634">
                  <c:v>0.14536000000000004</c:v>
                </c:pt>
                <c:pt idx="3635">
                  <c:v>0.14540000000000061</c:v>
                </c:pt>
                <c:pt idx="3636">
                  <c:v>0.14544000000000082</c:v>
                </c:pt>
                <c:pt idx="3637">
                  <c:v>0.14548000000000041</c:v>
                </c:pt>
                <c:pt idx="3638">
                  <c:v>0.14552000000000001</c:v>
                </c:pt>
                <c:pt idx="3639">
                  <c:v>0.14556000000000024</c:v>
                </c:pt>
                <c:pt idx="3640">
                  <c:v>0.14560000000000001</c:v>
                </c:pt>
                <c:pt idx="3641">
                  <c:v>0.14564000000000021</c:v>
                </c:pt>
                <c:pt idx="3642">
                  <c:v>0.14568</c:v>
                </c:pt>
                <c:pt idx="3643">
                  <c:v>0.14572000000000004</c:v>
                </c:pt>
                <c:pt idx="3644">
                  <c:v>0.14576000000000044</c:v>
                </c:pt>
                <c:pt idx="3645">
                  <c:v>0.14580000000000001</c:v>
                </c:pt>
                <c:pt idx="3646">
                  <c:v>0.14584000000000041</c:v>
                </c:pt>
                <c:pt idx="3647">
                  <c:v>0.14588000000000001</c:v>
                </c:pt>
                <c:pt idx="3648">
                  <c:v>0.14592000000000024</c:v>
                </c:pt>
                <c:pt idx="3649">
                  <c:v>0.14596000000000073</c:v>
                </c:pt>
                <c:pt idx="3650">
                  <c:v>0.14600000000000021</c:v>
                </c:pt>
                <c:pt idx="3651">
                  <c:v>0.14604000000000061</c:v>
                </c:pt>
                <c:pt idx="3652">
                  <c:v>0.14608000000000004</c:v>
                </c:pt>
                <c:pt idx="3653">
                  <c:v>0.14612</c:v>
                </c:pt>
                <c:pt idx="3654">
                  <c:v>0.14616000000000001</c:v>
                </c:pt>
                <c:pt idx="3655">
                  <c:v>0.14620000000000041</c:v>
                </c:pt>
                <c:pt idx="3656">
                  <c:v>0.14624000000000073</c:v>
                </c:pt>
                <c:pt idx="3657">
                  <c:v>0.14628000000000024</c:v>
                </c:pt>
                <c:pt idx="3658">
                  <c:v>0.14632000000000001</c:v>
                </c:pt>
                <c:pt idx="3659">
                  <c:v>0.14636000000000021</c:v>
                </c:pt>
                <c:pt idx="3660">
                  <c:v>0.14640000000000061</c:v>
                </c:pt>
                <c:pt idx="3661">
                  <c:v>0.14644000000000082</c:v>
                </c:pt>
                <c:pt idx="3662">
                  <c:v>0.14648000000000044</c:v>
                </c:pt>
                <c:pt idx="3663">
                  <c:v>0.14652000000000001</c:v>
                </c:pt>
                <c:pt idx="3664">
                  <c:v>0.14656000000000041</c:v>
                </c:pt>
                <c:pt idx="3665">
                  <c:v>0.14660000000000001</c:v>
                </c:pt>
                <c:pt idx="3666">
                  <c:v>0.14664000000000021</c:v>
                </c:pt>
                <c:pt idx="3667">
                  <c:v>0.14668</c:v>
                </c:pt>
                <c:pt idx="3668">
                  <c:v>0.14672000000000004</c:v>
                </c:pt>
                <c:pt idx="3669">
                  <c:v>0.14676000000000061</c:v>
                </c:pt>
                <c:pt idx="3670">
                  <c:v>0.14680000000000001</c:v>
                </c:pt>
                <c:pt idx="3671">
                  <c:v>0.14684000000000041</c:v>
                </c:pt>
                <c:pt idx="3672">
                  <c:v>0.14688000000000001</c:v>
                </c:pt>
                <c:pt idx="3673">
                  <c:v>0.14692000000000024</c:v>
                </c:pt>
                <c:pt idx="3674">
                  <c:v>0.14696000000000073</c:v>
                </c:pt>
                <c:pt idx="3675">
                  <c:v>0.14700000000000021</c:v>
                </c:pt>
                <c:pt idx="3676">
                  <c:v>0.14704000000000064</c:v>
                </c:pt>
                <c:pt idx="3677">
                  <c:v>0.14708000000000004</c:v>
                </c:pt>
                <c:pt idx="3678">
                  <c:v>0.14712</c:v>
                </c:pt>
                <c:pt idx="3679">
                  <c:v>0.14716000000000001</c:v>
                </c:pt>
                <c:pt idx="3680">
                  <c:v>0.14720000000000041</c:v>
                </c:pt>
                <c:pt idx="3681">
                  <c:v>0.14724000000000079</c:v>
                </c:pt>
                <c:pt idx="3682">
                  <c:v>0.14728000000000024</c:v>
                </c:pt>
                <c:pt idx="3683">
                  <c:v>0.14732000000000001</c:v>
                </c:pt>
                <c:pt idx="3684">
                  <c:v>0.14736000000000021</c:v>
                </c:pt>
                <c:pt idx="3685">
                  <c:v>0.14740000000000061</c:v>
                </c:pt>
                <c:pt idx="3686">
                  <c:v>0.14744000000000096</c:v>
                </c:pt>
                <c:pt idx="3687">
                  <c:v>0.14748000000000044</c:v>
                </c:pt>
                <c:pt idx="3688">
                  <c:v>0.14752000000000001</c:v>
                </c:pt>
                <c:pt idx="3689">
                  <c:v>0.14756000000000041</c:v>
                </c:pt>
                <c:pt idx="3690">
                  <c:v>0.14760000000000001</c:v>
                </c:pt>
                <c:pt idx="3691">
                  <c:v>0.14764000000000024</c:v>
                </c:pt>
                <c:pt idx="3692">
                  <c:v>0.14768000000000001</c:v>
                </c:pt>
                <c:pt idx="3693">
                  <c:v>0.14772000000000021</c:v>
                </c:pt>
                <c:pt idx="3694">
                  <c:v>0.14776000000000061</c:v>
                </c:pt>
                <c:pt idx="3695">
                  <c:v>0.14780000000000001</c:v>
                </c:pt>
                <c:pt idx="3696">
                  <c:v>0.14784000000000044</c:v>
                </c:pt>
                <c:pt idx="3697">
                  <c:v>0.14788000000000001</c:v>
                </c:pt>
                <c:pt idx="3698">
                  <c:v>0.14792000000000041</c:v>
                </c:pt>
                <c:pt idx="3699">
                  <c:v>0.14796000000000073</c:v>
                </c:pt>
                <c:pt idx="3700">
                  <c:v>0.14800000000000021</c:v>
                </c:pt>
                <c:pt idx="3701">
                  <c:v>0.14804000000000073</c:v>
                </c:pt>
                <c:pt idx="3702">
                  <c:v>0.14808000000000004</c:v>
                </c:pt>
                <c:pt idx="3703">
                  <c:v>0.14812</c:v>
                </c:pt>
                <c:pt idx="3704">
                  <c:v>0.14816000000000001</c:v>
                </c:pt>
                <c:pt idx="3705">
                  <c:v>0.14820000000000041</c:v>
                </c:pt>
                <c:pt idx="3706">
                  <c:v>0.14824000000000082</c:v>
                </c:pt>
                <c:pt idx="3707">
                  <c:v>0.14828000000000024</c:v>
                </c:pt>
                <c:pt idx="3708">
                  <c:v>0.14832000000000001</c:v>
                </c:pt>
                <c:pt idx="3709">
                  <c:v>0.14836000000000021</c:v>
                </c:pt>
                <c:pt idx="3710">
                  <c:v>0.14840000000000064</c:v>
                </c:pt>
                <c:pt idx="3711">
                  <c:v>0.14844000000000099</c:v>
                </c:pt>
                <c:pt idx="3712">
                  <c:v>0.14848000000000044</c:v>
                </c:pt>
                <c:pt idx="3713">
                  <c:v>0.14852000000000001</c:v>
                </c:pt>
                <c:pt idx="3714">
                  <c:v>0.14856000000000041</c:v>
                </c:pt>
                <c:pt idx="3715">
                  <c:v>0.14860000000000001</c:v>
                </c:pt>
                <c:pt idx="3716">
                  <c:v>0.14864000000000024</c:v>
                </c:pt>
                <c:pt idx="3717">
                  <c:v>0.14868000000000001</c:v>
                </c:pt>
                <c:pt idx="3718">
                  <c:v>0.14872000000000021</c:v>
                </c:pt>
                <c:pt idx="3719">
                  <c:v>0.14876000000000061</c:v>
                </c:pt>
                <c:pt idx="3720">
                  <c:v>0.14880000000000004</c:v>
                </c:pt>
                <c:pt idx="3721">
                  <c:v>0.14884000000000044</c:v>
                </c:pt>
                <c:pt idx="3722">
                  <c:v>0.14888000000000001</c:v>
                </c:pt>
                <c:pt idx="3723">
                  <c:v>0.14892000000000041</c:v>
                </c:pt>
                <c:pt idx="3724">
                  <c:v>0.14896000000000073</c:v>
                </c:pt>
                <c:pt idx="3725">
                  <c:v>0.14900000000000024</c:v>
                </c:pt>
                <c:pt idx="3726">
                  <c:v>0.14904000000000073</c:v>
                </c:pt>
                <c:pt idx="3727">
                  <c:v>0.14908000000000021</c:v>
                </c:pt>
                <c:pt idx="3728">
                  <c:v>0.14912</c:v>
                </c:pt>
                <c:pt idx="3729">
                  <c:v>0.14916000000000001</c:v>
                </c:pt>
                <c:pt idx="3730">
                  <c:v>0.14920000000000044</c:v>
                </c:pt>
                <c:pt idx="3731">
                  <c:v>0.14924000000000082</c:v>
                </c:pt>
                <c:pt idx="3732">
                  <c:v>0.14928000000000041</c:v>
                </c:pt>
                <c:pt idx="3733">
                  <c:v>0.14932000000000001</c:v>
                </c:pt>
                <c:pt idx="3734">
                  <c:v>0.14936000000000021</c:v>
                </c:pt>
                <c:pt idx="3735">
                  <c:v>0.14940000000000073</c:v>
                </c:pt>
                <c:pt idx="3736">
                  <c:v>0.14944000000000099</c:v>
                </c:pt>
                <c:pt idx="3737">
                  <c:v>0.14948000000000061</c:v>
                </c:pt>
                <c:pt idx="3738">
                  <c:v>0.14952000000000001</c:v>
                </c:pt>
                <c:pt idx="3739">
                  <c:v>0.14956000000000041</c:v>
                </c:pt>
                <c:pt idx="3740">
                  <c:v>0.14960000000000001</c:v>
                </c:pt>
                <c:pt idx="3741">
                  <c:v>0.14964000000000041</c:v>
                </c:pt>
                <c:pt idx="3742">
                  <c:v>0.14968000000000001</c:v>
                </c:pt>
                <c:pt idx="3743">
                  <c:v>0.14972000000000021</c:v>
                </c:pt>
                <c:pt idx="3744">
                  <c:v>0.14976000000000067</c:v>
                </c:pt>
                <c:pt idx="3745">
                  <c:v>0.14980000000000004</c:v>
                </c:pt>
                <c:pt idx="3746">
                  <c:v>0.14984000000000061</c:v>
                </c:pt>
                <c:pt idx="3747">
                  <c:v>0.14988000000000001</c:v>
                </c:pt>
                <c:pt idx="3748">
                  <c:v>0.14992000000000041</c:v>
                </c:pt>
                <c:pt idx="3749">
                  <c:v>0.14996000000000081</c:v>
                </c:pt>
                <c:pt idx="3750">
                  <c:v>0.15000000000000024</c:v>
                </c:pt>
                <c:pt idx="3751">
                  <c:v>0.15004000000000073</c:v>
                </c:pt>
                <c:pt idx="3752">
                  <c:v>0.15008000000000021</c:v>
                </c:pt>
                <c:pt idx="3753">
                  <c:v>0.15012</c:v>
                </c:pt>
                <c:pt idx="3754">
                  <c:v>0.15016000000000004</c:v>
                </c:pt>
                <c:pt idx="3755">
                  <c:v>0.15020000000000044</c:v>
                </c:pt>
                <c:pt idx="3756">
                  <c:v>0.15024000000000082</c:v>
                </c:pt>
                <c:pt idx="3757">
                  <c:v>0.15028000000000041</c:v>
                </c:pt>
                <c:pt idx="3758">
                  <c:v>0.15032000000000001</c:v>
                </c:pt>
                <c:pt idx="3759">
                  <c:v>0.15036000000000024</c:v>
                </c:pt>
                <c:pt idx="3760">
                  <c:v>0.15040000000000073</c:v>
                </c:pt>
                <c:pt idx="3761">
                  <c:v>0.15044000000000099</c:v>
                </c:pt>
                <c:pt idx="3762">
                  <c:v>0.15048000000000061</c:v>
                </c:pt>
                <c:pt idx="3763">
                  <c:v>0.15052000000000001</c:v>
                </c:pt>
                <c:pt idx="3764">
                  <c:v>0.15056000000000044</c:v>
                </c:pt>
                <c:pt idx="3765">
                  <c:v>0.15060000000000001</c:v>
                </c:pt>
                <c:pt idx="3766">
                  <c:v>0.15064000000000041</c:v>
                </c:pt>
                <c:pt idx="3767">
                  <c:v>0.15068000000000001</c:v>
                </c:pt>
                <c:pt idx="3768">
                  <c:v>0.15072000000000021</c:v>
                </c:pt>
                <c:pt idx="3769">
                  <c:v>0.15076000000000073</c:v>
                </c:pt>
                <c:pt idx="3770">
                  <c:v>0.15080000000000021</c:v>
                </c:pt>
                <c:pt idx="3771">
                  <c:v>0.15084000000000061</c:v>
                </c:pt>
                <c:pt idx="3772">
                  <c:v>0.15088000000000001</c:v>
                </c:pt>
                <c:pt idx="3773">
                  <c:v>0.15092000000000041</c:v>
                </c:pt>
                <c:pt idx="3774">
                  <c:v>0.15096000000000082</c:v>
                </c:pt>
                <c:pt idx="3775">
                  <c:v>0.15100000000000041</c:v>
                </c:pt>
                <c:pt idx="3776">
                  <c:v>0.15104000000000073</c:v>
                </c:pt>
                <c:pt idx="3777">
                  <c:v>0.15108000000000021</c:v>
                </c:pt>
                <c:pt idx="3778">
                  <c:v>0.15112</c:v>
                </c:pt>
                <c:pt idx="3779">
                  <c:v>0.15116000000000004</c:v>
                </c:pt>
                <c:pt idx="3780">
                  <c:v>0.15120000000000061</c:v>
                </c:pt>
                <c:pt idx="3781">
                  <c:v>0.15124000000000082</c:v>
                </c:pt>
                <c:pt idx="3782">
                  <c:v>0.15128000000000041</c:v>
                </c:pt>
                <c:pt idx="3783">
                  <c:v>0.15132000000000001</c:v>
                </c:pt>
                <c:pt idx="3784">
                  <c:v>0.15136000000000024</c:v>
                </c:pt>
                <c:pt idx="3785">
                  <c:v>0.15140000000000073</c:v>
                </c:pt>
                <c:pt idx="3786">
                  <c:v>0.15144000000000099</c:v>
                </c:pt>
                <c:pt idx="3787">
                  <c:v>0.15148000000000061</c:v>
                </c:pt>
                <c:pt idx="3788">
                  <c:v>0.15152000000000004</c:v>
                </c:pt>
                <c:pt idx="3789">
                  <c:v>0.15156000000000044</c:v>
                </c:pt>
                <c:pt idx="3790">
                  <c:v>0.15160000000000001</c:v>
                </c:pt>
                <c:pt idx="3791">
                  <c:v>0.15164000000000041</c:v>
                </c:pt>
                <c:pt idx="3792">
                  <c:v>0.15168000000000001</c:v>
                </c:pt>
                <c:pt idx="3793">
                  <c:v>0.15172000000000024</c:v>
                </c:pt>
                <c:pt idx="3794">
                  <c:v>0.15176000000000073</c:v>
                </c:pt>
                <c:pt idx="3795">
                  <c:v>0.15180000000000021</c:v>
                </c:pt>
                <c:pt idx="3796">
                  <c:v>0.15184000000000061</c:v>
                </c:pt>
                <c:pt idx="3797">
                  <c:v>0.15188000000000001</c:v>
                </c:pt>
                <c:pt idx="3798">
                  <c:v>0.15192000000000044</c:v>
                </c:pt>
                <c:pt idx="3799">
                  <c:v>0.15196000000000082</c:v>
                </c:pt>
                <c:pt idx="3800">
                  <c:v>0.15200000000000041</c:v>
                </c:pt>
                <c:pt idx="3801">
                  <c:v>0.15204000000000073</c:v>
                </c:pt>
                <c:pt idx="3802">
                  <c:v>0.15208000000000024</c:v>
                </c:pt>
                <c:pt idx="3803">
                  <c:v>0.15212000000000001</c:v>
                </c:pt>
                <c:pt idx="3804">
                  <c:v>0.15216000000000021</c:v>
                </c:pt>
                <c:pt idx="3805">
                  <c:v>0.15220000000000061</c:v>
                </c:pt>
                <c:pt idx="3806">
                  <c:v>0.15224000000000082</c:v>
                </c:pt>
                <c:pt idx="3807">
                  <c:v>0.15228000000000044</c:v>
                </c:pt>
                <c:pt idx="3808">
                  <c:v>0.15232000000000001</c:v>
                </c:pt>
                <c:pt idx="3809">
                  <c:v>0.15236000000000041</c:v>
                </c:pt>
                <c:pt idx="3810">
                  <c:v>0.15240000000000073</c:v>
                </c:pt>
                <c:pt idx="3811">
                  <c:v>0.15244000000000099</c:v>
                </c:pt>
                <c:pt idx="3812">
                  <c:v>0.15248000000000073</c:v>
                </c:pt>
                <c:pt idx="3813">
                  <c:v>0.15252000000000004</c:v>
                </c:pt>
                <c:pt idx="3814">
                  <c:v>0.15256000000000061</c:v>
                </c:pt>
                <c:pt idx="3815">
                  <c:v>0.15260000000000001</c:v>
                </c:pt>
                <c:pt idx="3816">
                  <c:v>0.15264000000000041</c:v>
                </c:pt>
                <c:pt idx="3817">
                  <c:v>0.15268000000000001</c:v>
                </c:pt>
                <c:pt idx="3818">
                  <c:v>0.15272000000000024</c:v>
                </c:pt>
                <c:pt idx="3819">
                  <c:v>0.15276000000000073</c:v>
                </c:pt>
                <c:pt idx="3820">
                  <c:v>0.15280000000000021</c:v>
                </c:pt>
                <c:pt idx="3821">
                  <c:v>0.15284000000000061</c:v>
                </c:pt>
                <c:pt idx="3822">
                  <c:v>0.15288000000000004</c:v>
                </c:pt>
                <c:pt idx="3823">
                  <c:v>0.15292000000000044</c:v>
                </c:pt>
                <c:pt idx="3824">
                  <c:v>0.15296000000000082</c:v>
                </c:pt>
                <c:pt idx="3825">
                  <c:v>0.15300000000000041</c:v>
                </c:pt>
                <c:pt idx="3826">
                  <c:v>0.15304000000000073</c:v>
                </c:pt>
                <c:pt idx="3827">
                  <c:v>0.15308000000000024</c:v>
                </c:pt>
                <c:pt idx="3828">
                  <c:v>0.15312000000000001</c:v>
                </c:pt>
                <c:pt idx="3829">
                  <c:v>0.15316000000000021</c:v>
                </c:pt>
                <c:pt idx="3830">
                  <c:v>0.15320000000000061</c:v>
                </c:pt>
                <c:pt idx="3831">
                  <c:v>0.15324000000000088</c:v>
                </c:pt>
                <c:pt idx="3832">
                  <c:v>0.15328000000000044</c:v>
                </c:pt>
                <c:pt idx="3833">
                  <c:v>0.15332000000000001</c:v>
                </c:pt>
                <c:pt idx="3834">
                  <c:v>0.15336000000000041</c:v>
                </c:pt>
                <c:pt idx="3835">
                  <c:v>0.15340000000000073</c:v>
                </c:pt>
                <c:pt idx="3836">
                  <c:v>0.15344000000000099</c:v>
                </c:pt>
                <c:pt idx="3837">
                  <c:v>0.15348000000000073</c:v>
                </c:pt>
                <c:pt idx="3838">
                  <c:v>0.15352000000000021</c:v>
                </c:pt>
                <c:pt idx="3839">
                  <c:v>0.15356000000000061</c:v>
                </c:pt>
                <c:pt idx="3840">
                  <c:v>0.15360000000000001</c:v>
                </c:pt>
                <c:pt idx="3841">
                  <c:v>0.15364000000000044</c:v>
                </c:pt>
                <c:pt idx="3842">
                  <c:v>0.15368000000000001</c:v>
                </c:pt>
                <c:pt idx="3843">
                  <c:v>0.15372000000000041</c:v>
                </c:pt>
                <c:pt idx="3844">
                  <c:v>0.15376000000000073</c:v>
                </c:pt>
                <c:pt idx="3845">
                  <c:v>0.15380000000000021</c:v>
                </c:pt>
                <c:pt idx="3846">
                  <c:v>0.15384000000000073</c:v>
                </c:pt>
                <c:pt idx="3847">
                  <c:v>0.15388000000000004</c:v>
                </c:pt>
                <c:pt idx="3848">
                  <c:v>0.15392000000000061</c:v>
                </c:pt>
                <c:pt idx="3849">
                  <c:v>0.15396000000000082</c:v>
                </c:pt>
                <c:pt idx="3850">
                  <c:v>0.15400000000000041</c:v>
                </c:pt>
                <c:pt idx="3851">
                  <c:v>0.15404000000000082</c:v>
                </c:pt>
                <c:pt idx="3852">
                  <c:v>0.15408000000000024</c:v>
                </c:pt>
                <c:pt idx="3853">
                  <c:v>0.15412000000000001</c:v>
                </c:pt>
                <c:pt idx="3854">
                  <c:v>0.15416000000000021</c:v>
                </c:pt>
                <c:pt idx="3855">
                  <c:v>0.15420000000000061</c:v>
                </c:pt>
                <c:pt idx="3856">
                  <c:v>0.15424000000000099</c:v>
                </c:pt>
                <c:pt idx="3857">
                  <c:v>0.15428000000000044</c:v>
                </c:pt>
                <c:pt idx="3858">
                  <c:v>0.15432000000000001</c:v>
                </c:pt>
                <c:pt idx="3859">
                  <c:v>0.15436000000000041</c:v>
                </c:pt>
                <c:pt idx="3860">
                  <c:v>0.15440000000000073</c:v>
                </c:pt>
                <c:pt idx="3861">
                  <c:v>0.15444000000000108</c:v>
                </c:pt>
                <c:pt idx="3862">
                  <c:v>0.15448000000000073</c:v>
                </c:pt>
                <c:pt idx="3863">
                  <c:v>0.15452000000000021</c:v>
                </c:pt>
                <c:pt idx="3864">
                  <c:v>0.15456000000000061</c:v>
                </c:pt>
                <c:pt idx="3865">
                  <c:v>0.15460000000000004</c:v>
                </c:pt>
                <c:pt idx="3866">
                  <c:v>0.15464000000000044</c:v>
                </c:pt>
                <c:pt idx="3867">
                  <c:v>0.15468000000000001</c:v>
                </c:pt>
                <c:pt idx="3868">
                  <c:v>0.15472000000000041</c:v>
                </c:pt>
                <c:pt idx="3869">
                  <c:v>0.15476000000000073</c:v>
                </c:pt>
                <c:pt idx="3870">
                  <c:v>0.15480000000000024</c:v>
                </c:pt>
                <c:pt idx="3871">
                  <c:v>0.15484000000000073</c:v>
                </c:pt>
                <c:pt idx="3872">
                  <c:v>0.15488000000000021</c:v>
                </c:pt>
                <c:pt idx="3873">
                  <c:v>0.15492000000000061</c:v>
                </c:pt>
                <c:pt idx="3874">
                  <c:v>0.15496000000000082</c:v>
                </c:pt>
                <c:pt idx="3875">
                  <c:v>0.15500000000000044</c:v>
                </c:pt>
                <c:pt idx="3876">
                  <c:v>0.15504000000000082</c:v>
                </c:pt>
                <c:pt idx="3877">
                  <c:v>0.15508000000000041</c:v>
                </c:pt>
                <c:pt idx="3878">
                  <c:v>0.15512000000000001</c:v>
                </c:pt>
                <c:pt idx="3879">
                  <c:v>0.15516000000000021</c:v>
                </c:pt>
                <c:pt idx="3880">
                  <c:v>0.15520000000000073</c:v>
                </c:pt>
                <c:pt idx="3881">
                  <c:v>0.15524000000000099</c:v>
                </c:pt>
                <c:pt idx="3882">
                  <c:v>0.15528000000000061</c:v>
                </c:pt>
                <c:pt idx="3883">
                  <c:v>0.15532000000000001</c:v>
                </c:pt>
                <c:pt idx="3884">
                  <c:v>0.15536000000000041</c:v>
                </c:pt>
                <c:pt idx="3885">
                  <c:v>0.15540000000000082</c:v>
                </c:pt>
                <c:pt idx="3886">
                  <c:v>0.15544000000000108</c:v>
                </c:pt>
                <c:pt idx="3887">
                  <c:v>0.15548000000000073</c:v>
                </c:pt>
                <c:pt idx="3888">
                  <c:v>0.15552000000000021</c:v>
                </c:pt>
                <c:pt idx="3889">
                  <c:v>0.15556000000000061</c:v>
                </c:pt>
                <c:pt idx="3890">
                  <c:v>0.15560000000000004</c:v>
                </c:pt>
                <c:pt idx="3891">
                  <c:v>0.15564000000000044</c:v>
                </c:pt>
                <c:pt idx="3892">
                  <c:v>0.15568000000000001</c:v>
                </c:pt>
                <c:pt idx="3893">
                  <c:v>0.15572000000000041</c:v>
                </c:pt>
                <c:pt idx="3894">
                  <c:v>0.15576000000000076</c:v>
                </c:pt>
                <c:pt idx="3895">
                  <c:v>0.15580000000000024</c:v>
                </c:pt>
                <c:pt idx="3896">
                  <c:v>0.15584000000000073</c:v>
                </c:pt>
                <c:pt idx="3897">
                  <c:v>0.15588000000000021</c:v>
                </c:pt>
                <c:pt idx="3898">
                  <c:v>0.15592000000000061</c:v>
                </c:pt>
                <c:pt idx="3899">
                  <c:v>0.15596000000000093</c:v>
                </c:pt>
                <c:pt idx="3900">
                  <c:v>0.15600000000000044</c:v>
                </c:pt>
                <c:pt idx="3901">
                  <c:v>0.15604000000000082</c:v>
                </c:pt>
                <c:pt idx="3902">
                  <c:v>0.15608000000000041</c:v>
                </c:pt>
                <c:pt idx="3903">
                  <c:v>0.15612000000000001</c:v>
                </c:pt>
                <c:pt idx="3904">
                  <c:v>0.15616000000000024</c:v>
                </c:pt>
                <c:pt idx="3905">
                  <c:v>0.15620000000000073</c:v>
                </c:pt>
                <c:pt idx="3906">
                  <c:v>0.15624000000000099</c:v>
                </c:pt>
                <c:pt idx="3907">
                  <c:v>0.15628000000000061</c:v>
                </c:pt>
                <c:pt idx="3908">
                  <c:v>0.15632000000000001</c:v>
                </c:pt>
                <c:pt idx="3909">
                  <c:v>0.15636000000000044</c:v>
                </c:pt>
                <c:pt idx="3910">
                  <c:v>0.15640000000000082</c:v>
                </c:pt>
                <c:pt idx="3911">
                  <c:v>0.15644000000000108</c:v>
                </c:pt>
                <c:pt idx="3912">
                  <c:v>0.15648000000000073</c:v>
                </c:pt>
                <c:pt idx="3913">
                  <c:v>0.15652000000000021</c:v>
                </c:pt>
                <c:pt idx="3914">
                  <c:v>0.15656000000000073</c:v>
                </c:pt>
                <c:pt idx="3915">
                  <c:v>0.15660000000000004</c:v>
                </c:pt>
                <c:pt idx="3916">
                  <c:v>0.15664000000000061</c:v>
                </c:pt>
                <c:pt idx="3917">
                  <c:v>0.15668000000000001</c:v>
                </c:pt>
                <c:pt idx="3918">
                  <c:v>0.15672000000000041</c:v>
                </c:pt>
                <c:pt idx="3919">
                  <c:v>0.15676000000000082</c:v>
                </c:pt>
                <c:pt idx="3920">
                  <c:v>0.15680000000000024</c:v>
                </c:pt>
                <c:pt idx="3921">
                  <c:v>0.15684000000000073</c:v>
                </c:pt>
                <c:pt idx="3922">
                  <c:v>0.15688000000000021</c:v>
                </c:pt>
                <c:pt idx="3923">
                  <c:v>0.15692000000000061</c:v>
                </c:pt>
                <c:pt idx="3924">
                  <c:v>0.15696000000000099</c:v>
                </c:pt>
                <c:pt idx="3925">
                  <c:v>0.15700000000000044</c:v>
                </c:pt>
                <c:pt idx="3926">
                  <c:v>0.15704000000000082</c:v>
                </c:pt>
                <c:pt idx="3927">
                  <c:v>0.15708000000000041</c:v>
                </c:pt>
                <c:pt idx="3928">
                  <c:v>0.15712000000000001</c:v>
                </c:pt>
                <c:pt idx="3929">
                  <c:v>0.15716000000000024</c:v>
                </c:pt>
                <c:pt idx="3930">
                  <c:v>0.15720000000000073</c:v>
                </c:pt>
                <c:pt idx="3931">
                  <c:v>0.15724000000000099</c:v>
                </c:pt>
                <c:pt idx="3932">
                  <c:v>0.15728000000000061</c:v>
                </c:pt>
                <c:pt idx="3933">
                  <c:v>0.15732000000000004</c:v>
                </c:pt>
                <c:pt idx="3934">
                  <c:v>0.15736000000000044</c:v>
                </c:pt>
                <c:pt idx="3935">
                  <c:v>0.15740000000000082</c:v>
                </c:pt>
                <c:pt idx="3936">
                  <c:v>0.15744000000000108</c:v>
                </c:pt>
                <c:pt idx="3937">
                  <c:v>0.15748000000000073</c:v>
                </c:pt>
                <c:pt idx="3938">
                  <c:v>0.15752000000000024</c:v>
                </c:pt>
                <c:pt idx="3939">
                  <c:v>0.15756000000000073</c:v>
                </c:pt>
                <c:pt idx="3940">
                  <c:v>0.15760000000000021</c:v>
                </c:pt>
                <c:pt idx="3941">
                  <c:v>0.15764000000000061</c:v>
                </c:pt>
                <c:pt idx="3942">
                  <c:v>0.15768000000000001</c:v>
                </c:pt>
                <c:pt idx="3943">
                  <c:v>0.15772000000000044</c:v>
                </c:pt>
                <c:pt idx="3944">
                  <c:v>0.15776000000000082</c:v>
                </c:pt>
                <c:pt idx="3945">
                  <c:v>0.15780000000000041</c:v>
                </c:pt>
                <c:pt idx="3946">
                  <c:v>0.15784000000000073</c:v>
                </c:pt>
                <c:pt idx="3947">
                  <c:v>0.15788000000000021</c:v>
                </c:pt>
                <c:pt idx="3948">
                  <c:v>0.15792000000000073</c:v>
                </c:pt>
                <c:pt idx="3949">
                  <c:v>0.15796000000000099</c:v>
                </c:pt>
                <c:pt idx="3950">
                  <c:v>0.15800000000000061</c:v>
                </c:pt>
                <c:pt idx="3951">
                  <c:v>0.15804000000000082</c:v>
                </c:pt>
                <c:pt idx="3952">
                  <c:v>0.15808000000000041</c:v>
                </c:pt>
                <c:pt idx="3953">
                  <c:v>0.15812000000000001</c:v>
                </c:pt>
                <c:pt idx="3954">
                  <c:v>0.15816000000000024</c:v>
                </c:pt>
                <c:pt idx="3955">
                  <c:v>0.15820000000000073</c:v>
                </c:pt>
                <c:pt idx="3956">
                  <c:v>0.15824000000000099</c:v>
                </c:pt>
                <c:pt idx="3957">
                  <c:v>0.15828000000000064</c:v>
                </c:pt>
                <c:pt idx="3958">
                  <c:v>0.15832000000000004</c:v>
                </c:pt>
                <c:pt idx="3959">
                  <c:v>0.15836000000000044</c:v>
                </c:pt>
                <c:pt idx="3960">
                  <c:v>0.15840000000000082</c:v>
                </c:pt>
                <c:pt idx="3961">
                  <c:v>0.15844000000000108</c:v>
                </c:pt>
                <c:pt idx="3962">
                  <c:v>0.15848000000000079</c:v>
                </c:pt>
                <c:pt idx="3963">
                  <c:v>0.15852000000000024</c:v>
                </c:pt>
                <c:pt idx="3964">
                  <c:v>0.15856000000000073</c:v>
                </c:pt>
                <c:pt idx="3965">
                  <c:v>0.15860000000000021</c:v>
                </c:pt>
                <c:pt idx="3966">
                  <c:v>0.15864000000000061</c:v>
                </c:pt>
                <c:pt idx="3967">
                  <c:v>0.15868000000000004</c:v>
                </c:pt>
                <c:pt idx="3968">
                  <c:v>0.15872000000000044</c:v>
                </c:pt>
                <c:pt idx="3969">
                  <c:v>0.15876000000000082</c:v>
                </c:pt>
                <c:pt idx="3970">
                  <c:v>0.15880000000000041</c:v>
                </c:pt>
                <c:pt idx="3971">
                  <c:v>0.15884000000000073</c:v>
                </c:pt>
                <c:pt idx="3972">
                  <c:v>0.15888000000000024</c:v>
                </c:pt>
                <c:pt idx="3973">
                  <c:v>0.15892000000000073</c:v>
                </c:pt>
                <c:pt idx="3974">
                  <c:v>0.15896000000000099</c:v>
                </c:pt>
                <c:pt idx="3975">
                  <c:v>0.15900000000000061</c:v>
                </c:pt>
                <c:pt idx="3976">
                  <c:v>0.15904000000000082</c:v>
                </c:pt>
                <c:pt idx="3977">
                  <c:v>0.15908000000000044</c:v>
                </c:pt>
                <c:pt idx="3978">
                  <c:v>0.15912000000000001</c:v>
                </c:pt>
                <c:pt idx="3979">
                  <c:v>0.15916000000000041</c:v>
                </c:pt>
                <c:pt idx="3980">
                  <c:v>0.15920000000000073</c:v>
                </c:pt>
                <c:pt idx="3981">
                  <c:v>0.15924000000000099</c:v>
                </c:pt>
                <c:pt idx="3982">
                  <c:v>0.15928000000000073</c:v>
                </c:pt>
                <c:pt idx="3983">
                  <c:v>0.15932000000000004</c:v>
                </c:pt>
                <c:pt idx="3984">
                  <c:v>0.15936000000000061</c:v>
                </c:pt>
                <c:pt idx="3985">
                  <c:v>0.15940000000000082</c:v>
                </c:pt>
                <c:pt idx="3986">
                  <c:v>0.15944000000000108</c:v>
                </c:pt>
                <c:pt idx="3987">
                  <c:v>0.15948000000000082</c:v>
                </c:pt>
                <c:pt idx="3988">
                  <c:v>0.15952000000000024</c:v>
                </c:pt>
                <c:pt idx="3989">
                  <c:v>0.15956000000000073</c:v>
                </c:pt>
                <c:pt idx="3990">
                  <c:v>0.15960000000000021</c:v>
                </c:pt>
                <c:pt idx="3991">
                  <c:v>0.15964000000000064</c:v>
                </c:pt>
                <c:pt idx="3992">
                  <c:v>0.15968000000000004</c:v>
                </c:pt>
                <c:pt idx="3993">
                  <c:v>0.15972000000000044</c:v>
                </c:pt>
                <c:pt idx="3994">
                  <c:v>0.15976000000000082</c:v>
                </c:pt>
                <c:pt idx="3995">
                  <c:v>0.15980000000000041</c:v>
                </c:pt>
                <c:pt idx="3996">
                  <c:v>0.15984000000000079</c:v>
                </c:pt>
                <c:pt idx="3997">
                  <c:v>0.15988000000000024</c:v>
                </c:pt>
                <c:pt idx="3998">
                  <c:v>0.15992000000000073</c:v>
                </c:pt>
                <c:pt idx="3999">
                  <c:v>0.15996000000000099</c:v>
                </c:pt>
                <c:pt idx="4000">
                  <c:v>0.16</c:v>
                </c:pt>
                <c:pt idx="4001">
                  <c:v>0.16004000000000004</c:v>
                </c:pt>
                <c:pt idx="4002">
                  <c:v>0.16008</c:v>
                </c:pt>
                <c:pt idx="4003">
                  <c:v>0.16011999999999998</c:v>
                </c:pt>
                <c:pt idx="4004">
                  <c:v>0.16016000000000002</c:v>
                </c:pt>
                <c:pt idx="4005">
                  <c:v>0.16020000000000001</c:v>
                </c:pt>
                <c:pt idx="4006">
                  <c:v>0.16024000000000024</c:v>
                </c:pt>
                <c:pt idx="4007">
                  <c:v>0.16028000000000001</c:v>
                </c:pt>
                <c:pt idx="4008">
                  <c:v>0.16032000000000002</c:v>
                </c:pt>
                <c:pt idx="4009">
                  <c:v>0.16036</c:v>
                </c:pt>
                <c:pt idx="4010">
                  <c:v>0.16040000000000001</c:v>
                </c:pt>
                <c:pt idx="4011">
                  <c:v>0.16044000000000044</c:v>
                </c:pt>
                <c:pt idx="4012">
                  <c:v>0.16048000000000001</c:v>
                </c:pt>
                <c:pt idx="4013">
                  <c:v>0.16052000000000002</c:v>
                </c:pt>
                <c:pt idx="4014">
                  <c:v>0.16056000000000001</c:v>
                </c:pt>
                <c:pt idx="4015">
                  <c:v>0.16060000000000002</c:v>
                </c:pt>
                <c:pt idx="4016">
                  <c:v>0.16064000000000001</c:v>
                </c:pt>
                <c:pt idx="4017">
                  <c:v>0.16068000000000002</c:v>
                </c:pt>
                <c:pt idx="4018">
                  <c:v>0.16072</c:v>
                </c:pt>
                <c:pt idx="4019">
                  <c:v>0.16076000000000001</c:v>
                </c:pt>
                <c:pt idx="4020">
                  <c:v>0.16080000000000003</c:v>
                </c:pt>
                <c:pt idx="4021">
                  <c:v>0.16084000000000001</c:v>
                </c:pt>
                <c:pt idx="4022">
                  <c:v>0.16088000000000002</c:v>
                </c:pt>
                <c:pt idx="4023">
                  <c:v>0.16092000000000001</c:v>
                </c:pt>
                <c:pt idx="4024">
                  <c:v>0.16096000000000021</c:v>
                </c:pt>
                <c:pt idx="4025">
                  <c:v>0.161</c:v>
                </c:pt>
                <c:pt idx="4026">
                  <c:v>0.16104000000000004</c:v>
                </c:pt>
                <c:pt idx="4027">
                  <c:v>0.16108</c:v>
                </c:pt>
                <c:pt idx="4028">
                  <c:v>0.16111999999999999</c:v>
                </c:pt>
                <c:pt idx="4029">
                  <c:v>0.16116000000000003</c:v>
                </c:pt>
                <c:pt idx="4030">
                  <c:v>0.16120000000000001</c:v>
                </c:pt>
                <c:pt idx="4031">
                  <c:v>0.16124000000000024</c:v>
                </c:pt>
                <c:pt idx="4032">
                  <c:v>0.16128000000000001</c:v>
                </c:pt>
                <c:pt idx="4033">
                  <c:v>0.16132000000000002</c:v>
                </c:pt>
                <c:pt idx="4034">
                  <c:v>0.16136</c:v>
                </c:pt>
                <c:pt idx="4035">
                  <c:v>0.16140000000000004</c:v>
                </c:pt>
                <c:pt idx="4036">
                  <c:v>0.16144000000000044</c:v>
                </c:pt>
                <c:pt idx="4037">
                  <c:v>0.16148000000000001</c:v>
                </c:pt>
                <c:pt idx="4038">
                  <c:v>0.16152000000000002</c:v>
                </c:pt>
                <c:pt idx="4039">
                  <c:v>0.16156000000000001</c:v>
                </c:pt>
                <c:pt idx="4040">
                  <c:v>0.16160000000000002</c:v>
                </c:pt>
                <c:pt idx="4041">
                  <c:v>0.16164000000000001</c:v>
                </c:pt>
                <c:pt idx="4042">
                  <c:v>0.16168000000000002</c:v>
                </c:pt>
                <c:pt idx="4043">
                  <c:v>0.16172</c:v>
                </c:pt>
                <c:pt idx="4044">
                  <c:v>0.16176000000000001</c:v>
                </c:pt>
                <c:pt idx="4045">
                  <c:v>0.1618</c:v>
                </c:pt>
                <c:pt idx="4046">
                  <c:v>0.16184000000000001</c:v>
                </c:pt>
                <c:pt idx="4047">
                  <c:v>0.16188000000000002</c:v>
                </c:pt>
                <c:pt idx="4048">
                  <c:v>0.16192000000000001</c:v>
                </c:pt>
                <c:pt idx="4049">
                  <c:v>0.16196000000000021</c:v>
                </c:pt>
                <c:pt idx="4050">
                  <c:v>0.16200000000000001</c:v>
                </c:pt>
                <c:pt idx="4051">
                  <c:v>0.16204000000000021</c:v>
                </c:pt>
                <c:pt idx="4052">
                  <c:v>0.16208</c:v>
                </c:pt>
                <c:pt idx="4053">
                  <c:v>0.16211999999999999</c:v>
                </c:pt>
                <c:pt idx="4054">
                  <c:v>0.16216000000000003</c:v>
                </c:pt>
                <c:pt idx="4055">
                  <c:v>0.16220000000000001</c:v>
                </c:pt>
                <c:pt idx="4056">
                  <c:v>0.16224000000000041</c:v>
                </c:pt>
                <c:pt idx="4057">
                  <c:v>0.16228000000000001</c:v>
                </c:pt>
                <c:pt idx="4058">
                  <c:v>0.16232000000000002</c:v>
                </c:pt>
                <c:pt idx="4059">
                  <c:v>0.16236</c:v>
                </c:pt>
                <c:pt idx="4060">
                  <c:v>0.16240000000000004</c:v>
                </c:pt>
                <c:pt idx="4061">
                  <c:v>0.16244000000000061</c:v>
                </c:pt>
                <c:pt idx="4062">
                  <c:v>0.16248000000000001</c:v>
                </c:pt>
                <c:pt idx="4063">
                  <c:v>0.16252000000000003</c:v>
                </c:pt>
                <c:pt idx="4064">
                  <c:v>0.16256000000000001</c:v>
                </c:pt>
                <c:pt idx="4065">
                  <c:v>0.16260000000000002</c:v>
                </c:pt>
                <c:pt idx="4066">
                  <c:v>0.16264000000000001</c:v>
                </c:pt>
                <c:pt idx="4067">
                  <c:v>0.16268000000000002</c:v>
                </c:pt>
                <c:pt idx="4068">
                  <c:v>0.16272</c:v>
                </c:pt>
                <c:pt idx="4069">
                  <c:v>0.16276000000000004</c:v>
                </c:pt>
                <c:pt idx="4070">
                  <c:v>0.1628</c:v>
                </c:pt>
                <c:pt idx="4071">
                  <c:v>0.16284000000000001</c:v>
                </c:pt>
                <c:pt idx="4072">
                  <c:v>0.16288000000000002</c:v>
                </c:pt>
                <c:pt idx="4073">
                  <c:v>0.16292000000000001</c:v>
                </c:pt>
                <c:pt idx="4074">
                  <c:v>0.16296000000000024</c:v>
                </c:pt>
                <c:pt idx="4075">
                  <c:v>0.16300000000000001</c:v>
                </c:pt>
                <c:pt idx="4076">
                  <c:v>0.16304000000000021</c:v>
                </c:pt>
                <c:pt idx="4077">
                  <c:v>0.16308</c:v>
                </c:pt>
                <c:pt idx="4078">
                  <c:v>0.16311999999999999</c:v>
                </c:pt>
                <c:pt idx="4079">
                  <c:v>0.16316000000000003</c:v>
                </c:pt>
                <c:pt idx="4080">
                  <c:v>0.16320000000000001</c:v>
                </c:pt>
                <c:pt idx="4081">
                  <c:v>0.16324000000000041</c:v>
                </c:pt>
                <c:pt idx="4082">
                  <c:v>0.16328000000000001</c:v>
                </c:pt>
                <c:pt idx="4083">
                  <c:v>0.16332000000000002</c:v>
                </c:pt>
                <c:pt idx="4084">
                  <c:v>0.16336000000000001</c:v>
                </c:pt>
                <c:pt idx="4085">
                  <c:v>0.16340000000000021</c:v>
                </c:pt>
                <c:pt idx="4086">
                  <c:v>0.16344000000000061</c:v>
                </c:pt>
                <c:pt idx="4087">
                  <c:v>0.16348000000000001</c:v>
                </c:pt>
                <c:pt idx="4088">
                  <c:v>0.16352000000000003</c:v>
                </c:pt>
                <c:pt idx="4089">
                  <c:v>0.16356000000000001</c:v>
                </c:pt>
                <c:pt idx="4090">
                  <c:v>0.16360000000000002</c:v>
                </c:pt>
                <c:pt idx="4091">
                  <c:v>0.16364000000000001</c:v>
                </c:pt>
                <c:pt idx="4092">
                  <c:v>0.16368000000000002</c:v>
                </c:pt>
                <c:pt idx="4093">
                  <c:v>0.16372</c:v>
                </c:pt>
                <c:pt idx="4094">
                  <c:v>0.16376000000000004</c:v>
                </c:pt>
                <c:pt idx="4095">
                  <c:v>0.1638</c:v>
                </c:pt>
                <c:pt idx="4096">
                  <c:v>0.16384000000000001</c:v>
                </c:pt>
                <c:pt idx="4097">
                  <c:v>0.16388000000000003</c:v>
                </c:pt>
                <c:pt idx="4098">
                  <c:v>0.16392000000000001</c:v>
                </c:pt>
                <c:pt idx="4099">
                  <c:v>0.16396000000000024</c:v>
                </c:pt>
                <c:pt idx="4100">
                  <c:v>0.16400000000000001</c:v>
                </c:pt>
                <c:pt idx="4101">
                  <c:v>0.16404000000000021</c:v>
                </c:pt>
                <c:pt idx="4102">
                  <c:v>0.16408</c:v>
                </c:pt>
                <c:pt idx="4103">
                  <c:v>0.16412000000000002</c:v>
                </c:pt>
                <c:pt idx="4104">
                  <c:v>0.16416</c:v>
                </c:pt>
                <c:pt idx="4105">
                  <c:v>0.16420000000000001</c:v>
                </c:pt>
                <c:pt idx="4106">
                  <c:v>0.16424000000000041</c:v>
                </c:pt>
                <c:pt idx="4107">
                  <c:v>0.16428000000000001</c:v>
                </c:pt>
                <c:pt idx="4108">
                  <c:v>0.16432000000000002</c:v>
                </c:pt>
                <c:pt idx="4109">
                  <c:v>0.16436000000000001</c:v>
                </c:pt>
                <c:pt idx="4110">
                  <c:v>0.16440000000000021</c:v>
                </c:pt>
                <c:pt idx="4111">
                  <c:v>0.16444000000000061</c:v>
                </c:pt>
                <c:pt idx="4112">
                  <c:v>0.16448000000000004</c:v>
                </c:pt>
                <c:pt idx="4113">
                  <c:v>0.16452</c:v>
                </c:pt>
                <c:pt idx="4114">
                  <c:v>0.16456000000000001</c:v>
                </c:pt>
                <c:pt idx="4115">
                  <c:v>0.16460000000000002</c:v>
                </c:pt>
                <c:pt idx="4116">
                  <c:v>0.16464000000000001</c:v>
                </c:pt>
                <c:pt idx="4117">
                  <c:v>0.16468000000000002</c:v>
                </c:pt>
                <c:pt idx="4118">
                  <c:v>0.16472000000000001</c:v>
                </c:pt>
                <c:pt idx="4119">
                  <c:v>0.16476000000000021</c:v>
                </c:pt>
                <c:pt idx="4120">
                  <c:v>0.1648</c:v>
                </c:pt>
                <c:pt idx="4121">
                  <c:v>0.16484000000000001</c:v>
                </c:pt>
                <c:pt idx="4122">
                  <c:v>0.16488000000000003</c:v>
                </c:pt>
                <c:pt idx="4123">
                  <c:v>0.16492000000000001</c:v>
                </c:pt>
                <c:pt idx="4124">
                  <c:v>0.16496000000000041</c:v>
                </c:pt>
                <c:pt idx="4125">
                  <c:v>0.16500000000000001</c:v>
                </c:pt>
                <c:pt idx="4126">
                  <c:v>0.16504000000000021</c:v>
                </c:pt>
                <c:pt idx="4127">
                  <c:v>0.16508</c:v>
                </c:pt>
                <c:pt idx="4128">
                  <c:v>0.16512000000000002</c:v>
                </c:pt>
                <c:pt idx="4129">
                  <c:v>0.16516</c:v>
                </c:pt>
                <c:pt idx="4130">
                  <c:v>0.16520000000000001</c:v>
                </c:pt>
                <c:pt idx="4131">
                  <c:v>0.16524000000000041</c:v>
                </c:pt>
                <c:pt idx="4132">
                  <c:v>0.16528000000000001</c:v>
                </c:pt>
                <c:pt idx="4133">
                  <c:v>0.16532000000000002</c:v>
                </c:pt>
                <c:pt idx="4134">
                  <c:v>0.16536000000000001</c:v>
                </c:pt>
                <c:pt idx="4135">
                  <c:v>0.16540000000000021</c:v>
                </c:pt>
                <c:pt idx="4136">
                  <c:v>0.16544000000000061</c:v>
                </c:pt>
                <c:pt idx="4137">
                  <c:v>0.16548000000000004</c:v>
                </c:pt>
                <c:pt idx="4138">
                  <c:v>0.16552</c:v>
                </c:pt>
                <c:pt idx="4139">
                  <c:v>0.16556000000000001</c:v>
                </c:pt>
                <c:pt idx="4140">
                  <c:v>0.16560000000000002</c:v>
                </c:pt>
                <c:pt idx="4141">
                  <c:v>0.16564000000000001</c:v>
                </c:pt>
                <c:pt idx="4142">
                  <c:v>0.16568000000000002</c:v>
                </c:pt>
                <c:pt idx="4143">
                  <c:v>0.16572000000000001</c:v>
                </c:pt>
                <c:pt idx="4144">
                  <c:v>0.16576000000000021</c:v>
                </c:pt>
                <c:pt idx="4145">
                  <c:v>0.1658</c:v>
                </c:pt>
                <c:pt idx="4146">
                  <c:v>0.16584000000000004</c:v>
                </c:pt>
                <c:pt idx="4147">
                  <c:v>0.16588000000000003</c:v>
                </c:pt>
                <c:pt idx="4148">
                  <c:v>0.16592000000000001</c:v>
                </c:pt>
                <c:pt idx="4149">
                  <c:v>0.16596000000000041</c:v>
                </c:pt>
                <c:pt idx="4150">
                  <c:v>0.16600000000000001</c:v>
                </c:pt>
                <c:pt idx="4151">
                  <c:v>0.16604000000000024</c:v>
                </c:pt>
                <c:pt idx="4152">
                  <c:v>0.16608000000000001</c:v>
                </c:pt>
                <c:pt idx="4153">
                  <c:v>0.16612000000000002</c:v>
                </c:pt>
                <c:pt idx="4154">
                  <c:v>0.16616</c:v>
                </c:pt>
                <c:pt idx="4155">
                  <c:v>0.16620000000000001</c:v>
                </c:pt>
                <c:pt idx="4156">
                  <c:v>0.16624000000000044</c:v>
                </c:pt>
                <c:pt idx="4157">
                  <c:v>0.16628000000000001</c:v>
                </c:pt>
                <c:pt idx="4158">
                  <c:v>0.16632000000000002</c:v>
                </c:pt>
                <c:pt idx="4159">
                  <c:v>0.16636000000000001</c:v>
                </c:pt>
                <c:pt idx="4160">
                  <c:v>0.16640000000000021</c:v>
                </c:pt>
                <c:pt idx="4161">
                  <c:v>0.16644000000000073</c:v>
                </c:pt>
                <c:pt idx="4162">
                  <c:v>0.16648000000000004</c:v>
                </c:pt>
                <c:pt idx="4163">
                  <c:v>0.16652</c:v>
                </c:pt>
                <c:pt idx="4164">
                  <c:v>0.16656000000000001</c:v>
                </c:pt>
                <c:pt idx="4165">
                  <c:v>0.16660000000000003</c:v>
                </c:pt>
                <c:pt idx="4166">
                  <c:v>0.16664000000000001</c:v>
                </c:pt>
                <c:pt idx="4167">
                  <c:v>0.16668000000000002</c:v>
                </c:pt>
                <c:pt idx="4168">
                  <c:v>0.16672000000000001</c:v>
                </c:pt>
                <c:pt idx="4169">
                  <c:v>0.16676000000000021</c:v>
                </c:pt>
                <c:pt idx="4170">
                  <c:v>0.1668</c:v>
                </c:pt>
                <c:pt idx="4171">
                  <c:v>0.16684000000000004</c:v>
                </c:pt>
                <c:pt idx="4172">
                  <c:v>0.16688</c:v>
                </c:pt>
                <c:pt idx="4173">
                  <c:v>0.16692000000000001</c:v>
                </c:pt>
                <c:pt idx="4174">
                  <c:v>0.16696000000000041</c:v>
                </c:pt>
                <c:pt idx="4175">
                  <c:v>0.16700000000000001</c:v>
                </c:pt>
                <c:pt idx="4176">
                  <c:v>0.16704000000000024</c:v>
                </c:pt>
                <c:pt idx="4177">
                  <c:v>0.16708000000000001</c:v>
                </c:pt>
                <c:pt idx="4178">
                  <c:v>0.16712000000000002</c:v>
                </c:pt>
                <c:pt idx="4179">
                  <c:v>0.16716</c:v>
                </c:pt>
                <c:pt idx="4180">
                  <c:v>0.16720000000000004</c:v>
                </c:pt>
                <c:pt idx="4181">
                  <c:v>0.16724000000000044</c:v>
                </c:pt>
                <c:pt idx="4182">
                  <c:v>0.16728000000000001</c:v>
                </c:pt>
                <c:pt idx="4183">
                  <c:v>0.16732000000000002</c:v>
                </c:pt>
                <c:pt idx="4184">
                  <c:v>0.16736000000000001</c:v>
                </c:pt>
                <c:pt idx="4185">
                  <c:v>0.16740000000000024</c:v>
                </c:pt>
                <c:pt idx="4186">
                  <c:v>0.16744000000000073</c:v>
                </c:pt>
                <c:pt idx="4187">
                  <c:v>0.16748000000000021</c:v>
                </c:pt>
                <c:pt idx="4188">
                  <c:v>0.16752</c:v>
                </c:pt>
                <c:pt idx="4189">
                  <c:v>0.16756000000000001</c:v>
                </c:pt>
                <c:pt idx="4190">
                  <c:v>0.16760000000000003</c:v>
                </c:pt>
                <c:pt idx="4191">
                  <c:v>0.16764000000000001</c:v>
                </c:pt>
                <c:pt idx="4192">
                  <c:v>0.16768000000000002</c:v>
                </c:pt>
                <c:pt idx="4193">
                  <c:v>0.16772000000000001</c:v>
                </c:pt>
                <c:pt idx="4194">
                  <c:v>0.16776000000000021</c:v>
                </c:pt>
                <c:pt idx="4195">
                  <c:v>0.1678</c:v>
                </c:pt>
                <c:pt idx="4196">
                  <c:v>0.16784000000000004</c:v>
                </c:pt>
                <c:pt idx="4197">
                  <c:v>0.16788</c:v>
                </c:pt>
                <c:pt idx="4198">
                  <c:v>0.16792000000000001</c:v>
                </c:pt>
                <c:pt idx="4199">
                  <c:v>0.16796000000000041</c:v>
                </c:pt>
                <c:pt idx="4200">
                  <c:v>0.16800000000000001</c:v>
                </c:pt>
                <c:pt idx="4201">
                  <c:v>0.16804000000000024</c:v>
                </c:pt>
                <c:pt idx="4202">
                  <c:v>0.16808000000000001</c:v>
                </c:pt>
                <c:pt idx="4203">
                  <c:v>0.16812000000000002</c:v>
                </c:pt>
                <c:pt idx="4204">
                  <c:v>0.16816</c:v>
                </c:pt>
                <c:pt idx="4205">
                  <c:v>0.16820000000000004</c:v>
                </c:pt>
                <c:pt idx="4206">
                  <c:v>0.16824000000000044</c:v>
                </c:pt>
                <c:pt idx="4207">
                  <c:v>0.16828000000000001</c:v>
                </c:pt>
                <c:pt idx="4208">
                  <c:v>0.16832000000000003</c:v>
                </c:pt>
                <c:pt idx="4209">
                  <c:v>0.16836000000000001</c:v>
                </c:pt>
                <c:pt idx="4210">
                  <c:v>0.16840000000000024</c:v>
                </c:pt>
                <c:pt idx="4211">
                  <c:v>0.16844000000000073</c:v>
                </c:pt>
                <c:pt idx="4212">
                  <c:v>0.16848000000000021</c:v>
                </c:pt>
                <c:pt idx="4213">
                  <c:v>0.16852</c:v>
                </c:pt>
                <c:pt idx="4214">
                  <c:v>0.16856000000000004</c:v>
                </c:pt>
                <c:pt idx="4215">
                  <c:v>0.16860000000000003</c:v>
                </c:pt>
                <c:pt idx="4216">
                  <c:v>0.16864000000000001</c:v>
                </c:pt>
                <c:pt idx="4217">
                  <c:v>0.16868000000000002</c:v>
                </c:pt>
                <c:pt idx="4218">
                  <c:v>0.16872000000000001</c:v>
                </c:pt>
                <c:pt idx="4219">
                  <c:v>0.16876000000000024</c:v>
                </c:pt>
                <c:pt idx="4220">
                  <c:v>0.16880000000000001</c:v>
                </c:pt>
                <c:pt idx="4221">
                  <c:v>0.16884000000000021</c:v>
                </c:pt>
                <c:pt idx="4222">
                  <c:v>0.16888</c:v>
                </c:pt>
                <c:pt idx="4223">
                  <c:v>0.16892000000000001</c:v>
                </c:pt>
                <c:pt idx="4224">
                  <c:v>0.16896000000000044</c:v>
                </c:pt>
                <c:pt idx="4225">
                  <c:v>0.16900000000000001</c:v>
                </c:pt>
                <c:pt idx="4226">
                  <c:v>0.16904000000000041</c:v>
                </c:pt>
                <c:pt idx="4227">
                  <c:v>0.16908000000000001</c:v>
                </c:pt>
                <c:pt idx="4228">
                  <c:v>0.16912000000000002</c:v>
                </c:pt>
                <c:pt idx="4229">
                  <c:v>0.16916</c:v>
                </c:pt>
                <c:pt idx="4230">
                  <c:v>0.16920000000000004</c:v>
                </c:pt>
                <c:pt idx="4231">
                  <c:v>0.16924000000000061</c:v>
                </c:pt>
                <c:pt idx="4232">
                  <c:v>0.16928000000000001</c:v>
                </c:pt>
                <c:pt idx="4233">
                  <c:v>0.16932000000000003</c:v>
                </c:pt>
                <c:pt idx="4234">
                  <c:v>0.16936000000000001</c:v>
                </c:pt>
                <c:pt idx="4235">
                  <c:v>0.16940000000000024</c:v>
                </c:pt>
                <c:pt idx="4236">
                  <c:v>0.16944000000000073</c:v>
                </c:pt>
                <c:pt idx="4237">
                  <c:v>0.16948000000000021</c:v>
                </c:pt>
                <c:pt idx="4238">
                  <c:v>0.16952</c:v>
                </c:pt>
                <c:pt idx="4239">
                  <c:v>0.16956000000000004</c:v>
                </c:pt>
                <c:pt idx="4240">
                  <c:v>0.1696</c:v>
                </c:pt>
                <c:pt idx="4241">
                  <c:v>0.16964000000000001</c:v>
                </c:pt>
                <c:pt idx="4242">
                  <c:v>0.16968000000000003</c:v>
                </c:pt>
                <c:pt idx="4243">
                  <c:v>0.16972000000000001</c:v>
                </c:pt>
                <c:pt idx="4244">
                  <c:v>0.16976000000000024</c:v>
                </c:pt>
                <c:pt idx="4245">
                  <c:v>0.16980000000000001</c:v>
                </c:pt>
                <c:pt idx="4246">
                  <c:v>0.16984000000000021</c:v>
                </c:pt>
                <c:pt idx="4247">
                  <c:v>0.16988</c:v>
                </c:pt>
                <c:pt idx="4248">
                  <c:v>0.16992000000000004</c:v>
                </c:pt>
                <c:pt idx="4249">
                  <c:v>0.16996000000000044</c:v>
                </c:pt>
                <c:pt idx="4250">
                  <c:v>0.17</c:v>
                </c:pt>
                <c:pt idx="4251">
                  <c:v>0.17004000000000041</c:v>
                </c:pt>
                <c:pt idx="4252">
                  <c:v>0.17008000000000001</c:v>
                </c:pt>
                <c:pt idx="4253">
                  <c:v>0.17012000000000002</c:v>
                </c:pt>
                <c:pt idx="4254">
                  <c:v>0.17016000000000001</c:v>
                </c:pt>
                <c:pt idx="4255">
                  <c:v>0.17020000000000021</c:v>
                </c:pt>
                <c:pt idx="4256">
                  <c:v>0.17024000000000061</c:v>
                </c:pt>
                <c:pt idx="4257">
                  <c:v>0.17028000000000001</c:v>
                </c:pt>
                <c:pt idx="4258">
                  <c:v>0.17032000000000003</c:v>
                </c:pt>
                <c:pt idx="4259">
                  <c:v>0.17036000000000001</c:v>
                </c:pt>
                <c:pt idx="4260">
                  <c:v>0.17040000000000041</c:v>
                </c:pt>
                <c:pt idx="4261">
                  <c:v>0.17044000000000073</c:v>
                </c:pt>
                <c:pt idx="4262">
                  <c:v>0.17048000000000021</c:v>
                </c:pt>
                <c:pt idx="4263">
                  <c:v>0.17052</c:v>
                </c:pt>
                <c:pt idx="4264">
                  <c:v>0.17056000000000004</c:v>
                </c:pt>
                <c:pt idx="4265">
                  <c:v>0.1706</c:v>
                </c:pt>
                <c:pt idx="4266">
                  <c:v>0.17064000000000001</c:v>
                </c:pt>
                <c:pt idx="4267">
                  <c:v>0.17068000000000003</c:v>
                </c:pt>
                <c:pt idx="4268">
                  <c:v>0.17072000000000001</c:v>
                </c:pt>
                <c:pt idx="4269">
                  <c:v>0.17076000000000024</c:v>
                </c:pt>
                <c:pt idx="4270">
                  <c:v>0.17080000000000001</c:v>
                </c:pt>
                <c:pt idx="4271">
                  <c:v>0.17084000000000021</c:v>
                </c:pt>
                <c:pt idx="4272">
                  <c:v>0.17088</c:v>
                </c:pt>
                <c:pt idx="4273">
                  <c:v>0.17092000000000004</c:v>
                </c:pt>
                <c:pt idx="4274">
                  <c:v>0.17096000000000044</c:v>
                </c:pt>
                <c:pt idx="4275">
                  <c:v>0.17100000000000001</c:v>
                </c:pt>
                <c:pt idx="4276">
                  <c:v>0.17104000000000041</c:v>
                </c:pt>
                <c:pt idx="4277">
                  <c:v>0.17108000000000001</c:v>
                </c:pt>
                <c:pt idx="4278">
                  <c:v>0.17112000000000002</c:v>
                </c:pt>
                <c:pt idx="4279">
                  <c:v>0.17116000000000001</c:v>
                </c:pt>
                <c:pt idx="4280">
                  <c:v>0.17120000000000021</c:v>
                </c:pt>
                <c:pt idx="4281">
                  <c:v>0.17124000000000061</c:v>
                </c:pt>
                <c:pt idx="4282">
                  <c:v>0.17128000000000004</c:v>
                </c:pt>
                <c:pt idx="4283">
                  <c:v>0.17132000000000003</c:v>
                </c:pt>
                <c:pt idx="4284">
                  <c:v>0.17136000000000001</c:v>
                </c:pt>
                <c:pt idx="4285">
                  <c:v>0.17140000000000041</c:v>
                </c:pt>
                <c:pt idx="4286">
                  <c:v>0.17144000000000073</c:v>
                </c:pt>
                <c:pt idx="4287">
                  <c:v>0.17148000000000024</c:v>
                </c:pt>
                <c:pt idx="4288">
                  <c:v>0.17152000000000001</c:v>
                </c:pt>
                <c:pt idx="4289">
                  <c:v>0.17156000000000021</c:v>
                </c:pt>
                <c:pt idx="4290">
                  <c:v>0.1716</c:v>
                </c:pt>
                <c:pt idx="4291">
                  <c:v>0.17164000000000001</c:v>
                </c:pt>
                <c:pt idx="4292">
                  <c:v>0.17168000000000003</c:v>
                </c:pt>
                <c:pt idx="4293">
                  <c:v>0.17172000000000001</c:v>
                </c:pt>
                <c:pt idx="4294">
                  <c:v>0.17176000000000041</c:v>
                </c:pt>
                <c:pt idx="4295">
                  <c:v>0.17180000000000001</c:v>
                </c:pt>
                <c:pt idx="4296">
                  <c:v>0.17184000000000021</c:v>
                </c:pt>
                <c:pt idx="4297">
                  <c:v>0.17188000000000001</c:v>
                </c:pt>
                <c:pt idx="4298">
                  <c:v>0.17192000000000021</c:v>
                </c:pt>
                <c:pt idx="4299">
                  <c:v>0.17196000000000061</c:v>
                </c:pt>
                <c:pt idx="4300">
                  <c:v>0.17200000000000001</c:v>
                </c:pt>
                <c:pt idx="4301">
                  <c:v>0.17204000000000041</c:v>
                </c:pt>
                <c:pt idx="4302">
                  <c:v>0.17208000000000001</c:v>
                </c:pt>
                <c:pt idx="4303">
                  <c:v>0.17212000000000002</c:v>
                </c:pt>
                <c:pt idx="4304">
                  <c:v>0.17216000000000001</c:v>
                </c:pt>
                <c:pt idx="4305">
                  <c:v>0.17220000000000021</c:v>
                </c:pt>
                <c:pt idx="4306">
                  <c:v>0.17224000000000067</c:v>
                </c:pt>
                <c:pt idx="4307">
                  <c:v>0.17228000000000004</c:v>
                </c:pt>
                <c:pt idx="4308">
                  <c:v>0.17232</c:v>
                </c:pt>
                <c:pt idx="4309">
                  <c:v>0.17236000000000001</c:v>
                </c:pt>
                <c:pt idx="4310">
                  <c:v>0.17240000000000041</c:v>
                </c:pt>
                <c:pt idx="4311">
                  <c:v>0.17244000000000081</c:v>
                </c:pt>
                <c:pt idx="4312">
                  <c:v>0.17248000000000024</c:v>
                </c:pt>
                <c:pt idx="4313">
                  <c:v>0.17252000000000001</c:v>
                </c:pt>
                <c:pt idx="4314">
                  <c:v>0.17256000000000021</c:v>
                </c:pt>
                <c:pt idx="4315">
                  <c:v>0.1726</c:v>
                </c:pt>
                <c:pt idx="4316">
                  <c:v>0.17264000000000004</c:v>
                </c:pt>
                <c:pt idx="4317">
                  <c:v>0.17268000000000003</c:v>
                </c:pt>
                <c:pt idx="4318">
                  <c:v>0.17272000000000001</c:v>
                </c:pt>
                <c:pt idx="4319">
                  <c:v>0.17276000000000041</c:v>
                </c:pt>
                <c:pt idx="4320">
                  <c:v>0.17280000000000001</c:v>
                </c:pt>
                <c:pt idx="4321">
                  <c:v>0.17284000000000024</c:v>
                </c:pt>
                <c:pt idx="4322">
                  <c:v>0.17288000000000001</c:v>
                </c:pt>
                <c:pt idx="4323">
                  <c:v>0.17292000000000021</c:v>
                </c:pt>
                <c:pt idx="4324">
                  <c:v>0.17296000000000061</c:v>
                </c:pt>
                <c:pt idx="4325">
                  <c:v>0.17300000000000001</c:v>
                </c:pt>
                <c:pt idx="4326">
                  <c:v>0.17304000000000044</c:v>
                </c:pt>
                <c:pt idx="4327">
                  <c:v>0.17308000000000001</c:v>
                </c:pt>
                <c:pt idx="4328">
                  <c:v>0.17312000000000002</c:v>
                </c:pt>
                <c:pt idx="4329">
                  <c:v>0.17316000000000001</c:v>
                </c:pt>
                <c:pt idx="4330">
                  <c:v>0.17320000000000021</c:v>
                </c:pt>
                <c:pt idx="4331">
                  <c:v>0.17324000000000073</c:v>
                </c:pt>
                <c:pt idx="4332">
                  <c:v>0.17328000000000021</c:v>
                </c:pt>
                <c:pt idx="4333">
                  <c:v>0.17332</c:v>
                </c:pt>
                <c:pt idx="4334">
                  <c:v>0.17336000000000001</c:v>
                </c:pt>
                <c:pt idx="4335">
                  <c:v>0.17340000000000041</c:v>
                </c:pt>
                <c:pt idx="4336">
                  <c:v>0.17344000000000082</c:v>
                </c:pt>
                <c:pt idx="4337">
                  <c:v>0.17348000000000041</c:v>
                </c:pt>
                <c:pt idx="4338">
                  <c:v>0.17352000000000001</c:v>
                </c:pt>
                <c:pt idx="4339">
                  <c:v>0.17356000000000021</c:v>
                </c:pt>
                <c:pt idx="4340">
                  <c:v>0.1736</c:v>
                </c:pt>
                <c:pt idx="4341">
                  <c:v>0.17364000000000004</c:v>
                </c:pt>
                <c:pt idx="4342">
                  <c:v>0.17368</c:v>
                </c:pt>
                <c:pt idx="4343">
                  <c:v>0.17372000000000001</c:v>
                </c:pt>
                <c:pt idx="4344">
                  <c:v>0.17376000000000041</c:v>
                </c:pt>
                <c:pt idx="4345">
                  <c:v>0.17380000000000001</c:v>
                </c:pt>
                <c:pt idx="4346">
                  <c:v>0.17384000000000024</c:v>
                </c:pt>
                <c:pt idx="4347">
                  <c:v>0.17388000000000001</c:v>
                </c:pt>
                <c:pt idx="4348">
                  <c:v>0.17392000000000021</c:v>
                </c:pt>
                <c:pt idx="4349">
                  <c:v>0.17396000000000061</c:v>
                </c:pt>
                <c:pt idx="4350">
                  <c:v>0.17400000000000004</c:v>
                </c:pt>
                <c:pt idx="4351">
                  <c:v>0.17404000000000044</c:v>
                </c:pt>
                <c:pt idx="4352">
                  <c:v>0.17408000000000001</c:v>
                </c:pt>
                <c:pt idx="4353">
                  <c:v>0.17412000000000002</c:v>
                </c:pt>
                <c:pt idx="4354">
                  <c:v>0.17416000000000001</c:v>
                </c:pt>
                <c:pt idx="4355">
                  <c:v>0.17420000000000024</c:v>
                </c:pt>
                <c:pt idx="4356">
                  <c:v>0.17424000000000073</c:v>
                </c:pt>
                <c:pt idx="4357">
                  <c:v>0.17428000000000021</c:v>
                </c:pt>
                <c:pt idx="4358">
                  <c:v>0.17432</c:v>
                </c:pt>
                <c:pt idx="4359">
                  <c:v>0.17436000000000001</c:v>
                </c:pt>
                <c:pt idx="4360">
                  <c:v>0.17440000000000044</c:v>
                </c:pt>
                <c:pt idx="4361">
                  <c:v>0.17444000000000082</c:v>
                </c:pt>
                <c:pt idx="4362">
                  <c:v>0.17448000000000041</c:v>
                </c:pt>
                <c:pt idx="4363">
                  <c:v>0.17452000000000001</c:v>
                </c:pt>
                <c:pt idx="4364">
                  <c:v>0.17456000000000021</c:v>
                </c:pt>
                <c:pt idx="4365">
                  <c:v>0.17460000000000001</c:v>
                </c:pt>
                <c:pt idx="4366">
                  <c:v>0.17464000000000021</c:v>
                </c:pt>
                <c:pt idx="4367">
                  <c:v>0.17468</c:v>
                </c:pt>
                <c:pt idx="4368">
                  <c:v>0.17472000000000001</c:v>
                </c:pt>
                <c:pt idx="4369">
                  <c:v>0.17476000000000044</c:v>
                </c:pt>
                <c:pt idx="4370">
                  <c:v>0.17480000000000001</c:v>
                </c:pt>
                <c:pt idx="4371">
                  <c:v>0.17484000000000041</c:v>
                </c:pt>
                <c:pt idx="4372">
                  <c:v>0.17488000000000001</c:v>
                </c:pt>
                <c:pt idx="4373">
                  <c:v>0.17492000000000021</c:v>
                </c:pt>
                <c:pt idx="4374">
                  <c:v>0.17496000000000073</c:v>
                </c:pt>
                <c:pt idx="4375">
                  <c:v>0.17500000000000004</c:v>
                </c:pt>
                <c:pt idx="4376">
                  <c:v>0.17504000000000061</c:v>
                </c:pt>
                <c:pt idx="4377">
                  <c:v>0.17508000000000001</c:v>
                </c:pt>
                <c:pt idx="4378">
                  <c:v>0.17512000000000003</c:v>
                </c:pt>
                <c:pt idx="4379">
                  <c:v>0.17516000000000001</c:v>
                </c:pt>
                <c:pt idx="4380">
                  <c:v>0.17520000000000024</c:v>
                </c:pt>
                <c:pt idx="4381">
                  <c:v>0.17524000000000073</c:v>
                </c:pt>
                <c:pt idx="4382">
                  <c:v>0.17528000000000021</c:v>
                </c:pt>
                <c:pt idx="4383">
                  <c:v>0.17532</c:v>
                </c:pt>
                <c:pt idx="4384">
                  <c:v>0.17536000000000004</c:v>
                </c:pt>
                <c:pt idx="4385">
                  <c:v>0.17540000000000044</c:v>
                </c:pt>
                <c:pt idx="4386">
                  <c:v>0.17544000000000082</c:v>
                </c:pt>
                <c:pt idx="4387">
                  <c:v>0.17548000000000041</c:v>
                </c:pt>
                <c:pt idx="4388">
                  <c:v>0.17552000000000001</c:v>
                </c:pt>
                <c:pt idx="4389">
                  <c:v>0.17556000000000024</c:v>
                </c:pt>
                <c:pt idx="4390">
                  <c:v>0.17560000000000001</c:v>
                </c:pt>
                <c:pt idx="4391">
                  <c:v>0.17564000000000021</c:v>
                </c:pt>
                <c:pt idx="4392">
                  <c:v>0.17568</c:v>
                </c:pt>
                <c:pt idx="4393">
                  <c:v>0.17572000000000004</c:v>
                </c:pt>
                <c:pt idx="4394">
                  <c:v>0.17576000000000044</c:v>
                </c:pt>
                <c:pt idx="4395">
                  <c:v>0.17580000000000001</c:v>
                </c:pt>
                <c:pt idx="4396">
                  <c:v>0.17584000000000041</c:v>
                </c:pt>
                <c:pt idx="4397">
                  <c:v>0.17588000000000001</c:v>
                </c:pt>
                <c:pt idx="4398">
                  <c:v>0.17592000000000024</c:v>
                </c:pt>
                <c:pt idx="4399">
                  <c:v>0.17596000000000073</c:v>
                </c:pt>
                <c:pt idx="4400">
                  <c:v>0.17600000000000021</c:v>
                </c:pt>
                <c:pt idx="4401">
                  <c:v>0.17604000000000061</c:v>
                </c:pt>
                <c:pt idx="4402">
                  <c:v>0.17608000000000001</c:v>
                </c:pt>
                <c:pt idx="4403">
                  <c:v>0.17612000000000003</c:v>
                </c:pt>
                <c:pt idx="4404">
                  <c:v>0.17616000000000001</c:v>
                </c:pt>
                <c:pt idx="4405">
                  <c:v>0.17620000000000041</c:v>
                </c:pt>
                <c:pt idx="4406">
                  <c:v>0.17624000000000073</c:v>
                </c:pt>
                <c:pt idx="4407">
                  <c:v>0.17628000000000021</c:v>
                </c:pt>
                <c:pt idx="4408">
                  <c:v>0.17632</c:v>
                </c:pt>
                <c:pt idx="4409">
                  <c:v>0.17636000000000004</c:v>
                </c:pt>
                <c:pt idx="4410">
                  <c:v>0.17640000000000061</c:v>
                </c:pt>
                <c:pt idx="4411">
                  <c:v>0.17644000000000082</c:v>
                </c:pt>
                <c:pt idx="4412">
                  <c:v>0.17648000000000041</c:v>
                </c:pt>
                <c:pt idx="4413">
                  <c:v>0.17652000000000001</c:v>
                </c:pt>
                <c:pt idx="4414">
                  <c:v>0.17656000000000024</c:v>
                </c:pt>
                <c:pt idx="4415">
                  <c:v>0.17660000000000001</c:v>
                </c:pt>
                <c:pt idx="4416">
                  <c:v>0.17664000000000021</c:v>
                </c:pt>
                <c:pt idx="4417">
                  <c:v>0.17668</c:v>
                </c:pt>
                <c:pt idx="4418">
                  <c:v>0.17672000000000004</c:v>
                </c:pt>
                <c:pt idx="4419">
                  <c:v>0.17676000000000044</c:v>
                </c:pt>
                <c:pt idx="4420">
                  <c:v>0.17680000000000001</c:v>
                </c:pt>
                <c:pt idx="4421">
                  <c:v>0.17684000000000041</c:v>
                </c:pt>
                <c:pt idx="4422">
                  <c:v>0.17688000000000001</c:v>
                </c:pt>
                <c:pt idx="4423">
                  <c:v>0.17692000000000024</c:v>
                </c:pt>
                <c:pt idx="4424">
                  <c:v>0.17696000000000073</c:v>
                </c:pt>
                <c:pt idx="4425">
                  <c:v>0.17700000000000021</c:v>
                </c:pt>
                <c:pt idx="4426">
                  <c:v>0.17704000000000061</c:v>
                </c:pt>
                <c:pt idx="4427">
                  <c:v>0.17708000000000004</c:v>
                </c:pt>
                <c:pt idx="4428">
                  <c:v>0.17712000000000003</c:v>
                </c:pt>
                <c:pt idx="4429">
                  <c:v>0.17716000000000001</c:v>
                </c:pt>
                <c:pt idx="4430">
                  <c:v>0.17720000000000041</c:v>
                </c:pt>
                <c:pt idx="4431">
                  <c:v>0.17724000000000073</c:v>
                </c:pt>
                <c:pt idx="4432">
                  <c:v>0.17728000000000024</c:v>
                </c:pt>
                <c:pt idx="4433">
                  <c:v>0.17732000000000001</c:v>
                </c:pt>
                <c:pt idx="4434">
                  <c:v>0.17736000000000021</c:v>
                </c:pt>
                <c:pt idx="4435">
                  <c:v>0.17740000000000061</c:v>
                </c:pt>
                <c:pt idx="4436">
                  <c:v>0.17744000000000082</c:v>
                </c:pt>
                <c:pt idx="4437">
                  <c:v>0.17748000000000044</c:v>
                </c:pt>
                <c:pt idx="4438">
                  <c:v>0.17752000000000001</c:v>
                </c:pt>
                <c:pt idx="4439">
                  <c:v>0.17756000000000041</c:v>
                </c:pt>
                <c:pt idx="4440">
                  <c:v>0.17760000000000001</c:v>
                </c:pt>
                <c:pt idx="4441">
                  <c:v>0.17764000000000021</c:v>
                </c:pt>
                <c:pt idx="4442">
                  <c:v>0.17768</c:v>
                </c:pt>
                <c:pt idx="4443">
                  <c:v>0.17772000000000004</c:v>
                </c:pt>
                <c:pt idx="4444">
                  <c:v>0.17776000000000061</c:v>
                </c:pt>
                <c:pt idx="4445">
                  <c:v>0.17780000000000001</c:v>
                </c:pt>
                <c:pt idx="4446">
                  <c:v>0.17784000000000041</c:v>
                </c:pt>
                <c:pt idx="4447">
                  <c:v>0.17788000000000001</c:v>
                </c:pt>
                <c:pt idx="4448">
                  <c:v>0.17792000000000024</c:v>
                </c:pt>
                <c:pt idx="4449">
                  <c:v>0.17796000000000073</c:v>
                </c:pt>
                <c:pt idx="4450">
                  <c:v>0.17800000000000021</c:v>
                </c:pt>
                <c:pt idx="4451">
                  <c:v>0.17804000000000061</c:v>
                </c:pt>
                <c:pt idx="4452">
                  <c:v>0.17808000000000004</c:v>
                </c:pt>
                <c:pt idx="4453">
                  <c:v>0.17812000000000003</c:v>
                </c:pt>
                <c:pt idx="4454">
                  <c:v>0.17816000000000001</c:v>
                </c:pt>
                <c:pt idx="4455">
                  <c:v>0.17820000000000041</c:v>
                </c:pt>
                <c:pt idx="4456">
                  <c:v>0.17824000000000076</c:v>
                </c:pt>
                <c:pt idx="4457">
                  <c:v>0.17828000000000024</c:v>
                </c:pt>
                <c:pt idx="4458">
                  <c:v>0.17832000000000001</c:v>
                </c:pt>
                <c:pt idx="4459">
                  <c:v>0.17836000000000021</c:v>
                </c:pt>
                <c:pt idx="4460">
                  <c:v>0.17840000000000061</c:v>
                </c:pt>
                <c:pt idx="4461">
                  <c:v>0.17844000000000093</c:v>
                </c:pt>
                <c:pt idx="4462">
                  <c:v>0.17848000000000044</c:v>
                </c:pt>
                <c:pt idx="4463">
                  <c:v>0.17852000000000001</c:v>
                </c:pt>
                <c:pt idx="4464">
                  <c:v>0.17856000000000041</c:v>
                </c:pt>
                <c:pt idx="4465">
                  <c:v>0.17860000000000001</c:v>
                </c:pt>
                <c:pt idx="4466">
                  <c:v>0.17864000000000024</c:v>
                </c:pt>
                <c:pt idx="4467">
                  <c:v>0.17868000000000001</c:v>
                </c:pt>
                <c:pt idx="4468">
                  <c:v>0.17872000000000021</c:v>
                </c:pt>
                <c:pt idx="4469">
                  <c:v>0.17876000000000061</c:v>
                </c:pt>
                <c:pt idx="4470">
                  <c:v>0.17880000000000001</c:v>
                </c:pt>
                <c:pt idx="4471">
                  <c:v>0.17884000000000044</c:v>
                </c:pt>
                <c:pt idx="4472">
                  <c:v>0.17888000000000001</c:v>
                </c:pt>
                <c:pt idx="4473">
                  <c:v>0.17892000000000041</c:v>
                </c:pt>
                <c:pt idx="4474">
                  <c:v>0.17896000000000073</c:v>
                </c:pt>
                <c:pt idx="4475">
                  <c:v>0.17900000000000021</c:v>
                </c:pt>
                <c:pt idx="4476">
                  <c:v>0.17904000000000073</c:v>
                </c:pt>
                <c:pt idx="4477">
                  <c:v>0.17908000000000004</c:v>
                </c:pt>
                <c:pt idx="4478">
                  <c:v>0.17912</c:v>
                </c:pt>
                <c:pt idx="4479">
                  <c:v>0.17916000000000001</c:v>
                </c:pt>
                <c:pt idx="4480">
                  <c:v>0.17920000000000041</c:v>
                </c:pt>
                <c:pt idx="4481">
                  <c:v>0.17924000000000082</c:v>
                </c:pt>
                <c:pt idx="4482">
                  <c:v>0.17928000000000024</c:v>
                </c:pt>
                <c:pt idx="4483">
                  <c:v>0.17932000000000001</c:v>
                </c:pt>
                <c:pt idx="4484">
                  <c:v>0.17936000000000021</c:v>
                </c:pt>
                <c:pt idx="4485">
                  <c:v>0.17940000000000061</c:v>
                </c:pt>
                <c:pt idx="4486">
                  <c:v>0.17944000000000099</c:v>
                </c:pt>
                <c:pt idx="4487">
                  <c:v>0.17948000000000044</c:v>
                </c:pt>
                <c:pt idx="4488">
                  <c:v>0.17952000000000001</c:v>
                </c:pt>
                <c:pt idx="4489">
                  <c:v>0.17956000000000041</c:v>
                </c:pt>
                <c:pt idx="4490">
                  <c:v>0.17960000000000001</c:v>
                </c:pt>
                <c:pt idx="4491">
                  <c:v>0.17964000000000024</c:v>
                </c:pt>
                <c:pt idx="4492">
                  <c:v>0.17968000000000001</c:v>
                </c:pt>
                <c:pt idx="4493">
                  <c:v>0.17972000000000021</c:v>
                </c:pt>
                <c:pt idx="4494">
                  <c:v>0.17976000000000061</c:v>
                </c:pt>
                <c:pt idx="4495">
                  <c:v>0.17980000000000004</c:v>
                </c:pt>
                <c:pt idx="4496">
                  <c:v>0.17984000000000044</c:v>
                </c:pt>
                <c:pt idx="4497">
                  <c:v>0.17988000000000001</c:v>
                </c:pt>
                <c:pt idx="4498">
                  <c:v>0.17992000000000041</c:v>
                </c:pt>
                <c:pt idx="4499">
                  <c:v>0.17996000000000073</c:v>
                </c:pt>
                <c:pt idx="4500">
                  <c:v>0.18000000000000024</c:v>
                </c:pt>
                <c:pt idx="4501">
                  <c:v>0.18004000000000073</c:v>
                </c:pt>
                <c:pt idx="4502">
                  <c:v>0.18008000000000021</c:v>
                </c:pt>
                <c:pt idx="4503">
                  <c:v>0.18012</c:v>
                </c:pt>
                <c:pt idx="4504">
                  <c:v>0.18016000000000001</c:v>
                </c:pt>
                <c:pt idx="4505">
                  <c:v>0.18020000000000044</c:v>
                </c:pt>
                <c:pt idx="4506">
                  <c:v>0.18024000000000082</c:v>
                </c:pt>
                <c:pt idx="4507">
                  <c:v>0.18028000000000041</c:v>
                </c:pt>
                <c:pt idx="4508">
                  <c:v>0.18032000000000001</c:v>
                </c:pt>
                <c:pt idx="4509">
                  <c:v>0.18036000000000021</c:v>
                </c:pt>
                <c:pt idx="4510">
                  <c:v>0.18040000000000073</c:v>
                </c:pt>
                <c:pt idx="4511">
                  <c:v>0.18044000000000099</c:v>
                </c:pt>
                <c:pt idx="4512">
                  <c:v>0.18048000000000061</c:v>
                </c:pt>
                <c:pt idx="4513">
                  <c:v>0.18052000000000001</c:v>
                </c:pt>
                <c:pt idx="4514">
                  <c:v>0.18056000000000041</c:v>
                </c:pt>
                <c:pt idx="4515">
                  <c:v>0.18060000000000001</c:v>
                </c:pt>
                <c:pt idx="4516">
                  <c:v>0.18064000000000024</c:v>
                </c:pt>
                <c:pt idx="4517">
                  <c:v>0.18068000000000001</c:v>
                </c:pt>
                <c:pt idx="4518">
                  <c:v>0.18072000000000021</c:v>
                </c:pt>
                <c:pt idx="4519">
                  <c:v>0.18076000000000064</c:v>
                </c:pt>
                <c:pt idx="4520">
                  <c:v>0.18080000000000004</c:v>
                </c:pt>
                <c:pt idx="4521">
                  <c:v>0.18084000000000044</c:v>
                </c:pt>
                <c:pt idx="4522">
                  <c:v>0.18088000000000001</c:v>
                </c:pt>
                <c:pt idx="4523">
                  <c:v>0.18092000000000041</c:v>
                </c:pt>
                <c:pt idx="4524">
                  <c:v>0.18096000000000079</c:v>
                </c:pt>
                <c:pt idx="4525">
                  <c:v>0.18100000000000024</c:v>
                </c:pt>
                <c:pt idx="4526">
                  <c:v>0.18104000000000073</c:v>
                </c:pt>
                <c:pt idx="4527">
                  <c:v>0.18108000000000021</c:v>
                </c:pt>
                <c:pt idx="4528">
                  <c:v>0.18112</c:v>
                </c:pt>
                <c:pt idx="4529">
                  <c:v>0.18116000000000004</c:v>
                </c:pt>
                <c:pt idx="4530">
                  <c:v>0.18120000000000044</c:v>
                </c:pt>
                <c:pt idx="4531">
                  <c:v>0.18124000000000082</c:v>
                </c:pt>
                <c:pt idx="4532">
                  <c:v>0.18128000000000041</c:v>
                </c:pt>
                <c:pt idx="4533">
                  <c:v>0.18132000000000001</c:v>
                </c:pt>
                <c:pt idx="4534">
                  <c:v>0.18136000000000024</c:v>
                </c:pt>
                <c:pt idx="4535">
                  <c:v>0.18140000000000073</c:v>
                </c:pt>
                <c:pt idx="4536">
                  <c:v>0.18144000000000099</c:v>
                </c:pt>
                <c:pt idx="4537">
                  <c:v>0.18148000000000061</c:v>
                </c:pt>
                <c:pt idx="4538">
                  <c:v>0.18152000000000001</c:v>
                </c:pt>
                <c:pt idx="4539">
                  <c:v>0.18156000000000044</c:v>
                </c:pt>
                <c:pt idx="4540">
                  <c:v>0.18160000000000001</c:v>
                </c:pt>
                <c:pt idx="4541">
                  <c:v>0.18164000000000041</c:v>
                </c:pt>
                <c:pt idx="4542">
                  <c:v>0.18168000000000001</c:v>
                </c:pt>
                <c:pt idx="4543">
                  <c:v>0.18172000000000021</c:v>
                </c:pt>
                <c:pt idx="4544">
                  <c:v>0.18176000000000073</c:v>
                </c:pt>
                <c:pt idx="4545">
                  <c:v>0.18180000000000004</c:v>
                </c:pt>
                <c:pt idx="4546">
                  <c:v>0.18184000000000061</c:v>
                </c:pt>
                <c:pt idx="4547">
                  <c:v>0.18188000000000001</c:v>
                </c:pt>
                <c:pt idx="4548">
                  <c:v>0.18192000000000041</c:v>
                </c:pt>
                <c:pt idx="4549">
                  <c:v>0.18196000000000082</c:v>
                </c:pt>
                <c:pt idx="4550">
                  <c:v>0.18200000000000024</c:v>
                </c:pt>
                <c:pt idx="4551">
                  <c:v>0.18204000000000073</c:v>
                </c:pt>
                <c:pt idx="4552">
                  <c:v>0.18208000000000021</c:v>
                </c:pt>
                <c:pt idx="4553">
                  <c:v>0.18212</c:v>
                </c:pt>
                <c:pt idx="4554">
                  <c:v>0.18216000000000004</c:v>
                </c:pt>
                <c:pt idx="4555">
                  <c:v>0.18220000000000044</c:v>
                </c:pt>
                <c:pt idx="4556">
                  <c:v>0.18224000000000082</c:v>
                </c:pt>
                <c:pt idx="4557">
                  <c:v>0.18228000000000041</c:v>
                </c:pt>
                <c:pt idx="4558">
                  <c:v>0.18232000000000001</c:v>
                </c:pt>
                <c:pt idx="4559">
                  <c:v>0.18236000000000024</c:v>
                </c:pt>
                <c:pt idx="4560">
                  <c:v>0.18240000000000073</c:v>
                </c:pt>
                <c:pt idx="4561">
                  <c:v>0.18244000000000099</c:v>
                </c:pt>
                <c:pt idx="4562">
                  <c:v>0.18248000000000061</c:v>
                </c:pt>
                <c:pt idx="4563">
                  <c:v>0.18252000000000004</c:v>
                </c:pt>
                <c:pt idx="4564">
                  <c:v>0.18256000000000044</c:v>
                </c:pt>
                <c:pt idx="4565">
                  <c:v>0.18260000000000001</c:v>
                </c:pt>
                <c:pt idx="4566">
                  <c:v>0.18264000000000041</c:v>
                </c:pt>
                <c:pt idx="4567">
                  <c:v>0.18268000000000001</c:v>
                </c:pt>
                <c:pt idx="4568">
                  <c:v>0.18272000000000024</c:v>
                </c:pt>
                <c:pt idx="4569">
                  <c:v>0.18276000000000073</c:v>
                </c:pt>
                <c:pt idx="4570">
                  <c:v>0.18280000000000021</c:v>
                </c:pt>
                <c:pt idx="4571">
                  <c:v>0.18284000000000061</c:v>
                </c:pt>
                <c:pt idx="4572">
                  <c:v>0.18288000000000001</c:v>
                </c:pt>
                <c:pt idx="4573">
                  <c:v>0.18292000000000044</c:v>
                </c:pt>
                <c:pt idx="4574">
                  <c:v>0.18296000000000082</c:v>
                </c:pt>
                <c:pt idx="4575">
                  <c:v>0.18300000000000041</c:v>
                </c:pt>
                <c:pt idx="4576">
                  <c:v>0.18304000000000073</c:v>
                </c:pt>
                <c:pt idx="4577">
                  <c:v>0.18308000000000021</c:v>
                </c:pt>
                <c:pt idx="4578">
                  <c:v>0.18312</c:v>
                </c:pt>
                <c:pt idx="4579">
                  <c:v>0.18316000000000004</c:v>
                </c:pt>
                <c:pt idx="4580">
                  <c:v>0.18320000000000061</c:v>
                </c:pt>
                <c:pt idx="4581">
                  <c:v>0.18324000000000082</c:v>
                </c:pt>
                <c:pt idx="4582">
                  <c:v>0.18328000000000041</c:v>
                </c:pt>
                <c:pt idx="4583">
                  <c:v>0.18332000000000001</c:v>
                </c:pt>
                <c:pt idx="4584">
                  <c:v>0.18336000000000041</c:v>
                </c:pt>
                <c:pt idx="4585">
                  <c:v>0.18340000000000073</c:v>
                </c:pt>
                <c:pt idx="4586">
                  <c:v>0.18344000000000099</c:v>
                </c:pt>
                <c:pt idx="4587">
                  <c:v>0.18348000000000067</c:v>
                </c:pt>
                <c:pt idx="4588">
                  <c:v>0.18352000000000004</c:v>
                </c:pt>
                <c:pt idx="4589">
                  <c:v>0.18356000000000064</c:v>
                </c:pt>
                <c:pt idx="4590">
                  <c:v>0.18360000000000001</c:v>
                </c:pt>
                <c:pt idx="4591">
                  <c:v>0.18364000000000041</c:v>
                </c:pt>
                <c:pt idx="4592">
                  <c:v>0.18368000000000001</c:v>
                </c:pt>
                <c:pt idx="4593">
                  <c:v>0.18372000000000024</c:v>
                </c:pt>
                <c:pt idx="4594">
                  <c:v>0.18376000000000073</c:v>
                </c:pt>
                <c:pt idx="4595">
                  <c:v>0.18380000000000021</c:v>
                </c:pt>
                <c:pt idx="4596">
                  <c:v>0.18384000000000061</c:v>
                </c:pt>
                <c:pt idx="4597">
                  <c:v>0.18388000000000004</c:v>
                </c:pt>
                <c:pt idx="4598">
                  <c:v>0.18392000000000044</c:v>
                </c:pt>
                <c:pt idx="4599">
                  <c:v>0.18396000000000082</c:v>
                </c:pt>
                <c:pt idx="4600">
                  <c:v>0.18400000000000041</c:v>
                </c:pt>
                <c:pt idx="4601">
                  <c:v>0.18404000000000073</c:v>
                </c:pt>
                <c:pt idx="4602">
                  <c:v>0.18408000000000024</c:v>
                </c:pt>
                <c:pt idx="4603">
                  <c:v>0.18412000000000001</c:v>
                </c:pt>
                <c:pt idx="4604">
                  <c:v>0.18416000000000021</c:v>
                </c:pt>
                <c:pt idx="4605">
                  <c:v>0.18420000000000061</c:v>
                </c:pt>
                <c:pt idx="4606">
                  <c:v>0.18424000000000082</c:v>
                </c:pt>
                <c:pt idx="4607">
                  <c:v>0.18428000000000044</c:v>
                </c:pt>
                <c:pt idx="4608">
                  <c:v>0.18432000000000001</c:v>
                </c:pt>
                <c:pt idx="4609">
                  <c:v>0.18436000000000041</c:v>
                </c:pt>
                <c:pt idx="4610">
                  <c:v>0.18440000000000073</c:v>
                </c:pt>
                <c:pt idx="4611">
                  <c:v>0.18444000000000099</c:v>
                </c:pt>
                <c:pt idx="4612">
                  <c:v>0.18448000000000073</c:v>
                </c:pt>
                <c:pt idx="4613">
                  <c:v>0.18452000000000021</c:v>
                </c:pt>
                <c:pt idx="4614">
                  <c:v>0.18456000000000061</c:v>
                </c:pt>
                <c:pt idx="4615">
                  <c:v>0.18460000000000001</c:v>
                </c:pt>
                <c:pt idx="4616">
                  <c:v>0.18464000000000041</c:v>
                </c:pt>
                <c:pt idx="4617">
                  <c:v>0.18468000000000001</c:v>
                </c:pt>
                <c:pt idx="4618">
                  <c:v>0.18472000000000041</c:v>
                </c:pt>
                <c:pt idx="4619">
                  <c:v>0.18476000000000073</c:v>
                </c:pt>
                <c:pt idx="4620">
                  <c:v>0.18480000000000021</c:v>
                </c:pt>
                <c:pt idx="4621">
                  <c:v>0.18484000000000067</c:v>
                </c:pt>
                <c:pt idx="4622">
                  <c:v>0.18488000000000004</c:v>
                </c:pt>
                <c:pt idx="4623">
                  <c:v>0.18492000000000064</c:v>
                </c:pt>
                <c:pt idx="4624">
                  <c:v>0.18496000000000082</c:v>
                </c:pt>
                <c:pt idx="4625">
                  <c:v>0.18500000000000041</c:v>
                </c:pt>
                <c:pt idx="4626">
                  <c:v>0.18504000000000081</c:v>
                </c:pt>
                <c:pt idx="4627">
                  <c:v>0.18508000000000024</c:v>
                </c:pt>
                <c:pt idx="4628">
                  <c:v>0.18512000000000001</c:v>
                </c:pt>
                <c:pt idx="4629">
                  <c:v>0.18516000000000021</c:v>
                </c:pt>
                <c:pt idx="4630">
                  <c:v>0.18520000000000061</c:v>
                </c:pt>
                <c:pt idx="4631">
                  <c:v>0.18524000000000099</c:v>
                </c:pt>
                <c:pt idx="4632">
                  <c:v>0.18528000000000044</c:v>
                </c:pt>
                <c:pt idx="4633">
                  <c:v>0.18532000000000001</c:v>
                </c:pt>
                <c:pt idx="4634">
                  <c:v>0.18536000000000041</c:v>
                </c:pt>
                <c:pt idx="4635">
                  <c:v>0.18540000000000073</c:v>
                </c:pt>
                <c:pt idx="4636">
                  <c:v>0.18544000000000108</c:v>
                </c:pt>
                <c:pt idx="4637">
                  <c:v>0.18548000000000073</c:v>
                </c:pt>
                <c:pt idx="4638">
                  <c:v>0.18552000000000021</c:v>
                </c:pt>
                <c:pt idx="4639">
                  <c:v>0.18556000000000061</c:v>
                </c:pt>
                <c:pt idx="4640">
                  <c:v>0.18560000000000001</c:v>
                </c:pt>
                <c:pt idx="4641">
                  <c:v>0.18564000000000044</c:v>
                </c:pt>
                <c:pt idx="4642">
                  <c:v>0.18568000000000001</c:v>
                </c:pt>
                <c:pt idx="4643">
                  <c:v>0.18572000000000041</c:v>
                </c:pt>
                <c:pt idx="4644">
                  <c:v>0.18576000000000073</c:v>
                </c:pt>
                <c:pt idx="4645">
                  <c:v>0.18580000000000021</c:v>
                </c:pt>
                <c:pt idx="4646">
                  <c:v>0.18584000000000073</c:v>
                </c:pt>
                <c:pt idx="4647">
                  <c:v>0.18588000000000021</c:v>
                </c:pt>
                <c:pt idx="4648">
                  <c:v>0.18592000000000061</c:v>
                </c:pt>
                <c:pt idx="4649">
                  <c:v>0.18596000000000082</c:v>
                </c:pt>
                <c:pt idx="4650">
                  <c:v>0.18600000000000044</c:v>
                </c:pt>
                <c:pt idx="4651">
                  <c:v>0.18604000000000082</c:v>
                </c:pt>
                <c:pt idx="4652">
                  <c:v>0.18608000000000041</c:v>
                </c:pt>
                <c:pt idx="4653">
                  <c:v>0.18612000000000001</c:v>
                </c:pt>
                <c:pt idx="4654">
                  <c:v>0.18616000000000021</c:v>
                </c:pt>
                <c:pt idx="4655">
                  <c:v>0.18620000000000073</c:v>
                </c:pt>
                <c:pt idx="4656">
                  <c:v>0.18624000000000099</c:v>
                </c:pt>
                <c:pt idx="4657">
                  <c:v>0.18628000000000064</c:v>
                </c:pt>
                <c:pt idx="4658">
                  <c:v>0.18632000000000001</c:v>
                </c:pt>
                <c:pt idx="4659">
                  <c:v>0.18636000000000041</c:v>
                </c:pt>
                <c:pt idx="4660">
                  <c:v>0.18640000000000082</c:v>
                </c:pt>
                <c:pt idx="4661">
                  <c:v>0.18644000000000108</c:v>
                </c:pt>
                <c:pt idx="4662">
                  <c:v>0.18648000000000073</c:v>
                </c:pt>
                <c:pt idx="4663">
                  <c:v>0.18652000000000021</c:v>
                </c:pt>
                <c:pt idx="4664">
                  <c:v>0.18656000000000061</c:v>
                </c:pt>
                <c:pt idx="4665">
                  <c:v>0.18660000000000004</c:v>
                </c:pt>
                <c:pt idx="4666">
                  <c:v>0.18664000000000044</c:v>
                </c:pt>
                <c:pt idx="4667">
                  <c:v>0.18668000000000001</c:v>
                </c:pt>
                <c:pt idx="4668">
                  <c:v>0.18672000000000041</c:v>
                </c:pt>
                <c:pt idx="4669">
                  <c:v>0.18676000000000073</c:v>
                </c:pt>
                <c:pt idx="4670">
                  <c:v>0.18680000000000024</c:v>
                </c:pt>
                <c:pt idx="4671">
                  <c:v>0.18684000000000073</c:v>
                </c:pt>
                <c:pt idx="4672">
                  <c:v>0.18688000000000021</c:v>
                </c:pt>
                <c:pt idx="4673">
                  <c:v>0.18692000000000061</c:v>
                </c:pt>
                <c:pt idx="4674">
                  <c:v>0.18696000000000088</c:v>
                </c:pt>
                <c:pt idx="4675">
                  <c:v>0.18700000000000044</c:v>
                </c:pt>
                <c:pt idx="4676">
                  <c:v>0.18704000000000082</c:v>
                </c:pt>
                <c:pt idx="4677">
                  <c:v>0.18708000000000041</c:v>
                </c:pt>
                <c:pt idx="4678">
                  <c:v>0.18712000000000001</c:v>
                </c:pt>
                <c:pt idx="4679">
                  <c:v>0.18716000000000024</c:v>
                </c:pt>
                <c:pt idx="4680">
                  <c:v>0.18720000000000073</c:v>
                </c:pt>
                <c:pt idx="4681">
                  <c:v>0.18724000000000099</c:v>
                </c:pt>
                <c:pt idx="4682">
                  <c:v>0.18728000000000061</c:v>
                </c:pt>
                <c:pt idx="4683">
                  <c:v>0.18732000000000001</c:v>
                </c:pt>
                <c:pt idx="4684">
                  <c:v>0.18736000000000044</c:v>
                </c:pt>
                <c:pt idx="4685">
                  <c:v>0.18740000000000082</c:v>
                </c:pt>
                <c:pt idx="4686">
                  <c:v>0.18744000000000108</c:v>
                </c:pt>
                <c:pt idx="4687">
                  <c:v>0.18748000000000073</c:v>
                </c:pt>
                <c:pt idx="4688">
                  <c:v>0.18752000000000021</c:v>
                </c:pt>
                <c:pt idx="4689">
                  <c:v>0.18756000000000073</c:v>
                </c:pt>
                <c:pt idx="4690">
                  <c:v>0.18760000000000004</c:v>
                </c:pt>
                <c:pt idx="4691">
                  <c:v>0.18764000000000064</c:v>
                </c:pt>
                <c:pt idx="4692">
                  <c:v>0.18768000000000001</c:v>
                </c:pt>
                <c:pt idx="4693">
                  <c:v>0.18772000000000041</c:v>
                </c:pt>
                <c:pt idx="4694">
                  <c:v>0.18776000000000082</c:v>
                </c:pt>
                <c:pt idx="4695">
                  <c:v>0.18780000000000024</c:v>
                </c:pt>
                <c:pt idx="4696">
                  <c:v>0.18784000000000073</c:v>
                </c:pt>
                <c:pt idx="4697">
                  <c:v>0.18788000000000021</c:v>
                </c:pt>
                <c:pt idx="4698">
                  <c:v>0.18792000000000061</c:v>
                </c:pt>
                <c:pt idx="4699">
                  <c:v>0.18796000000000099</c:v>
                </c:pt>
                <c:pt idx="4700">
                  <c:v>0.18800000000000044</c:v>
                </c:pt>
                <c:pt idx="4701">
                  <c:v>0.18804000000000082</c:v>
                </c:pt>
                <c:pt idx="4702">
                  <c:v>0.18808000000000041</c:v>
                </c:pt>
                <c:pt idx="4703">
                  <c:v>0.18812000000000001</c:v>
                </c:pt>
                <c:pt idx="4704">
                  <c:v>0.18816000000000024</c:v>
                </c:pt>
                <c:pt idx="4705">
                  <c:v>0.18820000000000073</c:v>
                </c:pt>
                <c:pt idx="4706">
                  <c:v>0.18824000000000099</c:v>
                </c:pt>
                <c:pt idx="4707">
                  <c:v>0.18828000000000061</c:v>
                </c:pt>
                <c:pt idx="4708">
                  <c:v>0.18832000000000004</c:v>
                </c:pt>
                <c:pt idx="4709">
                  <c:v>0.18836000000000044</c:v>
                </c:pt>
                <c:pt idx="4710">
                  <c:v>0.18840000000000082</c:v>
                </c:pt>
                <c:pt idx="4711">
                  <c:v>0.18844000000000108</c:v>
                </c:pt>
                <c:pt idx="4712">
                  <c:v>0.18848000000000073</c:v>
                </c:pt>
                <c:pt idx="4713">
                  <c:v>0.18852000000000024</c:v>
                </c:pt>
                <c:pt idx="4714">
                  <c:v>0.18856000000000073</c:v>
                </c:pt>
                <c:pt idx="4715">
                  <c:v>0.18860000000000021</c:v>
                </c:pt>
                <c:pt idx="4716">
                  <c:v>0.18864000000000061</c:v>
                </c:pt>
                <c:pt idx="4717">
                  <c:v>0.18868000000000001</c:v>
                </c:pt>
                <c:pt idx="4718">
                  <c:v>0.18872000000000044</c:v>
                </c:pt>
                <c:pt idx="4719">
                  <c:v>0.18876000000000082</c:v>
                </c:pt>
                <c:pt idx="4720">
                  <c:v>0.18880000000000041</c:v>
                </c:pt>
                <c:pt idx="4721">
                  <c:v>0.18884000000000073</c:v>
                </c:pt>
                <c:pt idx="4722">
                  <c:v>0.18888000000000021</c:v>
                </c:pt>
                <c:pt idx="4723">
                  <c:v>0.18892000000000073</c:v>
                </c:pt>
                <c:pt idx="4724">
                  <c:v>0.18896000000000099</c:v>
                </c:pt>
                <c:pt idx="4725">
                  <c:v>0.18900000000000064</c:v>
                </c:pt>
                <c:pt idx="4726">
                  <c:v>0.18904000000000082</c:v>
                </c:pt>
                <c:pt idx="4727">
                  <c:v>0.18908000000000041</c:v>
                </c:pt>
                <c:pt idx="4728">
                  <c:v>0.18912000000000001</c:v>
                </c:pt>
                <c:pt idx="4729">
                  <c:v>0.18916000000000024</c:v>
                </c:pt>
                <c:pt idx="4730">
                  <c:v>0.18920000000000073</c:v>
                </c:pt>
                <c:pt idx="4731">
                  <c:v>0.18924000000000099</c:v>
                </c:pt>
                <c:pt idx="4732">
                  <c:v>0.18928000000000061</c:v>
                </c:pt>
                <c:pt idx="4733">
                  <c:v>0.18932000000000004</c:v>
                </c:pt>
                <c:pt idx="4734">
                  <c:v>0.18936000000000044</c:v>
                </c:pt>
                <c:pt idx="4735">
                  <c:v>0.18940000000000082</c:v>
                </c:pt>
                <c:pt idx="4736">
                  <c:v>0.18944000000000108</c:v>
                </c:pt>
                <c:pt idx="4737">
                  <c:v>0.18948000000000076</c:v>
                </c:pt>
                <c:pt idx="4738">
                  <c:v>0.18952000000000024</c:v>
                </c:pt>
                <c:pt idx="4739">
                  <c:v>0.18956000000000073</c:v>
                </c:pt>
                <c:pt idx="4740">
                  <c:v>0.18960000000000021</c:v>
                </c:pt>
                <c:pt idx="4741">
                  <c:v>0.18964000000000061</c:v>
                </c:pt>
                <c:pt idx="4742">
                  <c:v>0.18968000000000004</c:v>
                </c:pt>
                <c:pt idx="4743">
                  <c:v>0.18972000000000044</c:v>
                </c:pt>
                <c:pt idx="4744">
                  <c:v>0.18976000000000082</c:v>
                </c:pt>
                <c:pt idx="4745">
                  <c:v>0.18980000000000041</c:v>
                </c:pt>
                <c:pt idx="4746">
                  <c:v>0.18984000000000073</c:v>
                </c:pt>
                <c:pt idx="4747">
                  <c:v>0.18988000000000024</c:v>
                </c:pt>
                <c:pt idx="4748">
                  <c:v>0.18992000000000073</c:v>
                </c:pt>
                <c:pt idx="4749">
                  <c:v>0.18996000000000099</c:v>
                </c:pt>
                <c:pt idx="4750">
                  <c:v>0.19</c:v>
                </c:pt>
                <c:pt idx="4751">
                  <c:v>0.19004000000000001</c:v>
                </c:pt>
                <c:pt idx="4752">
                  <c:v>0.19008000000000003</c:v>
                </c:pt>
                <c:pt idx="4753">
                  <c:v>0.19011999999999998</c:v>
                </c:pt>
                <c:pt idx="4754">
                  <c:v>0.19016000000000002</c:v>
                </c:pt>
                <c:pt idx="4755">
                  <c:v>0.19020000000000001</c:v>
                </c:pt>
                <c:pt idx="4756">
                  <c:v>0.19024000000000021</c:v>
                </c:pt>
                <c:pt idx="4757">
                  <c:v>0.19028</c:v>
                </c:pt>
                <c:pt idx="4758">
                  <c:v>0.19032000000000002</c:v>
                </c:pt>
                <c:pt idx="4759">
                  <c:v>0.19036000000000003</c:v>
                </c:pt>
                <c:pt idx="4760">
                  <c:v>0.19040000000000001</c:v>
                </c:pt>
                <c:pt idx="4761">
                  <c:v>0.19044000000000041</c:v>
                </c:pt>
                <c:pt idx="4762">
                  <c:v>0.19048000000000001</c:v>
                </c:pt>
                <c:pt idx="4763">
                  <c:v>0.19052000000000002</c:v>
                </c:pt>
                <c:pt idx="4764">
                  <c:v>0.19056000000000001</c:v>
                </c:pt>
                <c:pt idx="4765">
                  <c:v>0.19060000000000002</c:v>
                </c:pt>
                <c:pt idx="4766">
                  <c:v>0.19064</c:v>
                </c:pt>
                <c:pt idx="4767">
                  <c:v>0.19068000000000002</c:v>
                </c:pt>
                <c:pt idx="4768">
                  <c:v>0.19072000000000003</c:v>
                </c:pt>
                <c:pt idx="4769">
                  <c:v>0.19076000000000001</c:v>
                </c:pt>
                <c:pt idx="4770">
                  <c:v>0.19080000000000003</c:v>
                </c:pt>
                <c:pt idx="4771">
                  <c:v>0.19084000000000001</c:v>
                </c:pt>
                <c:pt idx="4772">
                  <c:v>0.19088000000000002</c:v>
                </c:pt>
                <c:pt idx="4773">
                  <c:v>0.19092000000000001</c:v>
                </c:pt>
                <c:pt idx="4774">
                  <c:v>0.19096000000000021</c:v>
                </c:pt>
                <c:pt idx="4775">
                  <c:v>0.191</c:v>
                </c:pt>
                <c:pt idx="4776">
                  <c:v>0.19104000000000004</c:v>
                </c:pt>
                <c:pt idx="4777">
                  <c:v>0.19108000000000003</c:v>
                </c:pt>
                <c:pt idx="4778">
                  <c:v>0.19111999999999998</c:v>
                </c:pt>
                <c:pt idx="4779">
                  <c:v>0.19116000000000002</c:v>
                </c:pt>
                <c:pt idx="4780">
                  <c:v>0.19120000000000001</c:v>
                </c:pt>
                <c:pt idx="4781">
                  <c:v>0.19124000000000024</c:v>
                </c:pt>
                <c:pt idx="4782">
                  <c:v>0.19128000000000001</c:v>
                </c:pt>
                <c:pt idx="4783">
                  <c:v>0.19132000000000002</c:v>
                </c:pt>
                <c:pt idx="4784">
                  <c:v>0.19136</c:v>
                </c:pt>
                <c:pt idx="4785">
                  <c:v>0.19140000000000001</c:v>
                </c:pt>
                <c:pt idx="4786">
                  <c:v>0.19144000000000044</c:v>
                </c:pt>
                <c:pt idx="4787">
                  <c:v>0.19148000000000001</c:v>
                </c:pt>
                <c:pt idx="4788">
                  <c:v>0.19152000000000002</c:v>
                </c:pt>
                <c:pt idx="4789">
                  <c:v>0.19156000000000001</c:v>
                </c:pt>
                <c:pt idx="4790">
                  <c:v>0.19160000000000002</c:v>
                </c:pt>
                <c:pt idx="4791">
                  <c:v>0.19164</c:v>
                </c:pt>
                <c:pt idx="4792">
                  <c:v>0.19168000000000002</c:v>
                </c:pt>
                <c:pt idx="4793">
                  <c:v>0.19172000000000003</c:v>
                </c:pt>
                <c:pt idx="4794">
                  <c:v>0.19176000000000001</c:v>
                </c:pt>
                <c:pt idx="4795">
                  <c:v>0.19180000000000003</c:v>
                </c:pt>
                <c:pt idx="4796">
                  <c:v>0.19184000000000001</c:v>
                </c:pt>
                <c:pt idx="4797">
                  <c:v>0.19188000000000002</c:v>
                </c:pt>
                <c:pt idx="4798">
                  <c:v>0.19192000000000001</c:v>
                </c:pt>
                <c:pt idx="4799">
                  <c:v>0.19196000000000021</c:v>
                </c:pt>
                <c:pt idx="4800">
                  <c:v>0.192</c:v>
                </c:pt>
                <c:pt idx="4801">
                  <c:v>0.19204000000000004</c:v>
                </c:pt>
                <c:pt idx="4802">
                  <c:v>0.19208000000000003</c:v>
                </c:pt>
                <c:pt idx="4803">
                  <c:v>0.19211999999999999</c:v>
                </c:pt>
                <c:pt idx="4804">
                  <c:v>0.19216000000000003</c:v>
                </c:pt>
                <c:pt idx="4805">
                  <c:v>0.19220000000000001</c:v>
                </c:pt>
                <c:pt idx="4806">
                  <c:v>0.19224000000000024</c:v>
                </c:pt>
                <c:pt idx="4807">
                  <c:v>0.19228000000000001</c:v>
                </c:pt>
                <c:pt idx="4808">
                  <c:v>0.19232000000000002</c:v>
                </c:pt>
                <c:pt idx="4809">
                  <c:v>0.19236</c:v>
                </c:pt>
                <c:pt idx="4810">
                  <c:v>0.19240000000000004</c:v>
                </c:pt>
                <c:pt idx="4811">
                  <c:v>0.19244000000000044</c:v>
                </c:pt>
                <c:pt idx="4812">
                  <c:v>0.19248000000000001</c:v>
                </c:pt>
                <c:pt idx="4813">
                  <c:v>0.19252000000000002</c:v>
                </c:pt>
                <c:pt idx="4814">
                  <c:v>0.19256000000000001</c:v>
                </c:pt>
                <c:pt idx="4815">
                  <c:v>0.19260000000000002</c:v>
                </c:pt>
                <c:pt idx="4816">
                  <c:v>0.19264000000000001</c:v>
                </c:pt>
                <c:pt idx="4817">
                  <c:v>0.19268000000000002</c:v>
                </c:pt>
                <c:pt idx="4818">
                  <c:v>0.19272</c:v>
                </c:pt>
                <c:pt idx="4819">
                  <c:v>0.19276000000000001</c:v>
                </c:pt>
                <c:pt idx="4820">
                  <c:v>0.19280000000000003</c:v>
                </c:pt>
                <c:pt idx="4821">
                  <c:v>0.19284000000000001</c:v>
                </c:pt>
                <c:pt idx="4822">
                  <c:v>0.19288000000000002</c:v>
                </c:pt>
                <c:pt idx="4823">
                  <c:v>0.19292000000000001</c:v>
                </c:pt>
                <c:pt idx="4824">
                  <c:v>0.19296000000000021</c:v>
                </c:pt>
                <c:pt idx="4825">
                  <c:v>0.193</c:v>
                </c:pt>
                <c:pt idx="4826">
                  <c:v>0.19304000000000004</c:v>
                </c:pt>
                <c:pt idx="4827">
                  <c:v>0.19308000000000003</c:v>
                </c:pt>
                <c:pt idx="4828">
                  <c:v>0.19311999999999999</c:v>
                </c:pt>
                <c:pt idx="4829">
                  <c:v>0.19316000000000003</c:v>
                </c:pt>
                <c:pt idx="4830">
                  <c:v>0.19320000000000001</c:v>
                </c:pt>
                <c:pt idx="4831">
                  <c:v>0.19324000000000024</c:v>
                </c:pt>
                <c:pt idx="4832">
                  <c:v>0.19328000000000001</c:v>
                </c:pt>
                <c:pt idx="4833">
                  <c:v>0.19332000000000002</c:v>
                </c:pt>
                <c:pt idx="4834">
                  <c:v>0.19336</c:v>
                </c:pt>
                <c:pt idx="4835">
                  <c:v>0.19340000000000004</c:v>
                </c:pt>
                <c:pt idx="4836">
                  <c:v>0.19344000000000044</c:v>
                </c:pt>
                <c:pt idx="4837">
                  <c:v>0.19348000000000001</c:v>
                </c:pt>
                <c:pt idx="4838">
                  <c:v>0.19352000000000003</c:v>
                </c:pt>
                <c:pt idx="4839">
                  <c:v>0.19356000000000001</c:v>
                </c:pt>
                <c:pt idx="4840">
                  <c:v>0.19360000000000002</c:v>
                </c:pt>
                <c:pt idx="4841">
                  <c:v>0.19364000000000001</c:v>
                </c:pt>
                <c:pt idx="4842">
                  <c:v>0.19368000000000002</c:v>
                </c:pt>
                <c:pt idx="4843">
                  <c:v>0.19372</c:v>
                </c:pt>
                <c:pt idx="4844">
                  <c:v>0.19376000000000004</c:v>
                </c:pt>
                <c:pt idx="4845">
                  <c:v>0.19380000000000003</c:v>
                </c:pt>
                <c:pt idx="4846">
                  <c:v>0.19384000000000001</c:v>
                </c:pt>
                <c:pt idx="4847">
                  <c:v>0.19388000000000002</c:v>
                </c:pt>
                <c:pt idx="4848">
                  <c:v>0.19392000000000001</c:v>
                </c:pt>
                <c:pt idx="4849">
                  <c:v>0.19396000000000024</c:v>
                </c:pt>
                <c:pt idx="4850">
                  <c:v>0.19400000000000001</c:v>
                </c:pt>
                <c:pt idx="4851">
                  <c:v>0.19404000000000021</c:v>
                </c:pt>
                <c:pt idx="4852">
                  <c:v>0.19408</c:v>
                </c:pt>
                <c:pt idx="4853">
                  <c:v>0.19411999999999999</c:v>
                </c:pt>
                <c:pt idx="4854">
                  <c:v>0.19416000000000003</c:v>
                </c:pt>
                <c:pt idx="4855">
                  <c:v>0.19420000000000001</c:v>
                </c:pt>
                <c:pt idx="4856">
                  <c:v>0.19424000000000041</c:v>
                </c:pt>
                <c:pt idx="4857">
                  <c:v>0.19428000000000001</c:v>
                </c:pt>
                <c:pt idx="4858">
                  <c:v>0.19432000000000002</c:v>
                </c:pt>
                <c:pt idx="4859">
                  <c:v>0.19436</c:v>
                </c:pt>
                <c:pt idx="4860">
                  <c:v>0.19440000000000004</c:v>
                </c:pt>
                <c:pt idx="4861">
                  <c:v>0.19444000000000064</c:v>
                </c:pt>
                <c:pt idx="4862">
                  <c:v>0.19448000000000001</c:v>
                </c:pt>
                <c:pt idx="4863">
                  <c:v>0.19452000000000003</c:v>
                </c:pt>
                <c:pt idx="4864">
                  <c:v>0.19456000000000001</c:v>
                </c:pt>
                <c:pt idx="4865">
                  <c:v>0.19460000000000002</c:v>
                </c:pt>
                <c:pt idx="4866">
                  <c:v>0.19464000000000001</c:v>
                </c:pt>
                <c:pt idx="4867">
                  <c:v>0.19468000000000002</c:v>
                </c:pt>
                <c:pt idx="4868">
                  <c:v>0.19472</c:v>
                </c:pt>
                <c:pt idx="4869">
                  <c:v>0.19476000000000004</c:v>
                </c:pt>
                <c:pt idx="4870">
                  <c:v>0.19480000000000003</c:v>
                </c:pt>
                <c:pt idx="4871">
                  <c:v>0.19484000000000001</c:v>
                </c:pt>
                <c:pt idx="4872">
                  <c:v>0.19488000000000003</c:v>
                </c:pt>
                <c:pt idx="4873">
                  <c:v>0.19492000000000001</c:v>
                </c:pt>
                <c:pt idx="4874">
                  <c:v>0.19496000000000024</c:v>
                </c:pt>
                <c:pt idx="4875">
                  <c:v>0.19500000000000001</c:v>
                </c:pt>
                <c:pt idx="4876">
                  <c:v>0.19504000000000021</c:v>
                </c:pt>
                <c:pt idx="4877">
                  <c:v>0.19508</c:v>
                </c:pt>
                <c:pt idx="4878">
                  <c:v>0.19512000000000002</c:v>
                </c:pt>
                <c:pt idx="4879">
                  <c:v>0.19516000000000003</c:v>
                </c:pt>
                <c:pt idx="4880">
                  <c:v>0.19520000000000001</c:v>
                </c:pt>
                <c:pt idx="4881">
                  <c:v>0.19524000000000041</c:v>
                </c:pt>
                <c:pt idx="4882">
                  <c:v>0.19528000000000001</c:v>
                </c:pt>
                <c:pt idx="4883">
                  <c:v>0.19532000000000002</c:v>
                </c:pt>
                <c:pt idx="4884">
                  <c:v>0.19536000000000001</c:v>
                </c:pt>
                <c:pt idx="4885">
                  <c:v>0.19540000000000021</c:v>
                </c:pt>
                <c:pt idx="4886">
                  <c:v>0.19544000000000061</c:v>
                </c:pt>
                <c:pt idx="4887">
                  <c:v>0.19548000000000001</c:v>
                </c:pt>
                <c:pt idx="4888">
                  <c:v>0.19552000000000003</c:v>
                </c:pt>
                <c:pt idx="4889">
                  <c:v>0.19556000000000001</c:v>
                </c:pt>
                <c:pt idx="4890">
                  <c:v>0.19560000000000002</c:v>
                </c:pt>
                <c:pt idx="4891">
                  <c:v>0.19564000000000001</c:v>
                </c:pt>
                <c:pt idx="4892">
                  <c:v>0.19568000000000002</c:v>
                </c:pt>
                <c:pt idx="4893">
                  <c:v>0.19572000000000001</c:v>
                </c:pt>
                <c:pt idx="4894">
                  <c:v>0.19576000000000021</c:v>
                </c:pt>
                <c:pt idx="4895">
                  <c:v>0.19580000000000003</c:v>
                </c:pt>
                <c:pt idx="4896">
                  <c:v>0.19584000000000001</c:v>
                </c:pt>
                <c:pt idx="4897">
                  <c:v>0.19588000000000003</c:v>
                </c:pt>
                <c:pt idx="4898">
                  <c:v>0.19592000000000001</c:v>
                </c:pt>
                <c:pt idx="4899">
                  <c:v>0.19596000000000041</c:v>
                </c:pt>
                <c:pt idx="4900">
                  <c:v>0.19600000000000001</c:v>
                </c:pt>
                <c:pt idx="4901">
                  <c:v>0.19604000000000021</c:v>
                </c:pt>
                <c:pt idx="4902">
                  <c:v>0.19608</c:v>
                </c:pt>
                <c:pt idx="4903">
                  <c:v>0.19612000000000002</c:v>
                </c:pt>
                <c:pt idx="4904">
                  <c:v>0.19616000000000003</c:v>
                </c:pt>
                <c:pt idx="4905">
                  <c:v>0.19620000000000001</c:v>
                </c:pt>
                <c:pt idx="4906">
                  <c:v>0.19624000000000041</c:v>
                </c:pt>
                <c:pt idx="4907">
                  <c:v>0.19628000000000001</c:v>
                </c:pt>
                <c:pt idx="4908">
                  <c:v>0.19632000000000002</c:v>
                </c:pt>
                <c:pt idx="4909">
                  <c:v>0.19636000000000001</c:v>
                </c:pt>
                <c:pt idx="4910">
                  <c:v>0.19640000000000021</c:v>
                </c:pt>
                <c:pt idx="4911">
                  <c:v>0.19644000000000061</c:v>
                </c:pt>
                <c:pt idx="4912">
                  <c:v>0.19648000000000004</c:v>
                </c:pt>
                <c:pt idx="4913">
                  <c:v>0.19652000000000003</c:v>
                </c:pt>
                <c:pt idx="4914">
                  <c:v>0.19656000000000001</c:v>
                </c:pt>
                <c:pt idx="4915">
                  <c:v>0.19660000000000002</c:v>
                </c:pt>
                <c:pt idx="4916">
                  <c:v>0.19664000000000001</c:v>
                </c:pt>
                <c:pt idx="4917">
                  <c:v>0.19668000000000002</c:v>
                </c:pt>
                <c:pt idx="4918">
                  <c:v>0.19672000000000001</c:v>
                </c:pt>
                <c:pt idx="4919">
                  <c:v>0.19676000000000021</c:v>
                </c:pt>
                <c:pt idx="4920">
                  <c:v>0.1968</c:v>
                </c:pt>
                <c:pt idx="4921">
                  <c:v>0.19684000000000001</c:v>
                </c:pt>
                <c:pt idx="4922">
                  <c:v>0.19688000000000003</c:v>
                </c:pt>
                <c:pt idx="4923">
                  <c:v>0.19692000000000001</c:v>
                </c:pt>
                <c:pt idx="4924">
                  <c:v>0.19696000000000041</c:v>
                </c:pt>
                <c:pt idx="4925">
                  <c:v>0.19700000000000001</c:v>
                </c:pt>
                <c:pt idx="4926">
                  <c:v>0.19704000000000021</c:v>
                </c:pt>
                <c:pt idx="4927">
                  <c:v>0.19708000000000001</c:v>
                </c:pt>
                <c:pt idx="4928">
                  <c:v>0.19712000000000002</c:v>
                </c:pt>
                <c:pt idx="4929">
                  <c:v>0.19716000000000003</c:v>
                </c:pt>
                <c:pt idx="4930">
                  <c:v>0.19720000000000001</c:v>
                </c:pt>
                <c:pt idx="4931">
                  <c:v>0.19724000000000041</c:v>
                </c:pt>
                <c:pt idx="4932">
                  <c:v>0.19728000000000001</c:v>
                </c:pt>
                <c:pt idx="4933">
                  <c:v>0.19732000000000002</c:v>
                </c:pt>
                <c:pt idx="4934">
                  <c:v>0.19736000000000001</c:v>
                </c:pt>
                <c:pt idx="4935">
                  <c:v>0.19740000000000021</c:v>
                </c:pt>
                <c:pt idx="4936">
                  <c:v>0.19744000000000073</c:v>
                </c:pt>
                <c:pt idx="4937">
                  <c:v>0.19748000000000004</c:v>
                </c:pt>
                <c:pt idx="4938">
                  <c:v>0.19752000000000003</c:v>
                </c:pt>
                <c:pt idx="4939">
                  <c:v>0.19756000000000001</c:v>
                </c:pt>
                <c:pt idx="4940">
                  <c:v>0.19760000000000003</c:v>
                </c:pt>
                <c:pt idx="4941">
                  <c:v>0.19764000000000001</c:v>
                </c:pt>
                <c:pt idx="4942">
                  <c:v>0.19768000000000002</c:v>
                </c:pt>
                <c:pt idx="4943">
                  <c:v>0.19772000000000001</c:v>
                </c:pt>
                <c:pt idx="4944">
                  <c:v>0.19776000000000021</c:v>
                </c:pt>
                <c:pt idx="4945">
                  <c:v>0.1978</c:v>
                </c:pt>
                <c:pt idx="4946">
                  <c:v>0.19784000000000004</c:v>
                </c:pt>
                <c:pt idx="4947">
                  <c:v>0.19788000000000003</c:v>
                </c:pt>
                <c:pt idx="4948">
                  <c:v>0.19792000000000001</c:v>
                </c:pt>
                <c:pt idx="4949">
                  <c:v>0.19796000000000041</c:v>
                </c:pt>
                <c:pt idx="4950">
                  <c:v>0.19800000000000001</c:v>
                </c:pt>
                <c:pt idx="4951">
                  <c:v>0.19804000000000024</c:v>
                </c:pt>
                <c:pt idx="4952">
                  <c:v>0.19808000000000001</c:v>
                </c:pt>
                <c:pt idx="4953">
                  <c:v>0.19812000000000002</c:v>
                </c:pt>
                <c:pt idx="4954">
                  <c:v>0.19816</c:v>
                </c:pt>
                <c:pt idx="4955">
                  <c:v>0.19820000000000004</c:v>
                </c:pt>
                <c:pt idx="4956">
                  <c:v>0.19824000000000044</c:v>
                </c:pt>
                <c:pt idx="4957">
                  <c:v>0.19828000000000001</c:v>
                </c:pt>
                <c:pt idx="4958">
                  <c:v>0.19832000000000002</c:v>
                </c:pt>
                <c:pt idx="4959">
                  <c:v>0.19836000000000001</c:v>
                </c:pt>
                <c:pt idx="4960">
                  <c:v>0.19840000000000024</c:v>
                </c:pt>
                <c:pt idx="4961">
                  <c:v>0.19844000000000073</c:v>
                </c:pt>
                <c:pt idx="4962">
                  <c:v>0.19848000000000021</c:v>
                </c:pt>
                <c:pt idx="4963">
                  <c:v>0.19852000000000003</c:v>
                </c:pt>
                <c:pt idx="4964">
                  <c:v>0.19856000000000001</c:v>
                </c:pt>
                <c:pt idx="4965">
                  <c:v>0.19860000000000003</c:v>
                </c:pt>
                <c:pt idx="4966">
                  <c:v>0.19864000000000001</c:v>
                </c:pt>
                <c:pt idx="4967">
                  <c:v>0.19868000000000002</c:v>
                </c:pt>
                <c:pt idx="4968">
                  <c:v>0.19872000000000001</c:v>
                </c:pt>
                <c:pt idx="4969">
                  <c:v>0.19876000000000021</c:v>
                </c:pt>
                <c:pt idx="4970">
                  <c:v>0.1988</c:v>
                </c:pt>
                <c:pt idx="4971">
                  <c:v>0.19884000000000004</c:v>
                </c:pt>
                <c:pt idx="4972">
                  <c:v>0.19888000000000003</c:v>
                </c:pt>
                <c:pt idx="4973">
                  <c:v>0.19892000000000001</c:v>
                </c:pt>
                <c:pt idx="4974">
                  <c:v>0.19896000000000041</c:v>
                </c:pt>
                <c:pt idx="4975">
                  <c:v>0.19900000000000001</c:v>
                </c:pt>
                <c:pt idx="4976">
                  <c:v>0.19904000000000024</c:v>
                </c:pt>
                <c:pt idx="4977">
                  <c:v>0.19908000000000001</c:v>
                </c:pt>
                <c:pt idx="4978">
                  <c:v>0.19912000000000002</c:v>
                </c:pt>
                <c:pt idx="4979">
                  <c:v>0.19916</c:v>
                </c:pt>
                <c:pt idx="4980">
                  <c:v>0.19920000000000004</c:v>
                </c:pt>
                <c:pt idx="4981">
                  <c:v>0.19924000000000044</c:v>
                </c:pt>
                <c:pt idx="4982">
                  <c:v>0.19928000000000001</c:v>
                </c:pt>
                <c:pt idx="4983">
                  <c:v>0.19932000000000002</c:v>
                </c:pt>
                <c:pt idx="4984">
                  <c:v>0.19936000000000001</c:v>
                </c:pt>
                <c:pt idx="4985">
                  <c:v>0.19940000000000024</c:v>
                </c:pt>
                <c:pt idx="4986">
                  <c:v>0.19944000000000073</c:v>
                </c:pt>
                <c:pt idx="4987">
                  <c:v>0.19948000000000021</c:v>
                </c:pt>
                <c:pt idx="4988">
                  <c:v>0.19952</c:v>
                </c:pt>
                <c:pt idx="4989">
                  <c:v>0.19956000000000004</c:v>
                </c:pt>
                <c:pt idx="4990">
                  <c:v>0.19960000000000003</c:v>
                </c:pt>
                <c:pt idx="4991">
                  <c:v>0.19964000000000001</c:v>
                </c:pt>
                <c:pt idx="4992">
                  <c:v>0.19968000000000002</c:v>
                </c:pt>
                <c:pt idx="4993">
                  <c:v>0.19972000000000001</c:v>
                </c:pt>
                <c:pt idx="4994">
                  <c:v>0.19976000000000024</c:v>
                </c:pt>
                <c:pt idx="4995">
                  <c:v>0.19980000000000001</c:v>
                </c:pt>
                <c:pt idx="4996">
                  <c:v>0.19984000000000021</c:v>
                </c:pt>
                <c:pt idx="4997">
                  <c:v>0.19988000000000003</c:v>
                </c:pt>
                <c:pt idx="4998">
                  <c:v>0.19992000000000001</c:v>
                </c:pt>
                <c:pt idx="4999">
                  <c:v>0.19996000000000044</c:v>
                </c:pt>
                <c:pt idx="5000">
                  <c:v>0.2</c:v>
                </c:pt>
                <c:pt idx="5001">
                  <c:v>0.20004000000000041</c:v>
                </c:pt>
                <c:pt idx="5002">
                  <c:v>0.20008000000000001</c:v>
                </c:pt>
                <c:pt idx="5003">
                  <c:v>0.20012000000000002</c:v>
                </c:pt>
                <c:pt idx="5004">
                  <c:v>0.20016</c:v>
                </c:pt>
                <c:pt idx="5005">
                  <c:v>0.20020000000000004</c:v>
                </c:pt>
                <c:pt idx="5006">
                  <c:v>0.20024000000000064</c:v>
                </c:pt>
                <c:pt idx="5007">
                  <c:v>0.20028000000000001</c:v>
                </c:pt>
                <c:pt idx="5008">
                  <c:v>0.20032000000000003</c:v>
                </c:pt>
                <c:pt idx="5009">
                  <c:v>0.20036000000000001</c:v>
                </c:pt>
                <c:pt idx="5010">
                  <c:v>0.20040000000000024</c:v>
                </c:pt>
                <c:pt idx="5011">
                  <c:v>0.20044000000000073</c:v>
                </c:pt>
                <c:pt idx="5012">
                  <c:v>0.20048000000000021</c:v>
                </c:pt>
                <c:pt idx="5013">
                  <c:v>0.20052</c:v>
                </c:pt>
                <c:pt idx="5014">
                  <c:v>0.20056000000000004</c:v>
                </c:pt>
                <c:pt idx="5015">
                  <c:v>0.20060000000000003</c:v>
                </c:pt>
                <c:pt idx="5016">
                  <c:v>0.20064000000000001</c:v>
                </c:pt>
                <c:pt idx="5017">
                  <c:v>0.20068000000000003</c:v>
                </c:pt>
                <c:pt idx="5018">
                  <c:v>0.20072000000000001</c:v>
                </c:pt>
                <c:pt idx="5019">
                  <c:v>0.20076000000000024</c:v>
                </c:pt>
                <c:pt idx="5020">
                  <c:v>0.20080000000000001</c:v>
                </c:pt>
                <c:pt idx="5021">
                  <c:v>0.20084000000000021</c:v>
                </c:pt>
                <c:pt idx="5022">
                  <c:v>0.20088</c:v>
                </c:pt>
                <c:pt idx="5023">
                  <c:v>0.20092000000000004</c:v>
                </c:pt>
                <c:pt idx="5024">
                  <c:v>0.20096000000000044</c:v>
                </c:pt>
                <c:pt idx="5025">
                  <c:v>0.20100000000000001</c:v>
                </c:pt>
                <c:pt idx="5026">
                  <c:v>0.20104000000000041</c:v>
                </c:pt>
                <c:pt idx="5027">
                  <c:v>0.20108000000000001</c:v>
                </c:pt>
                <c:pt idx="5028">
                  <c:v>0.20112000000000002</c:v>
                </c:pt>
                <c:pt idx="5029">
                  <c:v>0.20116000000000001</c:v>
                </c:pt>
                <c:pt idx="5030">
                  <c:v>0.20120000000000021</c:v>
                </c:pt>
                <c:pt idx="5031">
                  <c:v>0.20124000000000064</c:v>
                </c:pt>
                <c:pt idx="5032">
                  <c:v>0.20128000000000001</c:v>
                </c:pt>
                <c:pt idx="5033">
                  <c:v>0.20132000000000003</c:v>
                </c:pt>
                <c:pt idx="5034">
                  <c:v>0.20136000000000001</c:v>
                </c:pt>
                <c:pt idx="5035">
                  <c:v>0.20140000000000041</c:v>
                </c:pt>
                <c:pt idx="5036">
                  <c:v>0.20144000000000073</c:v>
                </c:pt>
                <c:pt idx="5037">
                  <c:v>0.20148000000000021</c:v>
                </c:pt>
                <c:pt idx="5038">
                  <c:v>0.20152</c:v>
                </c:pt>
                <c:pt idx="5039">
                  <c:v>0.20156000000000004</c:v>
                </c:pt>
                <c:pt idx="5040">
                  <c:v>0.20160000000000003</c:v>
                </c:pt>
                <c:pt idx="5041">
                  <c:v>0.20164000000000001</c:v>
                </c:pt>
                <c:pt idx="5042">
                  <c:v>0.20168000000000003</c:v>
                </c:pt>
                <c:pt idx="5043">
                  <c:v>0.20172000000000001</c:v>
                </c:pt>
                <c:pt idx="5044">
                  <c:v>0.20176000000000024</c:v>
                </c:pt>
                <c:pt idx="5045">
                  <c:v>0.20180000000000001</c:v>
                </c:pt>
                <c:pt idx="5046">
                  <c:v>0.20184000000000021</c:v>
                </c:pt>
                <c:pt idx="5047">
                  <c:v>0.20188</c:v>
                </c:pt>
                <c:pt idx="5048">
                  <c:v>0.20192000000000004</c:v>
                </c:pt>
                <c:pt idx="5049">
                  <c:v>0.20196000000000044</c:v>
                </c:pt>
                <c:pt idx="5050">
                  <c:v>0.20200000000000001</c:v>
                </c:pt>
                <c:pt idx="5051">
                  <c:v>0.20204000000000041</c:v>
                </c:pt>
                <c:pt idx="5052">
                  <c:v>0.20208000000000001</c:v>
                </c:pt>
                <c:pt idx="5053">
                  <c:v>0.20212000000000002</c:v>
                </c:pt>
                <c:pt idx="5054">
                  <c:v>0.20216000000000001</c:v>
                </c:pt>
                <c:pt idx="5055">
                  <c:v>0.20220000000000021</c:v>
                </c:pt>
                <c:pt idx="5056">
                  <c:v>0.20224000000000061</c:v>
                </c:pt>
                <c:pt idx="5057">
                  <c:v>0.20228000000000004</c:v>
                </c:pt>
                <c:pt idx="5058">
                  <c:v>0.20232000000000003</c:v>
                </c:pt>
                <c:pt idx="5059">
                  <c:v>0.20236000000000001</c:v>
                </c:pt>
                <c:pt idx="5060">
                  <c:v>0.20240000000000041</c:v>
                </c:pt>
                <c:pt idx="5061">
                  <c:v>0.20244000000000073</c:v>
                </c:pt>
                <c:pt idx="5062">
                  <c:v>0.20248000000000024</c:v>
                </c:pt>
                <c:pt idx="5063">
                  <c:v>0.20252000000000001</c:v>
                </c:pt>
                <c:pt idx="5064">
                  <c:v>0.20256000000000021</c:v>
                </c:pt>
                <c:pt idx="5065">
                  <c:v>0.20260000000000003</c:v>
                </c:pt>
                <c:pt idx="5066">
                  <c:v>0.20264000000000001</c:v>
                </c:pt>
                <c:pt idx="5067">
                  <c:v>0.20268000000000003</c:v>
                </c:pt>
                <c:pt idx="5068">
                  <c:v>0.20272000000000001</c:v>
                </c:pt>
                <c:pt idx="5069">
                  <c:v>0.20276000000000041</c:v>
                </c:pt>
                <c:pt idx="5070">
                  <c:v>0.20280000000000001</c:v>
                </c:pt>
                <c:pt idx="5071">
                  <c:v>0.20284000000000021</c:v>
                </c:pt>
                <c:pt idx="5072">
                  <c:v>0.20288</c:v>
                </c:pt>
                <c:pt idx="5073">
                  <c:v>0.20292000000000004</c:v>
                </c:pt>
                <c:pt idx="5074">
                  <c:v>0.20296000000000064</c:v>
                </c:pt>
                <c:pt idx="5075">
                  <c:v>0.20300000000000001</c:v>
                </c:pt>
                <c:pt idx="5076">
                  <c:v>0.20304000000000041</c:v>
                </c:pt>
                <c:pt idx="5077">
                  <c:v>0.20308000000000001</c:v>
                </c:pt>
                <c:pt idx="5078">
                  <c:v>0.20312000000000002</c:v>
                </c:pt>
                <c:pt idx="5079">
                  <c:v>0.20316000000000001</c:v>
                </c:pt>
                <c:pt idx="5080">
                  <c:v>0.20320000000000021</c:v>
                </c:pt>
                <c:pt idx="5081">
                  <c:v>0.20324000000000064</c:v>
                </c:pt>
                <c:pt idx="5082">
                  <c:v>0.20328000000000004</c:v>
                </c:pt>
                <c:pt idx="5083">
                  <c:v>0.20332000000000003</c:v>
                </c:pt>
                <c:pt idx="5084">
                  <c:v>0.20336000000000001</c:v>
                </c:pt>
                <c:pt idx="5085">
                  <c:v>0.20340000000000041</c:v>
                </c:pt>
                <c:pt idx="5086">
                  <c:v>0.20344000000000079</c:v>
                </c:pt>
                <c:pt idx="5087">
                  <c:v>0.20348000000000024</c:v>
                </c:pt>
                <c:pt idx="5088">
                  <c:v>0.20352000000000001</c:v>
                </c:pt>
                <c:pt idx="5089">
                  <c:v>0.20356000000000021</c:v>
                </c:pt>
                <c:pt idx="5090">
                  <c:v>0.2036</c:v>
                </c:pt>
                <c:pt idx="5091">
                  <c:v>0.20364000000000004</c:v>
                </c:pt>
                <c:pt idx="5092">
                  <c:v>0.20368000000000003</c:v>
                </c:pt>
                <c:pt idx="5093">
                  <c:v>0.20372000000000001</c:v>
                </c:pt>
                <c:pt idx="5094">
                  <c:v>0.20376000000000041</c:v>
                </c:pt>
                <c:pt idx="5095">
                  <c:v>0.20380000000000001</c:v>
                </c:pt>
                <c:pt idx="5096">
                  <c:v>0.20384000000000024</c:v>
                </c:pt>
                <c:pt idx="5097">
                  <c:v>0.20388000000000001</c:v>
                </c:pt>
                <c:pt idx="5098">
                  <c:v>0.20392000000000021</c:v>
                </c:pt>
                <c:pt idx="5099">
                  <c:v>0.20396000000000064</c:v>
                </c:pt>
                <c:pt idx="5100">
                  <c:v>0.20400000000000001</c:v>
                </c:pt>
                <c:pt idx="5101">
                  <c:v>0.20404000000000044</c:v>
                </c:pt>
                <c:pt idx="5102">
                  <c:v>0.20408000000000001</c:v>
                </c:pt>
                <c:pt idx="5103">
                  <c:v>0.20412000000000002</c:v>
                </c:pt>
                <c:pt idx="5104">
                  <c:v>0.20416000000000001</c:v>
                </c:pt>
                <c:pt idx="5105">
                  <c:v>0.20420000000000021</c:v>
                </c:pt>
                <c:pt idx="5106">
                  <c:v>0.20424000000000073</c:v>
                </c:pt>
                <c:pt idx="5107">
                  <c:v>0.20428000000000004</c:v>
                </c:pt>
                <c:pt idx="5108">
                  <c:v>0.20432000000000003</c:v>
                </c:pt>
                <c:pt idx="5109">
                  <c:v>0.20436000000000001</c:v>
                </c:pt>
                <c:pt idx="5110">
                  <c:v>0.20440000000000041</c:v>
                </c:pt>
                <c:pt idx="5111">
                  <c:v>0.20444000000000082</c:v>
                </c:pt>
                <c:pt idx="5112">
                  <c:v>0.20448000000000024</c:v>
                </c:pt>
                <c:pt idx="5113">
                  <c:v>0.20452000000000001</c:v>
                </c:pt>
                <c:pt idx="5114">
                  <c:v>0.20456000000000021</c:v>
                </c:pt>
                <c:pt idx="5115">
                  <c:v>0.2046</c:v>
                </c:pt>
                <c:pt idx="5116">
                  <c:v>0.20464000000000004</c:v>
                </c:pt>
                <c:pt idx="5117">
                  <c:v>0.20468000000000003</c:v>
                </c:pt>
                <c:pt idx="5118">
                  <c:v>0.20472000000000001</c:v>
                </c:pt>
                <c:pt idx="5119">
                  <c:v>0.20476000000000041</c:v>
                </c:pt>
                <c:pt idx="5120">
                  <c:v>0.20480000000000001</c:v>
                </c:pt>
                <c:pt idx="5121">
                  <c:v>0.20484000000000024</c:v>
                </c:pt>
                <c:pt idx="5122">
                  <c:v>0.20488000000000001</c:v>
                </c:pt>
                <c:pt idx="5123">
                  <c:v>0.20492000000000021</c:v>
                </c:pt>
                <c:pt idx="5124">
                  <c:v>0.20496000000000061</c:v>
                </c:pt>
                <c:pt idx="5125">
                  <c:v>0.20500000000000004</c:v>
                </c:pt>
                <c:pt idx="5126">
                  <c:v>0.20504000000000044</c:v>
                </c:pt>
                <c:pt idx="5127">
                  <c:v>0.20508000000000001</c:v>
                </c:pt>
                <c:pt idx="5128">
                  <c:v>0.20512000000000002</c:v>
                </c:pt>
                <c:pt idx="5129">
                  <c:v>0.20516000000000001</c:v>
                </c:pt>
                <c:pt idx="5130">
                  <c:v>0.20520000000000024</c:v>
                </c:pt>
                <c:pt idx="5131">
                  <c:v>0.20524000000000073</c:v>
                </c:pt>
                <c:pt idx="5132">
                  <c:v>0.20528000000000021</c:v>
                </c:pt>
                <c:pt idx="5133">
                  <c:v>0.20532000000000003</c:v>
                </c:pt>
                <c:pt idx="5134">
                  <c:v>0.20536000000000001</c:v>
                </c:pt>
                <c:pt idx="5135">
                  <c:v>0.20540000000000044</c:v>
                </c:pt>
                <c:pt idx="5136">
                  <c:v>0.20544000000000082</c:v>
                </c:pt>
                <c:pt idx="5137">
                  <c:v>0.20548000000000041</c:v>
                </c:pt>
                <c:pt idx="5138">
                  <c:v>0.20552000000000001</c:v>
                </c:pt>
                <c:pt idx="5139">
                  <c:v>0.20556000000000021</c:v>
                </c:pt>
                <c:pt idx="5140">
                  <c:v>0.2056</c:v>
                </c:pt>
                <c:pt idx="5141">
                  <c:v>0.20564000000000004</c:v>
                </c:pt>
                <c:pt idx="5142">
                  <c:v>0.20568000000000003</c:v>
                </c:pt>
                <c:pt idx="5143">
                  <c:v>0.20572000000000001</c:v>
                </c:pt>
                <c:pt idx="5144">
                  <c:v>0.20576000000000041</c:v>
                </c:pt>
                <c:pt idx="5145">
                  <c:v>0.20580000000000001</c:v>
                </c:pt>
                <c:pt idx="5146">
                  <c:v>0.20584000000000024</c:v>
                </c:pt>
                <c:pt idx="5147">
                  <c:v>0.20588000000000001</c:v>
                </c:pt>
                <c:pt idx="5148">
                  <c:v>0.20592000000000021</c:v>
                </c:pt>
                <c:pt idx="5149">
                  <c:v>0.20596000000000067</c:v>
                </c:pt>
                <c:pt idx="5150">
                  <c:v>0.20600000000000004</c:v>
                </c:pt>
                <c:pt idx="5151">
                  <c:v>0.20604000000000064</c:v>
                </c:pt>
                <c:pt idx="5152">
                  <c:v>0.20608000000000001</c:v>
                </c:pt>
                <c:pt idx="5153">
                  <c:v>0.20612000000000003</c:v>
                </c:pt>
                <c:pt idx="5154">
                  <c:v>0.20616000000000001</c:v>
                </c:pt>
                <c:pt idx="5155">
                  <c:v>0.20620000000000024</c:v>
                </c:pt>
                <c:pt idx="5156">
                  <c:v>0.20624000000000073</c:v>
                </c:pt>
                <c:pt idx="5157">
                  <c:v>0.20628000000000021</c:v>
                </c:pt>
                <c:pt idx="5158">
                  <c:v>0.20632</c:v>
                </c:pt>
                <c:pt idx="5159">
                  <c:v>0.20636000000000004</c:v>
                </c:pt>
                <c:pt idx="5160">
                  <c:v>0.20640000000000044</c:v>
                </c:pt>
                <c:pt idx="5161">
                  <c:v>0.20644000000000082</c:v>
                </c:pt>
                <c:pt idx="5162">
                  <c:v>0.20648000000000041</c:v>
                </c:pt>
                <c:pt idx="5163">
                  <c:v>0.20652000000000001</c:v>
                </c:pt>
                <c:pt idx="5164">
                  <c:v>0.20656000000000024</c:v>
                </c:pt>
                <c:pt idx="5165">
                  <c:v>0.20660000000000001</c:v>
                </c:pt>
                <c:pt idx="5166">
                  <c:v>0.20664000000000021</c:v>
                </c:pt>
                <c:pt idx="5167">
                  <c:v>0.20668000000000003</c:v>
                </c:pt>
                <c:pt idx="5168">
                  <c:v>0.20672000000000001</c:v>
                </c:pt>
                <c:pt idx="5169">
                  <c:v>0.20676000000000044</c:v>
                </c:pt>
                <c:pt idx="5170">
                  <c:v>0.20680000000000001</c:v>
                </c:pt>
                <c:pt idx="5171">
                  <c:v>0.20684000000000041</c:v>
                </c:pt>
                <c:pt idx="5172">
                  <c:v>0.20688000000000001</c:v>
                </c:pt>
                <c:pt idx="5173">
                  <c:v>0.20692000000000021</c:v>
                </c:pt>
                <c:pt idx="5174">
                  <c:v>0.20696000000000073</c:v>
                </c:pt>
                <c:pt idx="5175">
                  <c:v>0.20700000000000021</c:v>
                </c:pt>
                <c:pt idx="5176">
                  <c:v>0.20704000000000064</c:v>
                </c:pt>
                <c:pt idx="5177">
                  <c:v>0.20708000000000001</c:v>
                </c:pt>
                <c:pt idx="5178">
                  <c:v>0.20712000000000003</c:v>
                </c:pt>
                <c:pt idx="5179">
                  <c:v>0.20716000000000001</c:v>
                </c:pt>
                <c:pt idx="5180">
                  <c:v>0.20720000000000041</c:v>
                </c:pt>
                <c:pt idx="5181">
                  <c:v>0.20724000000000073</c:v>
                </c:pt>
                <c:pt idx="5182">
                  <c:v>0.20728000000000021</c:v>
                </c:pt>
                <c:pt idx="5183">
                  <c:v>0.20732</c:v>
                </c:pt>
                <c:pt idx="5184">
                  <c:v>0.20736000000000004</c:v>
                </c:pt>
                <c:pt idx="5185">
                  <c:v>0.20740000000000064</c:v>
                </c:pt>
                <c:pt idx="5186">
                  <c:v>0.20744000000000082</c:v>
                </c:pt>
                <c:pt idx="5187">
                  <c:v>0.20748000000000041</c:v>
                </c:pt>
                <c:pt idx="5188">
                  <c:v>0.20752000000000001</c:v>
                </c:pt>
                <c:pt idx="5189">
                  <c:v>0.20756000000000024</c:v>
                </c:pt>
                <c:pt idx="5190">
                  <c:v>0.20760000000000001</c:v>
                </c:pt>
                <c:pt idx="5191">
                  <c:v>0.20764000000000021</c:v>
                </c:pt>
                <c:pt idx="5192">
                  <c:v>0.20768</c:v>
                </c:pt>
                <c:pt idx="5193">
                  <c:v>0.20772000000000004</c:v>
                </c:pt>
                <c:pt idx="5194">
                  <c:v>0.20776000000000044</c:v>
                </c:pt>
                <c:pt idx="5195">
                  <c:v>0.20780000000000001</c:v>
                </c:pt>
                <c:pt idx="5196">
                  <c:v>0.20784000000000041</c:v>
                </c:pt>
                <c:pt idx="5197">
                  <c:v>0.20788000000000001</c:v>
                </c:pt>
                <c:pt idx="5198">
                  <c:v>0.20792000000000024</c:v>
                </c:pt>
                <c:pt idx="5199">
                  <c:v>0.20796000000000073</c:v>
                </c:pt>
                <c:pt idx="5200">
                  <c:v>0.20800000000000021</c:v>
                </c:pt>
                <c:pt idx="5201">
                  <c:v>0.20804000000000064</c:v>
                </c:pt>
                <c:pt idx="5202">
                  <c:v>0.20808000000000001</c:v>
                </c:pt>
                <c:pt idx="5203">
                  <c:v>0.20812000000000003</c:v>
                </c:pt>
                <c:pt idx="5204">
                  <c:v>0.20816000000000001</c:v>
                </c:pt>
                <c:pt idx="5205">
                  <c:v>0.20820000000000041</c:v>
                </c:pt>
                <c:pt idx="5206">
                  <c:v>0.20824000000000073</c:v>
                </c:pt>
                <c:pt idx="5207">
                  <c:v>0.20828000000000021</c:v>
                </c:pt>
                <c:pt idx="5208">
                  <c:v>0.20832000000000001</c:v>
                </c:pt>
                <c:pt idx="5209">
                  <c:v>0.20836000000000021</c:v>
                </c:pt>
                <c:pt idx="5210">
                  <c:v>0.20840000000000064</c:v>
                </c:pt>
                <c:pt idx="5211">
                  <c:v>0.20844000000000082</c:v>
                </c:pt>
                <c:pt idx="5212">
                  <c:v>0.20848000000000041</c:v>
                </c:pt>
                <c:pt idx="5213">
                  <c:v>0.20852000000000001</c:v>
                </c:pt>
                <c:pt idx="5214">
                  <c:v>0.20856000000000041</c:v>
                </c:pt>
                <c:pt idx="5215">
                  <c:v>0.20860000000000001</c:v>
                </c:pt>
                <c:pt idx="5216">
                  <c:v>0.20864000000000021</c:v>
                </c:pt>
                <c:pt idx="5217">
                  <c:v>0.20868</c:v>
                </c:pt>
                <c:pt idx="5218">
                  <c:v>0.20872000000000004</c:v>
                </c:pt>
                <c:pt idx="5219">
                  <c:v>0.20876000000000064</c:v>
                </c:pt>
                <c:pt idx="5220">
                  <c:v>0.20880000000000001</c:v>
                </c:pt>
                <c:pt idx="5221">
                  <c:v>0.20884000000000041</c:v>
                </c:pt>
                <c:pt idx="5222">
                  <c:v>0.20888000000000001</c:v>
                </c:pt>
                <c:pt idx="5223">
                  <c:v>0.20892000000000024</c:v>
                </c:pt>
                <c:pt idx="5224">
                  <c:v>0.20896000000000073</c:v>
                </c:pt>
                <c:pt idx="5225">
                  <c:v>0.20900000000000021</c:v>
                </c:pt>
                <c:pt idx="5226">
                  <c:v>0.20904000000000061</c:v>
                </c:pt>
                <c:pt idx="5227">
                  <c:v>0.20908000000000004</c:v>
                </c:pt>
                <c:pt idx="5228">
                  <c:v>0.20912000000000003</c:v>
                </c:pt>
                <c:pt idx="5229">
                  <c:v>0.20916000000000001</c:v>
                </c:pt>
                <c:pt idx="5230">
                  <c:v>0.20920000000000041</c:v>
                </c:pt>
                <c:pt idx="5231">
                  <c:v>0.20924000000000073</c:v>
                </c:pt>
                <c:pt idx="5232">
                  <c:v>0.20928000000000024</c:v>
                </c:pt>
                <c:pt idx="5233">
                  <c:v>0.20932000000000001</c:v>
                </c:pt>
                <c:pt idx="5234">
                  <c:v>0.20936000000000021</c:v>
                </c:pt>
                <c:pt idx="5235">
                  <c:v>0.20940000000000064</c:v>
                </c:pt>
                <c:pt idx="5236">
                  <c:v>0.20944000000000088</c:v>
                </c:pt>
                <c:pt idx="5237">
                  <c:v>0.20948000000000044</c:v>
                </c:pt>
                <c:pt idx="5238">
                  <c:v>0.20952000000000001</c:v>
                </c:pt>
                <c:pt idx="5239">
                  <c:v>0.20956000000000041</c:v>
                </c:pt>
                <c:pt idx="5240">
                  <c:v>0.20960000000000001</c:v>
                </c:pt>
                <c:pt idx="5241">
                  <c:v>0.20964000000000024</c:v>
                </c:pt>
                <c:pt idx="5242">
                  <c:v>0.20968000000000001</c:v>
                </c:pt>
                <c:pt idx="5243">
                  <c:v>0.20972000000000021</c:v>
                </c:pt>
                <c:pt idx="5244">
                  <c:v>0.20976000000000064</c:v>
                </c:pt>
                <c:pt idx="5245">
                  <c:v>0.20980000000000001</c:v>
                </c:pt>
                <c:pt idx="5246">
                  <c:v>0.20984000000000044</c:v>
                </c:pt>
                <c:pt idx="5247">
                  <c:v>0.20988000000000001</c:v>
                </c:pt>
                <c:pt idx="5248">
                  <c:v>0.20992000000000041</c:v>
                </c:pt>
                <c:pt idx="5249">
                  <c:v>0.20996000000000073</c:v>
                </c:pt>
                <c:pt idx="5250">
                  <c:v>0.21000000000000021</c:v>
                </c:pt>
                <c:pt idx="5251">
                  <c:v>0.21004000000000073</c:v>
                </c:pt>
                <c:pt idx="5252">
                  <c:v>0.21008000000000004</c:v>
                </c:pt>
                <c:pt idx="5253">
                  <c:v>0.21012000000000003</c:v>
                </c:pt>
                <c:pt idx="5254">
                  <c:v>0.21016000000000001</c:v>
                </c:pt>
                <c:pt idx="5255">
                  <c:v>0.21020000000000041</c:v>
                </c:pt>
                <c:pt idx="5256">
                  <c:v>0.21024000000000082</c:v>
                </c:pt>
                <c:pt idx="5257">
                  <c:v>0.21028000000000024</c:v>
                </c:pt>
                <c:pt idx="5258">
                  <c:v>0.21032000000000001</c:v>
                </c:pt>
                <c:pt idx="5259">
                  <c:v>0.21036000000000021</c:v>
                </c:pt>
                <c:pt idx="5260">
                  <c:v>0.21040000000000061</c:v>
                </c:pt>
                <c:pt idx="5261">
                  <c:v>0.21044000000000099</c:v>
                </c:pt>
                <c:pt idx="5262">
                  <c:v>0.21048000000000044</c:v>
                </c:pt>
                <c:pt idx="5263">
                  <c:v>0.21052000000000001</c:v>
                </c:pt>
                <c:pt idx="5264">
                  <c:v>0.21056000000000041</c:v>
                </c:pt>
                <c:pt idx="5265">
                  <c:v>0.21060000000000001</c:v>
                </c:pt>
                <c:pt idx="5266">
                  <c:v>0.21064000000000024</c:v>
                </c:pt>
                <c:pt idx="5267">
                  <c:v>0.21068000000000001</c:v>
                </c:pt>
                <c:pt idx="5268">
                  <c:v>0.21072000000000021</c:v>
                </c:pt>
                <c:pt idx="5269">
                  <c:v>0.21076000000000064</c:v>
                </c:pt>
                <c:pt idx="5270">
                  <c:v>0.21080000000000004</c:v>
                </c:pt>
                <c:pt idx="5271">
                  <c:v>0.21084000000000044</c:v>
                </c:pt>
                <c:pt idx="5272">
                  <c:v>0.21088000000000001</c:v>
                </c:pt>
                <c:pt idx="5273">
                  <c:v>0.21092000000000041</c:v>
                </c:pt>
                <c:pt idx="5274">
                  <c:v>0.21096000000000073</c:v>
                </c:pt>
                <c:pt idx="5275">
                  <c:v>0.21100000000000024</c:v>
                </c:pt>
                <c:pt idx="5276">
                  <c:v>0.21104000000000073</c:v>
                </c:pt>
                <c:pt idx="5277">
                  <c:v>0.21108000000000021</c:v>
                </c:pt>
                <c:pt idx="5278">
                  <c:v>0.21112000000000003</c:v>
                </c:pt>
                <c:pt idx="5279">
                  <c:v>0.21116000000000001</c:v>
                </c:pt>
                <c:pt idx="5280">
                  <c:v>0.21120000000000044</c:v>
                </c:pt>
                <c:pt idx="5281">
                  <c:v>0.21124000000000082</c:v>
                </c:pt>
                <c:pt idx="5282">
                  <c:v>0.21128000000000041</c:v>
                </c:pt>
                <c:pt idx="5283">
                  <c:v>0.21132000000000001</c:v>
                </c:pt>
                <c:pt idx="5284">
                  <c:v>0.21136000000000021</c:v>
                </c:pt>
                <c:pt idx="5285">
                  <c:v>0.21140000000000073</c:v>
                </c:pt>
                <c:pt idx="5286">
                  <c:v>0.21144000000000099</c:v>
                </c:pt>
                <c:pt idx="5287">
                  <c:v>0.21148000000000064</c:v>
                </c:pt>
                <c:pt idx="5288">
                  <c:v>0.21152000000000001</c:v>
                </c:pt>
                <c:pt idx="5289">
                  <c:v>0.21156000000000041</c:v>
                </c:pt>
                <c:pt idx="5290">
                  <c:v>0.21160000000000001</c:v>
                </c:pt>
                <c:pt idx="5291">
                  <c:v>0.21164000000000024</c:v>
                </c:pt>
                <c:pt idx="5292">
                  <c:v>0.21168000000000001</c:v>
                </c:pt>
                <c:pt idx="5293">
                  <c:v>0.21172000000000021</c:v>
                </c:pt>
                <c:pt idx="5294">
                  <c:v>0.21176000000000061</c:v>
                </c:pt>
                <c:pt idx="5295">
                  <c:v>0.21180000000000004</c:v>
                </c:pt>
                <c:pt idx="5296">
                  <c:v>0.21184000000000044</c:v>
                </c:pt>
                <c:pt idx="5297">
                  <c:v>0.21188000000000001</c:v>
                </c:pt>
                <c:pt idx="5298">
                  <c:v>0.21192000000000041</c:v>
                </c:pt>
                <c:pt idx="5299">
                  <c:v>0.21196000000000076</c:v>
                </c:pt>
                <c:pt idx="5300">
                  <c:v>0.21200000000000024</c:v>
                </c:pt>
                <c:pt idx="5301">
                  <c:v>0.21204000000000073</c:v>
                </c:pt>
                <c:pt idx="5302">
                  <c:v>0.21208000000000021</c:v>
                </c:pt>
                <c:pt idx="5303">
                  <c:v>0.21212000000000003</c:v>
                </c:pt>
                <c:pt idx="5304">
                  <c:v>0.21216000000000004</c:v>
                </c:pt>
                <c:pt idx="5305">
                  <c:v>0.21220000000000044</c:v>
                </c:pt>
                <c:pt idx="5306">
                  <c:v>0.21224000000000082</c:v>
                </c:pt>
                <c:pt idx="5307">
                  <c:v>0.21228000000000041</c:v>
                </c:pt>
                <c:pt idx="5308">
                  <c:v>0.21232000000000001</c:v>
                </c:pt>
                <c:pt idx="5309">
                  <c:v>0.21236000000000024</c:v>
                </c:pt>
                <c:pt idx="5310">
                  <c:v>0.21240000000000073</c:v>
                </c:pt>
                <c:pt idx="5311">
                  <c:v>0.21244000000000099</c:v>
                </c:pt>
                <c:pt idx="5312">
                  <c:v>0.21248000000000064</c:v>
                </c:pt>
                <c:pt idx="5313">
                  <c:v>0.21252000000000001</c:v>
                </c:pt>
                <c:pt idx="5314">
                  <c:v>0.21256000000000044</c:v>
                </c:pt>
                <c:pt idx="5315">
                  <c:v>0.21260000000000001</c:v>
                </c:pt>
                <c:pt idx="5316">
                  <c:v>0.21264000000000041</c:v>
                </c:pt>
                <c:pt idx="5317">
                  <c:v>0.21268000000000001</c:v>
                </c:pt>
                <c:pt idx="5318">
                  <c:v>0.21272000000000021</c:v>
                </c:pt>
                <c:pt idx="5319">
                  <c:v>0.21276000000000073</c:v>
                </c:pt>
                <c:pt idx="5320">
                  <c:v>0.21280000000000004</c:v>
                </c:pt>
                <c:pt idx="5321">
                  <c:v>0.21284000000000064</c:v>
                </c:pt>
                <c:pt idx="5322">
                  <c:v>0.21288000000000001</c:v>
                </c:pt>
                <c:pt idx="5323">
                  <c:v>0.21292000000000041</c:v>
                </c:pt>
                <c:pt idx="5324">
                  <c:v>0.21296000000000082</c:v>
                </c:pt>
                <c:pt idx="5325">
                  <c:v>0.21300000000000024</c:v>
                </c:pt>
                <c:pt idx="5326">
                  <c:v>0.21304000000000073</c:v>
                </c:pt>
                <c:pt idx="5327">
                  <c:v>0.21308000000000021</c:v>
                </c:pt>
                <c:pt idx="5328">
                  <c:v>0.21312</c:v>
                </c:pt>
                <c:pt idx="5329">
                  <c:v>0.21316000000000004</c:v>
                </c:pt>
                <c:pt idx="5330">
                  <c:v>0.21320000000000044</c:v>
                </c:pt>
                <c:pt idx="5331">
                  <c:v>0.21324000000000082</c:v>
                </c:pt>
                <c:pt idx="5332">
                  <c:v>0.21328000000000041</c:v>
                </c:pt>
                <c:pt idx="5333">
                  <c:v>0.21332000000000001</c:v>
                </c:pt>
                <c:pt idx="5334">
                  <c:v>0.21336000000000024</c:v>
                </c:pt>
                <c:pt idx="5335">
                  <c:v>0.21340000000000073</c:v>
                </c:pt>
                <c:pt idx="5336">
                  <c:v>0.21344000000000099</c:v>
                </c:pt>
                <c:pt idx="5337">
                  <c:v>0.21348000000000064</c:v>
                </c:pt>
                <c:pt idx="5338">
                  <c:v>0.21352000000000004</c:v>
                </c:pt>
                <c:pt idx="5339">
                  <c:v>0.21356000000000044</c:v>
                </c:pt>
                <c:pt idx="5340">
                  <c:v>0.21360000000000001</c:v>
                </c:pt>
                <c:pt idx="5341">
                  <c:v>0.21364000000000041</c:v>
                </c:pt>
                <c:pt idx="5342">
                  <c:v>0.21368000000000001</c:v>
                </c:pt>
                <c:pt idx="5343">
                  <c:v>0.21372000000000024</c:v>
                </c:pt>
                <c:pt idx="5344">
                  <c:v>0.21376000000000073</c:v>
                </c:pt>
                <c:pt idx="5345">
                  <c:v>0.21380000000000021</c:v>
                </c:pt>
                <c:pt idx="5346">
                  <c:v>0.21384000000000064</c:v>
                </c:pt>
                <c:pt idx="5347">
                  <c:v>0.21388000000000001</c:v>
                </c:pt>
                <c:pt idx="5348">
                  <c:v>0.21392000000000044</c:v>
                </c:pt>
                <c:pt idx="5349">
                  <c:v>0.21396000000000082</c:v>
                </c:pt>
                <c:pt idx="5350">
                  <c:v>0.21400000000000041</c:v>
                </c:pt>
                <c:pt idx="5351">
                  <c:v>0.21404000000000073</c:v>
                </c:pt>
                <c:pt idx="5352">
                  <c:v>0.21408000000000021</c:v>
                </c:pt>
                <c:pt idx="5353">
                  <c:v>0.21412</c:v>
                </c:pt>
                <c:pt idx="5354">
                  <c:v>0.21416000000000004</c:v>
                </c:pt>
                <c:pt idx="5355">
                  <c:v>0.21420000000000064</c:v>
                </c:pt>
                <c:pt idx="5356">
                  <c:v>0.21424000000000082</c:v>
                </c:pt>
                <c:pt idx="5357">
                  <c:v>0.21428000000000041</c:v>
                </c:pt>
                <c:pt idx="5358">
                  <c:v>0.21432000000000001</c:v>
                </c:pt>
                <c:pt idx="5359">
                  <c:v>0.21436000000000024</c:v>
                </c:pt>
                <c:pt idx="5360">
                  <c:v>0.21440000000000073</c:v>
                </c:pt>
                <c:pt idx="5361">
                  <c:v>0.21444000000000099</c:v>
                </c:pt>
                <c:pt idx="5362">
                  <c:v>0.21448000000000064</c:v>
                </c:pt>
                <c:pt idx="5363">
                  <c:v>0.21452000000000004</c:v>
                </c:pt>
                <c:pt idx="5364">
                  <c:v>0.21456000000000044</c:v>
                </c:pt>
                <c:pt idx="5365">
                  <c:v>0.21460000000000001</c:v>
                </c:pt>
                <c:pt idx="5366">
                  <c:v>0.21464000000000041</c:v>
                </c:pt>
                <c:pt idx="5367">
                  <c:v>0.21468000000000001</c:v>
                </c:pt>
                <c:pt idx="5368">
                  <c:v>0.21472000000000024</c:v>
                </c:pt>
                <c:pt idx="5369">
                  <c:v>0.21476000000000073</c:v>
                </c:pt>
                <c:pt idx="5370">
                  <c:v>0.21480000000000021</c:v>
                </c:pt>
                <c:pt idx="5371">
                  <c:v>0.21484000000000064</c:v>
                </c:pt>
                <c:pt idx="5372">
                  <c:v>0.21488000000000004</c:v>
                </c:pt>
                <c:pt idx="5373">
                  <c:v>0.21492000000000044</c:v>
                </c:pt>
                <c:pt idx="5374">
                  <c:v>0.21496000000000082</c:v>
                </c:pt>
                <c:pt idx="5375">
                  <c:v>0.21500000000000041</c:v>
                </c:pt>
                <c:pt idx="5376">
                  <c:v>0.21504000000000073</c:v>
                </c:pt>
                <c:pt idx="5377">
                  <c:v>0.21508000000000024</c:v>
                </c:pt>
                <c:pt idx="5378">
                  <c:v>0.21512000000000001</c:v>
                </c:pt>
                <c:pt idx="5379">
                  <c:v>0.21516000000000021</c:v>
                </c:pt>
                <c:pt idx="5380">
                  <c:v>0.21520000000000064</c:v>
                </c:pt>
                <c:pt idx="5381">
                  <c:v>0.21524000000000082</c:v>
                </c:pt>
                <c:pt idx="5382">
                  <c:v>0.21528000000000044</c:v>
                </c:pt>
                <c:pt idx="5383">
                  <c:v>0.21532000000000001</c:v>
                </c:pt>
                <c:pt idx="5384">
                  <c:v>0.21536000000000041</c:v>
                </c:pt>
                <c:pt idx="5385">
                  <c:v>0.21540000000000073</c:v>
                </c:pt>
                <c:pt idx="5386">
                  <c:v>0.21544000000000099</c:v>
                </c:pt>
                <c:pt idx="5387">
                  <c:v>0.21548000000000073</c:v>
                </c:pt>
                <c:pt idx="5388">
                  <c:v>0.21552000000000004</c:v>
                </c:pt>
                <c:pt idx="5389">
                  <c:v>0.21556000000000064</c:v>
                </c:pt>
                <c:pt idx="5390">
                  <c:v>0.21560000000000001</c:v>
                </c:pt>
                <c:pt idx="5391">
                  <c:v>0.21564000000000041</c:v>
                </c:pt>
                <c:pt idx="5392">
                  <c:v>0.21568000000000001</c:v>
                </c:pt>
                <c:pt idx="5393">
                  <c:v>0.21572000000000024</c:v>
                </c:pt>
                <c:pt idx="5394">
                  <c:v>0.21576000000000073</c:v>
                </c:pt>
                <c:pt idx="5395">
                  <c:v>0.21580000000000021</c:v>
                </c:pt>
                <c:pt idx="5396">
                  <c:v>0.21584000000000064</c:v>
                </c:pt>
                <c:pt idx="5397">
                  <c:v>0.21588000000000004</c:v>
                </c:pt>
                <c:pt idx="5398">
                  <c:v>0.21592000000000044</c:v>
                </c:pt>
                <c:pt idx="5399">
                  <c:v>0.21596000000000082</c:v>
                </c:pt>
                <c:pt idx="5400">
                  <c:v>0.21600000000000041</c:v>
                </c:pt>
                <c:pt idx="5401">
                  <c:v>0.21604000000000079</c:v>
                </c:pt>
                <c:pt idx="5402">
                  <c:v>0.21608000000000024</c:v>
                </c:pt>
                <c:pt idx="5403">
                  <c:v>0.21612000000000001</c:v>
                </c:pt>
                <c:pt idx="5404">
                  <c:v>0.21616000000000021</c:v>
                </c:pt>
                <c:pt idx="5405">
                  <c:v>0.21620000000000064</c:v>
                </c:pt>
                <c:pt idx="5406">
                  <c:v>0.21624000000000096</c:v>
                </c:pt>
                <c:pt idx="5407">
                  <c:v>0.21628000000000044</c:v>
                </c:pt>
                <c:pt idx="5408">
                  <c:v>0.21632000000000001</c:v>
                </c:pt>
                <c:pt idx="5409">
                  <c:v>0.21636000000000041</c:v>
                </c:pt>
                <c:pt idx="5410">
                  <c:v>0.21640000000000073</c:v>
                </c:pt>
                <c:pt idx="5411">
                  <c:v>0.21644000000000102</c:v>
                </c:pt>
                <c:pt idx="5412">
                  <c:v>0.21648000000000073</c:v>
                </c:pt>
                <c:pt idx="5413">
                  <c:v>0.21652000000000021</c:v>
                </c:pt>
                <c:pt idx="5414">
                  <c:v>0.21656000000000064</c:v>
                </c:pt>
                <c:pt idx="5415">
                  <c:v>0.21660000000000001</c:v>
                </c:pt>
                <c:pt idx="5416">
                  <c:v>0.21664000000000044</c:v>
                </c:pt>
                <c:pt idx="5417">
                  <c:v>0.21668000000000001</c:v>
                </c:pt>
                <c:pt idx="5418">
                  <c:v>0.21672000000000041</c:v>
                </c:pt>
                <c:pt idx="5419">
                  <c:v>0.21676000000000073</c:v>
                </c:pt>
                <c:pt idx="5420">
                  <c:v>0.21680000000000021</c:v>
                </c:pt>
                <c:pt idx="5421">
                  <c:v>0.21684000000000073</c:v>
                </c:pt>
                <c:pt idx="5422">
                  <c:v>0.21688000000000004</c:v>
                </c:pt>
                <c:pt idx="5423">
                  <c:v>0.21692000000000064</c:v>
                </c:pt>
                <c:pt idx="5424">
                  <c:v>0.21696000000000082</c:v>
                </c:pt>
                <c:pt idx="5425">
                  <c:v>0.21700000000000041</c:v>
                </c:pt>
                <c:pt idx="5426">
                  <c:v>0.21704000000000082</c:v>
                </c:pt>
                <c:pt idx="5427">
                  <c:v>0.21708000000000024</c:v>
                </c:pt>
                <c:pt idx="5428">
                  <c:v>0.21712000000000001</c:v>
                </c:pt>
                <c:pt idx="5429">
                  <c:v>0.21716000000000021</c:v>
                </c:pt>
                <c:pt idx="5430">
                  <c:v>0.21720000000000064</c:v>
                </c:pt>
                <c:pt idx="5431">
                  <c:v>0.21724000000000099</c:v>
                </c:pt>
                <c:pt idx="5432">
                  <c:v>0.21728000000000064</c:v>
                </c:pt>
                <c:pt idx="5433">
                  <c:v>0.21732000000000001</c:v>
                </c:pt>
                <c:pt idx="5434">
                  <c:v>0.21736000000000041</c:v>
                </c:pt>
                <c:pt idx="5435">
                  <c:v>0.21740000000000081</c:v>
                </c:pt>
                <c:pt idx="5436">
                  <c:v>0.21744000000000108</c:v>
                </c:pt>
                <c:pt idx="5437">
                  <c:v>0.21748000000000073</c:v>
                </c:pt>
                <c:pt idx="5438">
                  <c:v>0.21752000000000021</c:v>
                </c:pt>
                <c:pt idx="5439">
                  <c:v>0.21756000000000064</c:v>
                </c:pt>
                <c:pt idx="5440">
                  <c:v>0.21760000000000004</c:v>
                </c:pt>
                <c:pt idx="5441">
                  <c:v>0.21764000000000044</c:v>
                </c:pt>
                <c:pt idx="5442">
                  <c:v>0.21768000000000001</c:v>
                </c:pt>
                <c:pt idx="5443">
                  <c:v>0.21772000000000041</c:v>
                </c:pt>
                <c:pt idx="5444">
                  <c:v>0.21776000000000073</c:v>
                </c:pt>
                <c:pt idx="5445">
                  <c:v>0.21780000000000024</c:v>
                </c:pt>
                <c:pt idx="5446">
                  <c:v>0.21784000000000073</c:v>
                </c:pt>
                <c:pt idx="5447">
                  <c:v>0.21788000000000021</c:v>
                </c:pt>
                <c:pt idx="5448">
                  <c:v>0.21792000000000064</c:v>
                </c:pt>
                <c:pt idx="5449">
                  <c:v>0.21796000000000082</c:v>
                </c:pt>
                <c:pt idx="5450">
                  <c:v>0.21800000000000044</c:v>
                </c:pt>
                <c:pt idx="5451">
                  <c:v>0.21804000000000082</c:v>
                </c:pt>
                <c:pt idx="5452">
                  <c:v>0.21808000000000041</c:v>
                </c:pt>
                <c:pt idx="5453">
                  <c:v>0.21812000000000001</c:v>
                </c:pt>
                <c:pt idx="5454">
                  <c:v>0.21816000000000021</c:v>
                </c:pt>
                <c:pt idx="5455">
                  <c:v>0.21820000000000073</c:v>
                </c:pt>
                <c:pt idx="5456">
                  <c:v>0.21824000000000099</c:v>
                </c:pt>
                <c:pt idx="5457">
                  <c:v>0.21828000000000064</c:v>
                </c:pt>
                <c:pt idx="5458">
                  <c:v>0.21832000000000001</c:v>
                </c:pt>
                <c:pt idx="5459">
                  <c:v>0.21836000000000041</c:v>
                </c:pt>
                <c:pt idx="5460">
                  <c:v>0.21840000000000082</c:v>
                </c:pt>
                <c:pt idx="5461">
                  <c:v>0.21844000000000108</c:v>
                </c:pt>
                <c:pt idx="5462">
                  <c:v>0.21848000000000073</c:v>
                </c:pt>
                <c:pt idx="5463">
                  <c:v>0.21852000000000021</c:v>
                </c:pt>
                <c:pt idx="5464">
                  <c:v>0.21856000000000067</c:v>
                </c:pt>
                <c:pt idx="5465">
                  <c:v>0.21860000000000004</c:v>
                </c:pt>
                <c:pt idx="5466">
                  <c:v>0.21864000000000064</c:v>
                </c:pt>
                <c:pt idx="5467">
                  <c:v>0.21868000000000001</c:v>
                </c:pt>
                <c:pt idx="5468">
                  <c:v>0.21872000000000041</c:v>
                </c:pt>
                <c:pt idx="5469">
                  <c:v>0.21876000000000081</c:v>
                </c:pt>
                <c:pt idx="5470">
                  <c:v>0.21880000000000024</c:v>
                </c:pt>
                <c:pt idx="5471">
                  <c:v>0.21884000000000073</c:v>
                </c:pt>
                <c:pt idx="5472">
                  <c:v>0.21888000000000021</c:v>
                </c:pt>
                <c:pt idx="5473">
                  <c:v>0.21892000000000064</c:v>
                </c:pt>
                <c:pt idx="5474">
                  <c:v>0.21896000000000099</c:v>
                </c:pt>
                <c:pt idx="5475">
                  <c:v>0.21900000000000044</c:v>
                </c:pt>
                <c:pt idx="5476">
                  <c:v>0.21904000000000082</c:v>
                </c:pt>
                <c:pt idx="5477">
                  <c:v>0.21908000000000041</c:v>
                </c:pt>
                <c:pt idx="5478">
                  <c:v>0.21912000000000001</c:v>
                </c:pt>
                <c:pt idx="5479">
                  <c:v>0.21916000000000024</c:v>
                </c:pt>
                <c:pt idx="5480">
                  <c:v>0.21920000000000073</c:v>
                </c:pt>
                <c:pt idx="5481">
                  <c:v>0.21924000000000099</c:v>
                </c:pt>
                <c:pt idx="5482">
                  <c:v>0.21928000000000064</c:v>
                </c:pt>
                <c:pt idx="5483">
                  <c:v>0.21932000000000001</c:v>
                </c:pt>
                <c:pt idx="5484">
                  <c:v>0.21936000000000044</c:v>
                </c:pt>
                <c:pt idx="5485">
                  <c:v>0.21940000000000082</c:v>
                </c:pt>
                <c:pt idx="5486">
                  <c:v>0.21944000000000108</c:v>
                </c:pt>
                <c:pt idx="5487">
                  <c:v>0.21948000000000073</c:v>
                </c:pt>
                <c:pt idx="5488">
                  <c:v>0.21952000000000021</c:v>
                </c:pt>
                <c:pt idx="5489">
                  <c:v>0.21956000000000073</c:v>
                </c:pt>
                <c:pt idx="5490">
                  <c:v>0.21960000000000021</c:v>
                </c:pt>
                <c:pt idx="5491">
                  <c:v>0.21964000000000064</c:v>
                </c:pt>
                <c:pt idx="5492">
                  <c:v>0.21968000000000001</c:v>
                </c:pt>
                <c:pt idx="5493">
                  <c:v>0.21972000000000041</c:v>
                </c:pt>
                <c:pt idx="5494">
                  <c:v>0.21976000000000082</c:v>
                </c:pt>
                <c:pt idx="5495">
                  <c:v>0.21980000000000041</c:v>
                </c:pt>
                <c:pt idx="5496">
                  <c:v>0.21984000000000073</c:v>
                </c:pt>
                <c:pt idx="5497">
                  <c:v>0.21988000000000021</c:v>
                </c:pt>
                <c:pt idx="5498">
                  <c:v>0.21992000000000067</c:v>
                </c:pt>
                <c:pt idx="5499">
                  <c:v>0.21996000000000099</c:v>
                </c:pt>
                <c:pt idx="5500">
                  <c:v>0.22000000000000003</c:v>
                </c:pt>
                <c:pt idx="5501">
                  <c:v>0.22004000000000001</c:v>
                </c:pt>
                <c:pt idx="5502">
                  <c:v>0.22008000000000003</c:v>
                </c:pt>
                <c:pt idx="5503">
                  <c:v>0.22011999999999998</c:v>
                </c:pt>
                <c:pt idx="5504">
                  <c:v>0.22016000000000002</c:v>
                </c:pt>
                <c:pt idx="5505">
                  <c:v>0.22020000000000001</c:v>
                </c:pt>
                <c:pt idx="5506">
                  <c:v>0.22024000000000021</c:v>
                </c:pt>
                <c:pt idx="5507">
                  <c:v>0.22028000000000003</c:v>
                </c:pt>
                <c:pt idx="5508">
                  <c:v>0.22032000000000002</c:v>
                </c:pt>
                <c:pt idx="5509">
                  <c:v>0.22036000000000003</c:v>
                </c:pt>
                <c:pt idx="5510">
                  <c:v>0.22040000000000001</c:v>
                </c:pt>
                <c:pt idx="5511">
                  <c:v>0.22044000000000041</c:v>
                </c:pt>
                <c:pt idx="5512">
                  <c:v>0.22048000000000001</c:v>
                </c:pt>
                <c:pt idx="5513">
                  <c:v>0.22052000000000002</c:v>
                </c:pt>
                <c:pt idx="5514">
                  <c:v>0.22056000000000001</c:v>
                </c:pt>
                <c:pt idx="5515">
                  <c:v>0.22060000000000002</c:v>
                </c:pt>
                <c:pt idx="5516">
                  <c:v>0.22064000000000003</c:v>
                </c:pt>
                <c:pt idx="5517">
                  <c:v>0.22068000000000002</c:v>
                </c:pt>
                <c:pt idx="5518">
                  <c:v>0.22072000000000003</c:v>
                </c:pt>
                <c:pt idx="5519">
                  <c:v>0.22076000000000001</c:v>
                </c:pt>
                <c:pt idx="5520">
                  <c:v>0.22080000000000002</c:v>
                </c:pt>
                <c:pt idx="5521">
                  <c:v>0.22084000000000001</c:v>
                </c:pt>
                <c:pt idx="5522">
                  <c:v>0.22088000000000002</c:v>
                </c:pt>
                <c:pt idx="5523">
                  <c:v>0.22092000000000001</c:v>
                </c:pt>
                <c:pt idx="5524">
                  <c:v>0.22096000000000021</c:v>
                </c:pt>
                <c:pt idx="5525">
                  <c:v>0.22100000000000003</c:v>
                </c:pt>
                <c:pt idx="5526">
                  <c:v>0.22104000000000001</c:v>
                </c:pt>
                <c:pt idx="5527">
                  <c:v>0.22108000000000003</c:v>
                </c:pt>
                <c:pt idx="5528">
                  <c:v>0.22111999999999998</c:v>
                </c:pt>
                <c:pt idx="5529">
                  <c:v>0.22116000000000002</c:v>
                </c:pt>
                <c:pt idx="5530">
                  <c:v>0.22120000000000001</c:v>
                </c:pt>
                <c:pt idx="5531">
                  <c:v>0.22124000000000021</c:v>
                </c:pt>
                <c:pt idx="5532">
                  <c:v>0.22128</c:v>
                </c:pt>
                <c:pt idx="5533">
                  <c:v>0.22132000000000002</c:v>
                </c:pt>
                <c:pt idx="5534">
                  <c:v>0.22136000000000003</c:v>
                </c:pt>
                <c:pt idx="5535">
                  <c:v>0.22140000000000001</c:v>
                </c:pt>
                <c:pt idx="5536">
                  <c:v>0.22144000000000041</c:v>
                </c:pt>
                <c:pt idx="5537">
                  <c:v>0.22148000000000001</c:v>
                </c:pt>
                <c:pt idx="5538">
                  <c:v>0.22152000000000002</c:v>
                </c:pt>
                <c:pt idx="5539">
                  <c:v>0.22156000000000001</c:v>
                </c:pt>
                <c:pt idx="5540">
                  <c:v>0.22160000000000002</c:v>
                </c:pt>
                <c:pt idx="5541">
                  <c:v>0.22164000000000003</c:v>
                </c:pt>
                <c:pt idx="5542">
                  <c:v>0.22168000000000002</c:v>
                </c:pt>
                <c:pt idx="5543">
                  <c:v>0.22172000000000003</c:v>
                </c:pt>
                <c:pt idx="5544">
                  <c:v>0.22176000000000001</c:v>
                </c:pt>
                <c:pt idx="5545">
                  <c:v>0.22180000000000002</c:v>
                </c:pt>
                <c:pt idx="5546">
                  <c:v>0.22184000000000001</c:v>
                </c:pt>
                <c:pt idx="5547">
                  <c:v>0.22188000000000002</c:v>
                </c:pt>
                <c:pt idx="5548">
                  <c:v>0.22192000000000001</c:v>
                </c:pt>
                <c:pt idx="5549">
                  <c:v>0.22196000000000021</c:v>
                </c:pt>
                <c:pt idx="5550">
                  <c:v>0.22200000000000003</c:v>
                </c:pt>
                <c:pt idx="5551">
                  <c:v>0.22204000000000004</c:v>
                </c:pt>
                <c:pt idx="5552">
                  <c:v>0.22208000000000003</c:v>
                </c:pt>
                <c:pt idx="5553">
                  <c:v>0.22211999999999998</c:v>
                </c:pt>
                <c:pt idx="5554">
                  <c:v>0.22216000000000002</c:v>
                </c:pt>
                <c:pt idx="5555">
                  <c:v>0.22220000000000001</c:v>
                </c:pt>
                <c:pt idx="5556">
                  <c:v>0.22224000000000024</c:v>
                </c:pt>
                <c:pt idx="5557">
                  <c:v>0.22228000000000001</c:v>
                </c:pt>
                <c:pt idx="5558">
                  <c:v>0.22232000000000002</c:v>
                </c:pt>
                <c:pt idx="5559">
                  <c:v>0.22236000000000003</c:v>
                </c:pt>
                <c:pt idx="5560">
                  <c:v>0.22240000000000001</c:v>
                </c:pt>
                <c:pt idx="5561">
                  <c:v>0.22244000000000044</c:v>
                </c:pt>
                <c:pt idx="5562">
                  <c:v>0.22248000000000001</c:v>
                </c:pt>
                <c:pt idx="5563">
                  <c:v>0.22252000000000002</c:v>
                </c:pt>
                <c:pt idx="5564">
                  <c:v>0.22256000000000001</c:v>
                </c:pt>
                <c:pt idx="5565">
                  <c:v>0.22260000000000002</c:v>
                </c:pt>
                <c:pt idx="5566">
                  <c:v>0.22264</c:v>
                </c:pt>
                <c:pt idx="5567">
                  <c:v>0.22268000000000002</c:v>
                </c:pt>
                <c:pt idx="5568">
                  <c:v>0.22272000000000003</c:v>
                </c:pt>
                <c:pt idx="5569">
                  <c:v>0.22276000000000001</c:v>
                </c:pt>
                <c:pt idx="5570">
                  <c:v>0.22280000000000003</c:v>
                </c:pt>
                <c:pt idx="5571">
                  <c:v>0.22284000000000001</c:v>
                </c:pt>
                <c:pt idx="5572">
                  <c:v>0.22288000000000002</c:v>
                </c:pt>
                <c:pt idx="5573">
                  <c:v>0.22292000000000001</c:v>
                </c:pt>
                <c:pt idx="5574">
                  <c:v>0.22296000000000021</c:v>
                </c:pt>
                <c:pt idx="5575">
                  <c:v>0.22300000000000003</c:v>
                </c:pt>
                <c:pt idx="5576">
                  <c:v>0.22304000000000004</c:v>
                </c:pt>
                <c:pt idx="5577">
                  <c:v>0.22308000000000003</c:v>
                </c:pt>
                <c:pt idx="5578">
                  <c:v>0.22311999999999999</c:v>
                </c:pt>
                <c:pt idx="5579">
                  <c:v>0.22316000000000003</c:v>
                </c:pt>
                <c:pt idx="5580">
                  <c:v>0.22320000000000001</c:v>
                </c:pt>
                <c:pt idx="5581">
                  <c:v>0.22324000000000024</c:v>
                </c:pt>
                <c:pt idx="5582">
                  <c:v>0.22328000000000001</c:v>
                </c:pt>
                <c:pt idx="5583">
                  <c:v>0.22332000000000002</c:v>
                </c:pt>
                <c:pt idx="5584">
                  <c:v>0.22336000000000003</c:v>
                </c:pt>
                <c:pt idx="5585">
                  <c:v>0.22340000000000004</c:v>
                </c:pt>
                <c:pt idx="5586">
                  <c:v>0.22344000000000044</c:v>
                </c:pt>
                <c:pt idx="5587">
                  <c:v>0.22348000000000001</c:v>
                </c:pt>
                <c:pt idx="5588">
                  <c:v>0.22352000000000002</c:v>
                </c:pt>
                <c:pt idx="5589">
                  <c:v>0.22356000000000001</c:v>
                </c:pt>
                <c:pt idx="5590">
                  <c:v>0.22360000000000002</c:v>
                </c:pt>
                <c:pt idx="5591">
                  <c:v>0.22364000000000001</c:v>
                </c:pt>
                <c:pt idx="5592">
                  <c:v>0.22368000000000002</c:v>
                </c:pt>
                <c:pt idx="5593">
                  <c:v>0.22372000000000003</c:v>
                </c:pt>
                <c:pt idx="5594">
                  <c:v>0.22376000000000001</c:v>
                </c:pt>
                <c:pt idx="5595">
                  <c:v>0.22380000000000003</c:v>
                </c:pt>
                <c:pt idx="5596">
                  <c:v>0.22384000000000001</c:v>
                </c:pt>
                <c:pt idx="5597">
                  <c:v>0.22388000000000002</c:v>
                </c:pt>
                <c:pt idx="5598">
                  <c:v>0.22392000000000001</c:v>
                </c:pt>
                <c:pt idx="5599">
                  <c:v>0.22396000000000021</c:v>
                </c:pt>
                <c:pt idx="5600">
                  <c:v>0.224</c:v>
                </c:pt>
                <c:pt idx="5601">
                  <c:v>0.22404000000000004</c:v>
                </c:pt>
                <c:pt idx="5602">
                  <c:v>0.22408000000000003</c:v>
                </c:pt>
                <c:pt idx="5603">
                  <c:v>0.22411999999999999</c:v>
                </c:pt>
                <c:pt idx="5604">
                  <c:v>0.22416000000000003</c:v>
                </c:pt>
                <c:pt idx="5605">
                  <c:v>0.22420000000000001</c:v>
                </c:pt>
                <c:pt idx="5606">
                  <c:v>0.22424000000000024</c:v>
                </c:pt>
                <c:pt idx="5607">
                  <c:v>0.22428000000000001</c:v>
                </c:pt>
                <c:pt idx="5608">
                  <c:v>0.22432000000000002</c:v>
                </c:pt>
                <c:pt idx="5609">
                  <c:v>0.22436000000000003</c:v>
                </c:pt>
                <c:pt idx="5610">
                  <c:v>0.22440000000000004</c:v>
                </c:pt>
                <c:pt idx="5611">
                  <c:v>0.22444000000000044</c:v>
                </c:pt>
                <c:pt idx="5612">
                  <c:v>0.22448000000000001</c:v>
                </c:pt>
                <c:pt idx="5613">
                  <c:v>0.22452000000000003</c:v>
                </c:pt>
                <c:pt idx="5614">
                  <c:v>0.22456000000000001</c:v>
                </c:pt>
                <c:pt idx="5615">
                  <c:v>0.22460000000000002</c:v>
                </c:pt>
                <c:pt idx="5616">
                  <c:v>0.22464000000000001</c:v>
                </c:pt>
                <c:pt idx="5617">
                  <c:v>0.22468000000000002</c:v>
                </c:pt>
                <c:pt idx="5618">
                  <c:v>0.22472000000000003</c:v>
                </c:pt>
                <c:pt idx="5619">
                  <c:v>0.22476000000000004</c:v>
                </c:pt>
                <c:pt idx="5620">
                  <c:v>0.22480000000000003</c:v>
                </c:pt>
                <c:pt idx="5621">
                  <c:v>0.22484000000000001</c:v>
                </c:pt>
                <c:pt idx="5622">
                  <c:v>0.22488000000000002</c:v>
                </c:pt>
                <c:pt idx="5623">
                  <c:v>0.22492000000000001</c:v>
                </c:pt>
                <c:pt idx="5624">
                  <c:v>0.22496000000000024</c:v>
                </c:pt>
                <c:pt idx="5625">
                  <c:v>0.22500000000000001</c:v>
                </c:pt>
                <c:pt idx="5626">
                  <c:v>0.22504000000000021</c:v>
                </c:pt>
                <c:pt idx="5627">
                  <c:v>0.22508000000000003</c:v>
                </c:pt>
                <c:pt idx="5628">
                  <c:v>0.22511999999999999</c:v>
                </c:pt>
                <c:pt idx="5629">
                  <c:v>0.22516000000000003</c:v>
                </c:pt>
                <c:pt idx="5630">
                  <c:v>0.22520000000000001</c:v>
                </c:pt>
                <c:pt idx="5631">
                  <c:v>0.22524000000000041</c:v>
                </c:pt>
                <c:pt idx="5632">
                  <c:v>0.22528000000000001</c:v>
                </c:pt>
                <c:pt idx="5633">
                  <c:v>0.22532000000000002</c:v>
                </c:pt>
                <c:pt idx="5634">
                  <c:v>0.22536</c:v>
                </c:pt>
                <c:pt idx="5635">
                  <c:v>0.22540000000000004</c:v>
                </c:pt>
                <c:pt idx="5636">
                  <c:v>0.22544000000000064</c:v>
                </c:pt>
                <c:pt idx="5637">
                  <c:v>0.22548000000000001</c:v>
                </c:pt>
                <c:pt idx="5638">
                  <c:v>0.22552000000000003</c:v>
                </c:pt>
                <c:pt idx="5639">
                  <c:v>0.22556000000000001</c:v>
                </c:pt>
                <c:pt idx="5640">
                  <c:v>0.22560000000000002</c:v>
                </c:pt>
                <c:pt idx="5641">
                  <c:v>0.22564000000000001</c:v>
                </c:pt>
                <c:pt idx="5642">
                  <c:v>0.22568000000000002</c:v>
                </c:pt>
                <c:pt idx="5643">
                  <c:v>0.22572000000000003</c:v>
                </c:pt>
                <c:pt idx="5644">
                  <c:v>0.22576000000000004</c:v>
                </c:pt>
                <c:pt idx="5645">
                  <c:v>0.22580000000000003</c:v>
                </c:pt>
                <c:pt idx="5646">
                  <c:v>0.22584000000000001</c:v>
                </c:pt>
                <c:pt idx="5647">
                  <c:v>0.22588000000000003</c:v>
                </c:pt>
                <c:pt idx="5648">
                  <c:v>0.22592000000000001</c:v>
                </c:pt>
                <c:pt idx="5649">
                  <c:v>0.22596000000000024</c:v>
                </c:pt>
                <c:pt idx="5650">
                  <c:v>0.22600000000000001</c:v>
                </c:pt>
                <c:pt idx="5651">
                  <c:v>0.22604000000000021</c:v>
                </c:pt>
                <c:pt idx="5652">
                  <c:v>0.22608000000000003</c:v>
                </c:pt>
                <c:pt idx="5653">
                  <c:v>0.22612000000000002</c:v>
                </c:pt>
                <c:pt idx="5654">
                  <c:v>0.22616000000000003</c:v>
                </c:pt>
                <c:pt idx="5655">
                  <c:v>0.22620000000000001</c:v>
                </c:pt>
                <c:pt idx="5656">
                  <c:v>0.22624000000000041</c:v>
                </c:pt>
                <c:pt idx="5657">
                  <c:v>0.22628000000000001</c:v>
                </c:pt>
                <c:pt idx="5658">
                  <c:v>0.22632000000000002</c:v>
                </c:pt>
                <c:pt idx="5659">
                  <c:v>0.22636000000000001</c:v>
                </c:pt>
                <c:pt idx="5660">
                  <c:v>0.22640000000000021</c:v>
                </c:pt>
                <c:pt idx="5661">
                  <c:v>0.22644000000000064</c:v>
                </c:pt>
                <c:pt idx="5662">
                  <c:v>0.22648000000000001</c:v>
                </c:pt>
                <c:pt idx="5663">
                  <c:v>0.22652000000000003</c:v>
                </c:pt>
                <c:pt idx="5664">
                  <c:v>0.22656000000000001</c:v>
                </c:pt>
                <c:pt idx="5665">
                  <c:v>0.22660000000000002</c:v>
                </c:pt>
                <c:pt idx="5666">
                  <c:v>0.22664000000000001</c:v>
                </c:pt>
                <c:pt idx="5667">
                  <c:v>0.22668000000000002</c:v>
                </c:pt>
                <c:pt idx="5668">
                  <c:v>0.22672</c:v>
                </c:pt>
                <c:pt idx="5669">
                  <c:v>0.22676000000000004</c:v>
                </c:pt>
                <c:pt idx="5670">
                  <c:v>0.22680000000000003</c:v>
                </c:pt>
                <c:pt idx="5671">
                  <c:v>0.22684000000000001</c:v>
                </c:pt>
                <c:pt idx="5672">
                  <c:v>0.22688000000000003</c:v>
                </c:pt>
                <c:pt idx="5673">
                  <c:v>0.22692000000000001</c:v>
                </c:pt>
                <c:pt idx="5674">
                  <c:v>0.22696000000000024</c:v>
                </c:pt>
                <c:pt idx="5675">
                  <c:v>0.22700000000000001</c:v>
                </c:pt>
                <c:pt idx="5676">
                  <c:v>0.22704000000000021</c:v>
                </c:pt>
                <c:pt idx="5677">
                  <c:v>0.22708000000000003</c:v>
                </c:pt>
                <c:pt idx="5678">
                  <c:v>0.22712000000000002</c:v>
                </c:pt>
                <c:pt idx="5679">
                  <c:v>0.22716000000000003</c:v>
                </c:pt>
                <c:pt idx="5680">
                  <c:v>0.22720000000000001</c:v>
                </c:pt>
                <c:pt idx="5681">
                  <c:v>0.22724000000000041</c:v>
                </c:pt>
                <c:pt idx="5682">
                  <c:v>0.22728000000000001</c:v>
                </c:pt>
                <c:pt idx="5683">
                  <c:v>0.22732000000000002</c:v>
                </c:pt>
                <c:pt idx="5684">
                  <c:v>0.22736000000000001</c:v>
                </c:pt>
                <c:pt idx="5685">
                  <c:v>0.22740000000000021</c:v>
                </c:pt>
                <c:pt idx="5686">
                  <c:v>0.22744000000000064</c:v>
                </c:pt>
                <c:pt idx="5687">
                  <c:v>0.22748000000000004</c:v>
                </c:pt>
                <c:pt idx="5688">
                  <c:v>0.22752000000000003</c:v>
                </c:pt>
                <c:pt idx="5689">
                  <c:v>0.22756000000000001</c:v>
                </c:pt>
                <c:pt idx="5690">
                  <c:v>0.22760000000000002</c:v>
                </c:pt>
                <c:pt idx="5691">
                  <c:v>0.22764000000000001</c:v>
                </c:pt>
                <c:pt idx="5692">
                  <c:v>0.22768000000000002</c:v>
                </c:pt>
                <c:pt idx="5693">
                  <c:v>0.22772000000000001</c:v>
                </c:pt>
                <c:pt idx="5694">
                  <c:v>0.22776000000000021</c:v>
                </c:pt>
                <c:pt idx="5695">
                  <c:v>0.22780000000000003</c:v>
                </c:pt>
                <c:pt idx="5696">
                  <c:v>0.22784000000000001</c:v>
                </c:pt>
                <c:pt idx="5697">
                  <c:v>0.22788000000000003</c:v>
                </c:pt>
                <c:pt idx="5698">
                  <c:v>0.22792000000000001</c:v>
                </c:pt>
                <c:pt idx="5699">
                  <c:v>0.22796000000000041</c:v>
                </c:pt>
                <c:pt idx="5700">
                  <c:v>0.22800000000000001</c:v>
                </c:pt>
                <c:pt idx="5701">
                  <c:v>0.22804000000000021</c:v>
                </c:pt>
                <c:pt idx="5702">
                  <c:v>0.22808</c:v>
                </c:pt>
                <c:pt idx="5703">
                  <c:v>0.22812000000000002</c:v>
                </c:pt>
                <c:pt idx="5704">
                  <c:v>0.22816000000000003</c:v>
                </c:pt>
                <c:pt idx="5705">
                  <c:v>0.22820000000000001</c:v>
                </c:pt>
                <c:pt idx="5706">
                  <c:v>0.22824000000000041</c:v>
                </c:pt>
                <c:pt idx="5707">
                  <c:v>0.22828000000000001</c:v>
                </c:pt>
                <c:pt idx="5708">
                  <c:v>0.22832000000000002</c:v>
                </c:pt>
                <c:pt idx="5709">
                  <c:v>0.22836000000000001</c:v>
                </c:pt>
                <c:pt idx="5710">
                  <c:v>0.22840000000000021</c:v>
                </c:pt>
                <c:pt idx="5711">
                  <c:v>0.22844000000000067</c:v>
                </c:pt>
                <c:pt idx="5712">
                  <c:v>0.22848000000000004</c:v>
                </c:pt>
                <c:pt idx="5713">
                  <c:v>0.22852000000000003</c:v>
                </c:pt>
                <c:pt idx="5714">
                  <c:v>0.22856000000000001</c:v>
                </c:pt>
                <c:pt idx="5715">
                  <c:v>0.22860000000000003</c:v>
                </c:pt>
                <c:pt idx="5716">
                  <c:v>0.22864000000000001</c:v>
                </c:pt>
                <c:pt idx="5717">
                  <c:v>0.22868000000000002</c:v>
                </c:pt>
                <c:pt idx="5718">
                  <c:v>0.22872000000000001</c:v>
                </c:pt>
                <c:pt idx="5719">
                  <c:v>0.22876000000000021</c:v>
                </c:pt>
                <c:pt idx="5720">
                  <c:v>0.22880000000000003</c:v>
                </c:pt>
                <c:pt idx="5721">
                  <c:v>0.22884000000000004</c:v>
                </c:pt>
                <c:pt idx="5722">
                  <c:v>0.22888000000000003</c:v>
                </c:pt>
                <c:pt idx="5723">
                  <c:v>0.22892000000000001</c:v>
                </c:pt>
                <c:pt idx="5724">
                  <c:v>0.22896000000000041</c:v>
                </c:pt>
                <c:pt idx="5725">
                  <c:v>0.22900000000000001</c:v>
                </c:pt>
                <c:pt idx="5726">
                  <c:v>0.22904000000000024</c:v>
                </c:pt>
                <c:pt idx="5727">
                  <c:v>0.22908000000000001</c:v>
                </c:pt>
                <c:pt idx="5728">
                  <c:v>0.22912000000000002</c:v>
                </c:pt>
                <c:pt idx="5729">
                  <c:v>0.22916000000000003</c:v>
                </c:pt>
                <c:pt idx="5730">
                  <c:v>0.22920000000000001</c:v>
                </c:pt>
                <c:pt idx="5731">
                  <c:v>0.22924000000000044</c:v>
                </c:pt>
                <c:pt idx="5732">
                  <c:v>0.22928000000000001</c:v>
                </c:pt>
                <c:pt idx="5733">
                  <c:v>0.22932000000000002</c:v>
                </c:pt>
                <c:pt idx="5734">
                  <c:v>0.22936000000000001</c:v>
                </c:pt>
                <c:pt idx="5735">
                  <c:v>0.22940000000000021</c:v>
                </c:pt>
                <c:pt idx="5736">
                  <c:v>0.22944000000000073</c:v>
                </c:pt>
                <c:pt idx="5737">
                  <c:v>0.22948000000000021</c:v>
                </c:pt>
                <c:pt idx="5738">
                  <c:v>0.22952000000000003</c:v>
                </c:pt>
                <c:pt idx="5739">
                  <c:v>0.22956000000000001</c:v>
                </c:pt>
                <c:pt idx="5740">
                  <c:v>0.22960000000000003</c:v>
                </c:pt>
                <c:pt idx="5741">
                  <c:v>0.22964000000000001</c:v>
                </c:pt>
                <c:pt idx="5742">
                  <c:v>0.22968000000000002</c:v>
                </c:pt>
                <c:pt idx="5743">
                  <c:v>0.22972000000000001</c:v>
                </c:pt>
                <c:pt idx="5744">
                  <c:v>0.22976000000000021</c:v>
                </c:pt>
                <c:pt idx="5745">
                  <c:v>0.22980000000000003</c:v>
                </c:pt>
                <c:pt idx="5746">
                  <c:v>0.22984000000000004</c:v>
                </c:pt>
                <c:pt idx="5747">
                  <c:v>0.22988000000000003</c:v>
                </c:pt>
                <c:pt idx="5748">
                  <c:v>0.22992000000000001</c:v>
                </c:pt>
                <c:pt idx="5749">
                  <c:v>0.22996000000000041</c:v>
                </c:pt>
                <c:pt idx="5750">
                  <c:v>0.23</c:v>
                </c:pt>
                <c:pt idx="5751">
                  <c:v>0.23004000000000024</c:v>
                </c:pt>
                <c:pt idx="5752">
                  <c:v>0.23008000000000001</c:v>
                </c:pt>
                <c:pt idx="5753">
                  <c:v>0.23012000000000002</c:v>
                </c:pt>
                <c:pt idx="5754">
                  <c:v>0.23016000000000003</c:v>
                </c:pt>
                <c:pt idx="5755">
                  <c:v>0.23020000000000004</c:v>
                </c:pt>
                <c:pt idx="5756">
                  <c:v>0.23024000000000044</c:v>
                </c:pt>
                <c:pt idx="5757">
                  <c:v>0.23028000000000001</c:v>
                </c:pt>
                <c:pt idx="5758">
                  <c:v>0.23032000000000002</c:v>
                </c:pt>
                <c:pt idx="5759">
                  <c:v>0.23036000000000001</c:v>
                </c:pt>
                <c:pt idx="5760">
                  <c:v>0.23040000000000024</c:v>
                </c:pt>
                <c:pt idx="5761">
                  <c:v>0.23044000000000073</c:v>
                </c:pt>
                <c:pt idx="5762">
                  <c:v>0.23048000000000021</c:v>
                </c:pt>
                <c:pt idx="5763">
                  <c:v>0.23052000000000003</c:v>
                </c:pt>
                <c:pt idx="5764">
                  <c:v>0.23056000000000001</c:v>
                </c:pt>
                <c:pt idx="5765">
                  <c:v>0.23060000000000003</c:v>
                </c:pt>
                <c:pt idx="5766">
                  <c:v>0.23064000000000001</c:v>
                </c:pt>
                <c:pt idx="5767">
                  <c:v>0.23068000000000002</c:v>
                </c:pt>
                <c:pt idx="5768">
                  <c:v>0.23072000000000001</c:v>
                </c:pt>
                <c:pt idx="5769">
                  <c:v>0.23076000000000021</c:v>
                </c:pt>
                <c:pt idx="5770">
                  <c:v>0.23080000000000001</c:v>
                </c:pt>
                <c:pt idx="5771">
                  <c:v>0.23084000000000021</c:v>
                </c:pt>
                <c:pt idx="5772">
                  <c:v>0.23088000000000003</c:v>
                </c:pt>
                <c:pt idx="5773">
                  <c:v>0.23092000000000001</c:v>
                </c:pt>
                <c:pt idx="5774">
                  <c:v>0.23096000000000041</c:v>
                </c:pt>
                <c:pt idx="5775">
                  <c:v>0.23100000000000001</c:v>
                </c:pt>
                <c:pt idx="5776">
                  <c:v>0.23104000000000041</c:v>
                </c:pt>
                <c:pt idx="5777">
                  <c:v>0.23108000000000001</c:v>
                </c:pt>
                <c:pt idx="5778">
                  <c:v>0.23112000000000002</c:v>
                </c:pt>
                <c:pt idx="5779">
                  <c:v>0.23116000000000003</c:v>
                </c:pt>
                <c:pt idx="5780">
                  <c:v>0.23120000000000004</c:v>
                </c:pt>
                <c:pt idx="5781">
                  <c:v>0.23124000000000064</c:v>
                </c:pt>
                <c:pt idx="5782">
                  <c:v>0.23128000000000001</c:v>
                </c:pt>
                <c:pt idx="5783">
                  <c:v>0.23132000000000003</c:v>
                </c:pt>
                <c:pt idx="5784">
                  <c:v>0.23136000000000001</c:v>
                </c:pt>
                <c:pt idx="5785">
                  <c:v>0.23140000000000024</c:v>
                </c:pt>
                <c:pt idx="5786">
                  <c:v>0.23144000000000073</c:v>
                </c:pt>
                <c:pt idx="5787">
                  <c:v>0.23148000000000021</c:v>
                </c:pt>
                <c:pt idx="5788">
                  <c:v>0.23152000000000003</c:v>
                </c:pt>
                <c:pt idx="5789">
                  <c:v>0.23156000000000004</c:v>
                </c:pt>
                <c:pt idx="5790">
                  <c:v>0.23160000000000003</c:v>
                </c:pt>
                <c:pt idx="5791">
                  <c:v>0.23164000000000001</c:v>
                </c:pt>
                <c:pt idx="5792">
                  <c:v>0.23168000000000002</c:v>
                </c:pt>
                <c:pt idx="5793">
                  <c:v>0.23172000000000001</c:v>
                </c:pt>
                <c:pt idx="5794">
                  <c:v>0.23176000000000024</c:v>
                </c:pt>
                <c:pt idx="5795">
                  <c:v>0.23180000000000001</c:v>
                </c:pt>
                <c:pt idx="5796">
                  <c:v>0.23184000000000021</c:v>
                </c:pt>
                <c:pt idx="5797">
                  <c:v>0.23188000000000003</c:v>
                </c:pt>
                <c:pt idx="5798">
                  <c:v>0.23192000000000004</c:v>
                </c:pt>
                <c:pt idx="5799">
                  <c:v>0.23196000000000044</c:v>
                </c:pt>
                <c:pt idx="5800">
                  <c:v>0.23200000000000001</c:v>
                </c:pt>
                <c:pt idx="5801">
                  <c:v>0.23204000000000041</c:v>
                </c:pt>
                <c:pt idx="5802">
                  <c:v>0.23208000000000001</c:v>
                </c:pt>
                <c:pt idx="5803">
                  <c:v>0.23212000000000002</c:v>
                </c:pt>
                <c:pt idx="5804">
                  <c:v>0.23216000000000001</c:v>
                </c:pt>
                <c:pt idx="5805">
                  <c:v>0.23220000000000021</c:v>
                </c:pt>
                <c:pt idx="5806">
                  <c:v>0.23224000000000064</c:v>
                </c:pt>
                <c:pt idx="5807">
                  <c:v>0.23228000000000001</c:v>
                </c:pt>
                <c:pt idx="5808">
                  <c:v>0.23232000000000003</c:v>
                </c:pt>
                <c:pt idx="5809">
                  <c:v>0.23236000000000001</c:v>
                </c:pt>
                <c:pt idx="5810">
                  <c:v>0.23240000000000041</c:v>
                </c:pt>
                <c:pt idx="5811">
                  <c:v>0.23244000000000073</c:v>
                </c:pt>
                <c:pt idx="5812">
                  <c:v>0.23248000000000021</c:v>
                </c:pt>
                <c:pt idx="5813">
                  <c:v>0.23252000000000003</c:v>
                </c:pt>
                <c:pt idx="5814">
                  <c:v>0.23256000000000004</c:v>
                </c:pt>
                <c:pt idx="5815">
                  <c:v>0.23260000000000003</c:v>
                </c:pt>
                <c:pt idx="5816">
                  <c:v>0.23264000000000001</c:v>
                </c:pt>
                <c:pt idx="5817">
                  <c:v>0.23268000000000003</c:v>
                </c:pt>
                <c:pt idx="5818">
                  <c:v>0.23272000000000001</c:v>
                </c:pt>
                <c:pt idx="5819">
                  <c:v>0.23276000000000024</c:v>
                </c:pt>
                <c:pt idx="5820">
                  <c:v>0.23280000000000001</c:v>
                </c:pt>
                <c:pt idx="5821">
                  <c:v>0.23284000000000021</c:v>
                </c:pt>
                <c:pt idx="5822">
                  <c:v>0.23288000000000003</c:v>
                </c:pt>
                <c:pt idx="5823">
                  <c:v>0.23292000000000004</c:v>
                </c:pt>
                <c:pt idx="5824">
                  <c:v>0.23296000000000044</c:v>
                </c:pt>
                <c:pt idx="5825">
                  <c:v>0.23300000000000001</c:v>
                </c:pt>
                <c:pt idx="5826">
                  <c:v>0.23304000000000041</c:v>
                </c:pt>
                <c:pt idx="5827">
                  <c:v>0.23308000000000001</c:v>
                </c:pt>
                <c:pt idx="5828">
                  <c:v>0.23312000000000002</c:v>
                </c:pt>
                <c:pt idx="5829">
                  <c:v>0.23316000000000001</c:v>
                </c:pt>
                <c:pt idx="5830">
                  <c:v>0.23320000000000021</c:v>
                </c:pt>
                <c:pt idx="5831">
                  <c:v>0.23324000000000064</c:v>
                </c:pt>
                <c:pt idx="5832">
                  <c:v>0.23328000000000004</c:v>
                </c:pt>
                <c:pt idx="5833">
                  <c:v>0.23332000000000003</c:v>
                </c:pt>
                <c:pt idx="5834">
                  <c:v>0.23336000000000001</c:v>
                </c:pt>
                <c:pt idx="5835">
                  <c:v>0.23340000000000041</c:v>
                </c:pt>
                <c:pt idx="5836">
                  <c:v>0.23344000000000073</c:v>
                </c:pt>
                <c:pt idx="5837">
                  <c:v>0.23348000000000024</c:v>
                </c:pt>
                <c:pt idx="5838">
                  <c:v>0.23352000000000001</c:v>
                </c:pt>
                <c:pt idx="5839">
                  <c:v>0.23356000000000021</c:v>
                </c:pt>
                <c:pt idx="5840">
                  <c:v>0.23360000000000003</c:v>
                </c:pt>
                <c:pt idx="5841">
                  <c:v>0.23364000000000001</c:v>
                </c:pt>
                <c:pt idx="5842">
                  <c:v>0.23368000000000003</c:v>
                </c:pt>
                <c:pt idx="5843">
                  <c:v>0.23372000000000001</c:v>
                </c:pt>
                <c:pt idx="5844">
                  <c:v>0.23376000000000041</c:v>
                </c:pt>
                <c:pt idx="5845">
                  <c:v>0.23380000000000001</c:v>
                </c:pt>
                <c:pt idx="5846">
                  <c:v>0.23384000000000021</c:v>
                </c:pt>
                <c:pt idx="5847">
                  <c:v>0.23388000000000003</c:v>
                </c:pt>
                <c:pt idx="5848">
                  <c:v>0.23392000000000004</c:v>
                </c:pt>
                <c:pt idx="5849">
                  <c:v>0.23396000000000064</c:v>
                </c:pt>
                <c:pt idx="5850">
                  <c:v>0.23400000000000001</c:v>
                </c:pt>
                <c:pt idx="5851">
                  <c:v>0.23404000000000041</c:v>
                </c:pt>
                <c:pt idx="5852">
                  <c:v>0.23408000000000001</c:v>
                </c:pt>
                <c:pt idx="5853">
                  <c:v>0.23412000000000002</c:v>
                </c:pt>
                <c:pt idx="5854">
                  <c:v>0.23416000000000001</c:v>
                </c:pt>
                <c:pt idx="5855">
                  <c:v>0.23420000000000021</c:v>
                </c:pt>
                <c:pt idx="5856">
                  <c:v>0.23424000000000064</c:v>
                </c:pt>
                <c:pt idx="5857">
                  <c:v>0.23428000000000004</c:v>
                </c:pt>
                <c:pt idx="5858">
                  <c:v>0.23432000000000003</c:v>
                </c:pt>
                <c:pt idx="5859">
                  <c:v>0.23436000000000001</c:v>
                </c:pt>
                <c:pt idx="5860">
                  <c:v>0.23440000000000041</c:v>
                </c:pt>
                <c:pt idx="5861">
                  <c:v>0.23444000000000076</c:v>
                </c:pt>
                <c:pt idx="5862">
                  <c:v>0.23448000000000024</c:v>
                </c:pt>
                <c:pt idx="5863">
                  <c:v>0.23452000000000001</c:v>
                </c:pt>
                <c:pt idx="5864">
                  <c:v>0.23456000000000021</c:v>
                </c:pt>
                <c:pt idx="5865">
                  <c:v>0.23460000000000003</c:v>
                </c:pt>
                <c:pt idx="5866">
                  <c:v>0.23464000000000004</c:v>
                </c:pt>
                <c:pt idx="5867">
                  <c:v>0.23468000000000003</c:v>
                </c:pt>
                <c:pt idx="5868">
                  <c:v>0.23472000000000001</c:v>
                </c:pt>
                <c:pt idx="5869">
                  <c:v>0.23476000000000041</c:v>
                </c:pt>
                <c:pt idx="5870">
                  <c:v>0.23480000000000001</c:v>
                </c:pt>
                <c:pt idx="5871">
                  <c:v>0.23484000000000024</c:v>
                </c:pt>
                <c:pt idx="5872">
                  <c:v>0.23488000000000001</c:v>
                </c:pt>
                <c:pt idx="5873">
                  <c:v>0.23492000000000021</c:v>
                </c:pt>
                <c:pt idx="5874">
                  <c:v>0.23496000000000064</c:v>
                </c:pt>
                <c:pt idx="5875">
                  <c:v>0.23500000000000001</c:v>
                </c:pt>
                <c:pt idx="5876">
                  <c:v>0.23504000000000044</c:v>
                </c:pt>
                <c:pt idx="5877">
                  <c:v>0.23508000000000001</c:v>
                </c:pt>
                <c:pt idx="5878">
                  <c:v>0.23512000000000002</c:v>
                </c:pt>
                <c:pt idx="5879">
                  <c:v>0.23516000000000001</c:v>
                </c:pt>
                <c:pt idx="5880">
                  <c:v>0.23520000000000021</c:v>
                </c:pt>
                <c:pt idx="5881">
                  <c:v>0.23524000000000075</c:v>
                </c:pt>
                <c:pt idx="5882">
                  <c:v>0.23528000000000004</c:v>
                </c:pt>
                <c:pt idx="5883">
                  <c:v>0.23532000000000003</c:v>
                </c:pt>
                <c:pt idx="5884">
                  <c:v>0.23536000000000001</c:v>
                </c:pt>
                <c:pt idx="5885">
                  <c:v>0.23540000000000041</c:v>
                </c:pt>
                <c:pt idx="5886">
                  <c:v>0.23544000000000082</c:v>
                </c:pt>
                <c:pt idx="5887">
                  <c:v>0.23548000000000024</c:v>
                </c:pt>
                <c:pt idx="5888">
                  <c:v>0.23552000000000001</c:v>
                </c:pt>
                <c:pt idx="5889">
                  <c:v>0.23556000000000021</c:v>
                </c:pt>
                <c:pt idx="5890">
                  <c:v>0.23560000000000003</c:v>
                </c:pt>
                <c:pt idx="5891">
                  <c:v>0.23564000000000004</c:v>
                </c:pt>
                <c:pt idx="5892">
                  <c:v>0.23568000000000003</c:v>
                </c:pt>
                <c:pt idx="5893">
                  <c:v>0.23572000000000001</c:v>
                </c:pt>
                <c:pt idx="5894">
                  <c:v>0.23576000000000041</c:v>
                </c:pt>
                <c:pt idx="5895">
                  <c:v>0.23580000000000001</c:v>
                </c:pt>
                <c:pt idx="5896">
                  <c:v>0.23584000000000024</c:v>
                </c:pt>
                <c:pt idx="5897">
                  <c:v>0.23588000000000001</c:v>
                </c:pt>
                <c:pt idx="5898">
                  <c:v>0.23592000000000021</c:v>
                </c:pt>
                <c:pt idx="5899">
                  <c:v>0.23596000000000064</c:v>
                </c:pt>
                <c:pt idx="5900">
                  <c:v>0.23600000000000004</c:v>
                </c:pt>
                <c:pt idx="5901">
                  <c:v>0.23604000000000044</c:v>
                </c:pt>
                <c:pt idx="5902">
                  <c:v>0.23608000000000001</c:v>
                </c:pt>
                <c:pt idx="5903">
                  <c:v>0.23612000000000002</c:v>
                </c:pt>
                <c:pt idx="5904">
                  <c:v>0.23616000000000001</c:v>
                </c:pt>
                <c:pt idx="5905">
                  <c:v>0.23620000000000024</c:v>
                </c:pt>
                <c:pt idx="5906">
                  <c:v>0.23624000000000073</c:v>
                </c:pt>
                <c:pt idx="5907">
                  <c:v>0.23628000000000021</c:v>
                </c:pt>
                <c:pt idx="5908">
                  <c:v>0.23632000000000003</c:v>
                </c:pt>
                <c:pt idx="5909">
                  <c:v>0.23636000000000001</c:v>
                </c:pt>
                <c:pt idx="5910">
                  <c:v>0.23640000000000044</c:v>
                </c:pt>
                <c:pt idx="5911">
                  <c:v>0.23644000000000082</c:v>
                </c:pt>
                <c:pt idx="5912">
                  <c:v>0.23648000000000041</c:v>
                </c:pt>
                <c:pt idx="5913">
                  <c:v>0.23652000000000001</c:v>
                </c:pt>
                <c:pt idx="5914">
                  <c:v>0.23656000000000021</c:v>
                </c:pt>
                <c:pt idx="5915">
                  <c:v>0.23660000000000003</c:v>
                </c:pt>
                <c:pt idx="5916">
                  <c:v>0.23664000000000004</c:v>
                </c:pt>
                <c:pt idx="5917">
                  <c:v>0.23668000000000003</c:v>
                </c:pt>
                <c:pt idx="5918">
                  <c:v>0.23672000000000001</c:v>
                </c:pt>
                <c:pt idx="5919">
                  <c:v>0.23676000000000041</c:v>
                </c:pt>
                <c:pt idx="5920">
                  <c:v>0.23680000000000001</c:v>
                </c:pt>
                <c:pt idx="5921">
                  <c:v>0.23684000000000024</c:v>
                </c:pt>
                <c:pt idx="5922">
                  <c:v>0.23688000000000001</c:v>
                </c:pt>
                <c:pt idx="5923">
                  <c:v>0.23692000000000021</c:v>
                </c:pt>
                <c:pt idx="5924">
                  <c:v>0.23696000000000064</c:v>
                </c:pt>
                <c:pt idx="5925">
                  <c:v>0.23700000000000004</c:v>
                </c:pt>
                <c:pt idx="5926">
                  <c:v>0.23704000000000044</c:v>
                </c:pt>
                <c:pt idx="5927">
                  <c:v>0.23708000000000001</c:v>
                </c:pt>
                <c:pt idx="5928">
                  <c:v>0.23712000000000003</c:v>
                </c:pt>
                <c:pt idx="5929">
                  <c:v>0.23716000000000001</c:v>
                </c:pt>
                <c:pt idx="5930">
                  <c:v>0.23720000000000024</c:v>
                </c:pt>
                <c:pt idx="5931">
                  <c:v>0.23724000000000073</c:v>
                </c:pt>
                <c:pt idx="5932">
                  <c:v>0.23728000000000021</c:v>
                </c:pt>
                <c:pt idx="5933">
                  <c:v>0.23732000000000003</c:v>
                </c:pt>
                <c:pt idx="5934">
                  <c:v>0.23736000000000004</c:v>
                </c:pt>
                <c:pt idx="5935">
                  <c:v>0.23740000000000044</c:v>
                </c:pt>
                <c:pt idx="5936">
                  <c:v>0.23744000000000082</c:v>
                </c:pt>
                <c:pt idx="5937">
                  <c:v>0.23748000000000041</c:v>
                </c:pt>
                <c:pt idx="5938">
                  <c:v>0.23752000000000001</c:v>
                </c:pt>
                <c:pt idx="5939">
                  <c:v>0.23756000000000024</c:v>
                </c:pt>
                <c:pt idx="5940">
                  <c:v>0.23760000000000001</c:v>
                </c:pt>
                <c:pt idx="5941">
                  <c:v>0.23764000000000021</c:v>
                </c:pt>
                <c:pt idx="5942">
                  <c:v>0.23768000000000003</c:v>
                </c:pt>
                <c:pt idx="5943">
                  <c:v>0.23772000000000001</c:v>
                </c:pt>
                <c:pt idx="5944">
                  <c:v>0.23776000000000044</c:v>
                </c:pt>
                <c:pt idx="5945">
                  <c:v>0.23780000000000001</c:v>
                </c:pt>
                <c:pt idx="5946">
                  <c:v>0.23784000000000041</c:v>
                </c:pt>
                <c:pt idx="5947">
                  <c:v>0.23788000000000001</c:v>
                </c:pt>
                <c:pt idx="5948">
                  <c:v>0.23792000000000021</c:v>
                </c:pt>
                <c:pt idx="5949">
                  <c:v>0.23796000000000075</c:v>
                </c:pt>
                <c:pt idx="5950">
                  <c:v>0.23800000000000004</c:v>
                </c:pt>
                <c:pt idx="5951">
                  <c:v>0.23804000000000064</c:v>
                </c:pt>
                <c:pt idx="5952">
                  <c:v>0.23808000000000001</c:v>
                </c:pt>
                <c:pt idx="5953">
                  <c:v>0.23812000000000003</c:v>
                </c:pt>
                <c:pt idx="5954">
                  <c:v>0.23816000000000001</c:v>
                </c:pt>
                <c:pt idx="5955">
                  <c:v>0.23820000000000024</c:v>
                </c:pt>
                <c:pt idx="5956">
                  <c:v>0.23824000000000073</c:v>
                </c:pt>
                <c:pt idx="5957">
                  <c:v>0.23828000000000021</c:v>
                </c:pt>
                <c:pt idx="5958">
                  <c:v>0.23832000000000003</c:v>
                </c:pt>
                <c:pt idx="5959">
                  <c:v>0.23836000000000004</c:v>
                </c:pt>
                <c:pt idx="5960">
                  <c:v>0.23840000000000044</c:v>
                </c:pt>
                <c:pt idx="5961">
                  <c:v>0.23844000000000082</c:v>
                </c:pt>
                <c:pt idx="5962">
                  <c:v>0.23848000000000041</c:v>
                </c:pt>
                <c:pt idx="5963">
                  <c:v>0.23852000000000001</c:v>
                </c:pt>
                <c:pt idx="5964">
                  <c:v>0.23856000000000024</c:v>
                </c:pt>
                <c:pt idx="5965">
                  <c:v>0.23860000000000001</c:v>
                </c:pt>
                <c:pt idx="5966">
                  <c:v>0.23864000000000021</c:v>
                </c:pt>
                <c:pt idx="5967">
                  <c:v>0.23868000000000003</c:v>
                </c:pt>
                <c:pt idx="5968">
                  <c:v>0.23872000000000004</c:v>
                </c:pt>
                <c:pt idx="5969">
                  <c:v>0.23876000000000044</c:v>
                </c:pt>
                <c:pt idx="5970">
                  <c:v>0.23880000000000001</c:v>
                </c:pt>
                <c:pt idx="5971">
                  <c:v>0.23884000000000041</c:v>
                </c:pt>
                <c:pt idx="5972">
                  <c:v>0.23888000000000001</c:v>
                </c:pt>
                <c:pt idx="5973">
                  <c:v>0.23892000000000024</c:v>
                </c:pt>
                <c:pt idx="5974">
                  <c:v>0.23896000000000073</c:v>
                </c:pt>
                <c:pt idx="5975">
                  <c:v>0.23900000000000021</c:v>
                </c:pt>
                <c:pt idx="5976">
                  <c:v>0.23904000000000064</c:v>
                </c:pt>
                <c:pt idx="5977">
                  <c:v>0.23908000000000001</c:v>
                </c:pt>
                <c:pt idx="5978">
                  <c:v>0.23912000000000003</c:v>
                </c:pt>
                <c:pt idx="5979">
                  <c:v>0.23916000000000001</c:v>
                </c:pt>
                <c:pt idx="5980">
                  <c:v>0.23920000000000041</c:v>
                </c:pt>
                <c:pt idx="5981">
                  <c:v>0.23924000000000073</c:v>
                </c:pt>
                <c:pt idx="5982">
                  <c:v>0.23928000000000021</c:v>
                </c:pt>
                <c:pt idx="5983">
                  <c:v>0.23932000000000003</c:v>
                </c:pt>
                <c:pt idx="5984">
                  <c:v>0.23936000000000004</c:v>
                </c:pt>
                <c:pt idx="5985">
                  <c:v>0.23940000000000064</c:v>
                </c:pt>
                <c:pt idx="5986">
                  <c:v>0.23944000000000082</c:v>
                </c:pt>
                <c:pt idx="5987">
                  <c:v>0.23948000000000041</c:v>
                </c:pt>
                <c:pt idx="5988">
                  <c:v>0.23952000000000001</c:v>
                </c:pt>
                <c:pt idx="5989">
                  <c:v>0.23956000000000024</c:v>
                </c:pt>
                <c:pt idx="5990">
                  <c:v>0.23960000000000001</c:v>
                </c:pt>
                <c:pt idx="5991">
                  <c:v>0.23964000000000021</c:v>
                </c:pt>
                <c:pt idx="5992">
                  <c:v>0.23968000000000003</c:v>
                </c:pt>
                <c:pt idx="5993">
                  <c:v>0.23972000000000004</c:v>
                </c:pt>
                <c:pt idx="5994">
                  <c:v>0.23976000000000044</c:v>
                </c:pt>
                <c:pt idx="5995">
                  <c:v>0.23980000000000001</c:v>
                </c:pt>
                <c:pt idx="5996">
                  <c:v>0.23984000000000041</c:v>
                </c:pt>
                <c:pt idx="5997">
                  <c:v>0.23988000000000001</c:v>
                </c:pt>
                <c:pt idx="5998">
                  <c:v>0.23992000000000024</c:v>
                </c:pt>
                <c:pt idx="5999">
                  <c:v>0.23996000000000073</c:v>
                </c:pt>
                <c:pt idx="6000">
                  <c:v>0.24000000000000021</c:v>
                </c:pt>
                <c:pt idx="6001">
                  <c:v>0.24004000000000064</c:v>
                </c:pt>
                <c:pt idx="6002">
                  <c:v>0.24008000000000004</c:v>
                </c:pt>
                <c:pt idx="6003">
                  <c:v>0.24012000000000003</c:v>
                </c:pt>
                <c:pt idx="6004">
                  <c:v>0.24016000000000001</c:v>
                </c:pt>
                <c:pt idx="6005">
                  <c:v>0.24020000000000041</c:v>
                </c:pt>
                <c:pt idx="6006">
                  <c:v>0.24024000000000073</c:v>
                </c:pt>
                <c:pt idx="6007">
                  <c:v>0.24028000000000024</c:v>
                </c:pt>
                <c:pt idx="6008">
                  <c:v>0.24032000000000001</c:v>
                </c:pt>
                <c:pt idx="6009">
                  <c:v>0.24036000000000021</c:v>
                </c:pt>
                <c:pt idx="6010">
                  <c:v>0.24040000000000064</c:v>
                </c:pt>
                <c:pt idx="6011">
                  <c:v>0.24044000000000082</c:v>
                </c:pt>
                <c:pt idx="6012">
                  <c:v>0.24048000000000044</c:v>
                </c:pt>
                <c:pt idx="6013">
                  <c:v>0.24052000000000001</c:v>
                </c:pt>
                <c:pt idx="6014">
                  <c:v>0.24056000000000041</c:v>
                </c:pt>
                <c:pt idx="6015">
                  <c:v>0.24060000000000001</c:v>
                </c:pt>
                <c:pt idx="6016">
                  <c:v>0.24064000000000021</c:v>
                </c:pt>
                <c:pt idx="6017">
                  <c:v>0.24068000000000003</c:v>
                </c:pt>
                <c:pt idx="6018">
                  <c:v>0.24072000000000021</c:v>
                </c:pt>
                <c:pt idx="6019">
                  <c:v>0.24076000000000064</c:v>
                </c:pt>
                <c:pt idx="6020">
                  <c:v>0.24080000000000001</c:v>
                </c:pt>
                <c:pt idx="6021">
                  <c:v>0.24084000000000041</c:v>
                </c:pt>
                <c:pt idx="6022">
                  <c:v>0.24088000000000001</c:v>
                </c:pt>
                <c:pt idx="6023">
                  <c:v>0.24092000000000041</c:v>
                </c:pt>
                <c:pt idx="6024">
                  <c:v>0.24096000000000073</c:v>
                </c:pt>
                <c:pt idx="6025">
                  <c:v>0.24100000000000021</c:v>
                </c:pt>
                <c:pt idx="6026">
                  <c:v>0.24104000000000073</c:v>
                </c:pt>
                <c:pt idx="6027">
                  <c:v>0.24108000000000004</c:v>
                </c:pt>
                <c:pt idx="6028">
                  <c:v>0.24112000000000003</c:v>
                </c:pt>
                <c:pt idx="6029">
                  <c:v>0.24116000000000001</c:v>
                </c:pt>
                <c:pt idx="6030">
                  <c:v>0.24120000000000041</c:v>
                </c:pt>
                <c:pt idx="6031">
                  <c:v>0.24124000000000081</c:v>
                </c:pt>
                <c:pt idx="6032">
                  <c:v>0.24128000000000024</c:v>
                </c:pt>
                <c:pt idx="6033">
                  <c:v>0.24132000000000001</c:v>
                </c:pt>
                <c:pt idx="6034">
                  <c:v>0.24136000000000021</c:v>
                </c:pt>
                <c:pt idx="6035">
                  <c:v>0.24140000000000064</c:v>
                </c:pt>
                <c:pt idx="6036">
                  <c:v>0.24144000000000099</c:v>
                </c:pt>
                <c:pt idx="6037">
                  <c:v>0.24148000000000044</c:v>
                </c:pt>
                <c:pt idx="6038">
                  <c:v>0.24152000000000001</c:v>
                </c:pt>
                <c:pt idx="6039">
                  <c:v>0.24156000000000041</c:v>
                </c:pt>
                <c:pt idx="6040">
                  <c:v>0.24160000000000001</c:v>
                </c:pt>
                <c:pt idx="6041">
                  <c:v>0.24164000000000024</c:v>
                </c:pt>
                <c:pt idx="6042">
                  <c:v>0.24168000000000001</c:v>
                </c:pt>
                <c:pt idx="6043">
                  <c:v>0.24172000000000021</c:v>
                </c:pt>
                <c:pt idx="6044">
                  <c:v>0.24176000000000064</c:v>
                </c:pt>
                <c:pt idx="6045">
                  <c:v>0.24180000000000001</c:v>
                </c:pt>
                <c:pt idx="6046">
                  <c:v>0.24184000000000044</c:v>
                </c:pt>
                <c:pt idx="6047">
                  <c:v>0.24188000000000001</c:v>
                </c:pt>
                <c:pt idx="6048">
                  <c:v>0.24192000000000041</c:v>
                </c:pt>
                <c:pt idx="6049">
                  <c:v>0.24196000000000073</c:v>
                </c:pt>
                <c:pt idx="6050">
                  <c:v>0.24200000000000021</c:v>
                </c:pt>
                <c:pt idx="6051">
                  <c:v>0.24204000000000075</c:v>
                </c:pt>
                <c:pt idx="6052">
                  <c:v>0.24208000000000021</c:v>
                </c:pt>
                <c:pt idx="6053">
                  <c:v>0.24212000000000003</c:v>
                </c:pt>
                <c:pt idx="6054">
                  <c:v>0.24216000000000001</c:v>
                </c:pt>
                <c:pt idx="6055">
                  <c:v>0.24220000000000041</c:v>
                </c:pt>
                <c:pt idx="6056">
                  <c:v>0.24224000000000082</c:v>
                </c:pt>
                <c:pt idx="6057">
                  <c:v>0.24228000000000041</c:v>
                </c:pt>
                <c:pt idx="6058">
                  <c:v>0.24232000000000001</c:v>
                </c:pt>
                <c:pt idx="6059">
                  <c:v>0.24236000000000021</c:v>
                </c:pt>
                <c:pt idx="6060">
                  <c:v>0.24240000000000073</c:v>
                </c:pt>
                <c:pt idx="6061">
                  <c:v>0.24244000000000099</c:v>
                </c:pt>
                <c:pt idx="6062">
                  <c:v>0.24248000000000064</c:v>
                </c:pt>
                <c:pt idx="6063">
                  <c:v>0.24252000000000001</c:v>
                </c:pt>
                <c:pt idx="6064">
                  <c:v>0.24256000000000041</c:v>
                </c:pt>
                <c:pt idx="6065">
                  <c:v>0.24260000000000001</c:v>
                </c:pt>
                <c:pt idx="6066">
                  <c:v>0.24264000000000024</c:v>
                </c:pt>
                <c:pt idx="6067">
                  <c:v>0.24268000000000001</c:v>
                </c:pt>
                <c:pt idx="6068">
                  <c:v>0.24272000000000021</c:v>
                </c:pt>
                <c:pt idx="6069">
                  <c:v>0.24276000000000064</c:v>
                </c:pt>
                <c:pt idx="6070">
                  <c:v>0.24280000000000004</c:v>
                </c:pt>
                <c:pt idx="6071">
                  <c:v>0.24284000000000044</c:v>
                </c:pt>
                <c:pt idx="6072">
                  <c:v>0.24288000000000001</c:v>
                </c:pt>
                <c:pt idx="6073">
                  <c:v>0.24292000000000041</c:v>
                </c:pt>
                <c:pt idx="6074">
                  <c:v>0.24296000000000073</c:v>
                </c:pt>
                <c:pt idx="6075">
                  <c:v>0.24300000000000024</c:v>
                </c:pt>
                <c:pt idx="6076">
                  <c:v>0.24304000000000073</c:v>
                </c:pt>
                <c:pt idx="6077">
                  <c:v>0.24308000000000021</c:v>
                </c:pt>
                <c:pt idx="6078">
                  <c:v>0.24312000000000003</c:v>
                </c:pt>
                <c:pt idx="6079">
                  <c:v>0.24316000000000004</c:v>
                </c:pt>
                <c:pt idx="6080">
                  <c:v>0.24320000000000044</c:v>
                </c:pt>
                <c:pt idx="6081">
                  <c:v>0.24324000000000082</c:v>
                </c:pt>
                <c:pt idx="6082">
                  <c:v>0.24328000000000041</c:v>
                </c:pt>
                <c:pt idx="6083">
                  <c:v>0.24332000000000001</c:v>
                </c:pt>
                <c:pt idx="6084">
                  <c:v>0.24336000000000024</c:v>
                </c:pt>
                <c:pt idx="6085">
                  <c:v>0.24340000000000075</c:v>
                </c:pt>
                <c:pt idx="6086">
                  <c:v>0.24344000000000099</c:v>
                </c:pt>
                <c:pt idx="6087">
                  <c:v>0.24348000000000064</c:v>
                </c:pt>
                <c:pt idx="6088">
                  <c:v>0.24352000000000001</c:v>
                </c:pt>
                <c:pt idx="6089">
                  <c:v>0.24356000000000044</c:v>
                </c:pt>
                <c:pt idx="6090">
                  <c:v>0.24360000000000001</c:v>
                </c:pt>
                <c:pt idx="6091">
                  <c:v>0.24364000000000041</c:v>
                </c:pt>
                <c:pt idx="6092">
                  <c:v>0.24368000000000001</c:v>
                </c:pt>
                <c:pt idx="6093">
                  <c:v>0.24372000000000021</c:v>
                </c:pt>
                <c:pt idx="6094">
                  <c:v>0.24376000000000075</c:v>
                </c:pt>
                <c:pt idx="6095">
                  <c:v>0.24380000000000004</c:v>
                </c:pt>
                <c:pt idx="6096">
                  <c:v>0.24384000000000064</c:v>
                </c:pt>
                <c:pt idx="6097">
                  <c:v>0.24388000000000001</c:v>
                </c:pt>
                <c:pt idx="6098">
                  <c:v>0.24392000000000041</c:v>
                </c:pt>
                <c:pt idx="6099">
                  <c:v>0.24396000000000082</c:v>
                </c:pt>
                <c:pt idx="6100">
                  <c:v>0.24400000000000024</c:v>
                </c:pt>
                <c:pt idx="6101">
                  <c:v>0.24404000000000073</c:v>
                </c:pt>
                <c:pt idx="6102">
                  <c:v>0.24408000000000021</c:v>
                </c:pt>
                <c:pt idx="6103">
                  <c:v>0.24412000000000003</c:v>
                </c:pt>
                <c:pt idx="6104">
                  <c:v>0.24416000000000004</c:v>
                </c:pt>
                <c:pt idx="6105">
                  <c:v>0.24420000000000044</c:v>
                </c:pt>
                <c:pt idx="6106">
                  <c:v>0.24424000000000082</c:v>
                </c:pt>
                <c:pt idx="6107">
                  <c:v>0.24428000000000041</c:v>
                </c:pt>
                <c:pt idx="6108">
                  <c:v>0.24432000000000001</c:v>
                </c:pt>
                <c:pt idx="6109">
                  <c:v>0.24436000000000024</c:v>
                </c:pt>
                <c:pt idx="6110">
                  <c:v>0.24440000000000073</c:v>
                </c:pt>
                <c:pt idx="6111">
                  <c:v>0.24444000000000099</c:v>
                </c:pt>
                <c:pt idx="6112">
                  <c:v>0.24448000000000064</c:v>
                </c:pt>
                <c:pt idx="6113">
                  <c:v>0.24452000000000004</c:v>
                </c:pt>
                <c:pt idx="6114">
                  <c:v>0.24456000000000044</c:v>
                </c:pt>
                <c:pt idx="6115">
                  <c:v>0.24460000000000001</c:v>
                </c:pt>
                <c:pt idx="6116">
                  <c:v>0.24464000000000041</c:v>
                </c:pt>
                <c:pt idx="6117">
                  <c:v>0.24468000000000001</c:v>
                </c:pt>
                <c:pt idx="6118">
                  <c:v>0.24472000000000024</c:v>
                </c:pt>
                <c:pt idx="6119">
                  <c:v>0.24476000000000075</c:v>
                </c:pt>
                <c:pt idx="6120">
                  <c:v>0.24480000000000021</c:v>
                </c:pt>
                <c:pt idx="6121">
                  <c:v>0.24484000000000064</c:v>
                </c:pt>
                <c:pt idx="6122">
                  <c:v>0.24488000000000001</c:v>
                </c:pt>
                <c:pt idx="6123">
                  <c:v>0.24492000000000044</c:v>
                </c:pt>
                <c:pt idx="6124">
                  <c:v>0.24496000000000082</c:v>
                </c:pt>
                <c:pt idx="6125">
                  <c:v>0.24500000000000041</c:v>
                </c:pt>
                <c:pt idx="6126">
                  <c:v>0.24504000000000073</c:v>
                </c:pt>
                <c:pt idx="6127">
                  <c:v>0.24508000000000021</c:v>
                </c:pt>
                <c:pt idx="6128">
                  <c:v>0.24512000000000003</c:v>
                </c:pt>
                <c:pt idx="6129">
                  <c:v>0.24516000000000004</c:v>
                </c:pt>
                <c:pt idx="6130">
                  <c:v>0.24520000000000064</c:v>
                </c:pt>
                <c:pt idx="6131">
                  <c:v>0.24524000000000082</c:v>
                </c:pt>
                <c:pt idx="6132">
                  <c:v>0.24528000000000041</c:v>
                </c:pt>
                <c:pt idx="6133">
                  <c:v>0.24532000000000001</c:v>
                </c:pt>
                <c:pt idx="6134">
                  <c:v>0.24536000000000024</c:v>
                </c:pt>
                <c:pt idx="6135">
                  <c:v>0.24540000000000073</c:v>
                </c:pt>
                <c:pt idx="6136">
                  <c:v>0.24544000000000099</c:v>
                </c:pt>
                <c:pt idx="6137">
                  <c:v>0.24548000000000064</c:v>
                </c:pt>
                <c:pt idx="6138">
                  <c:v>0.24552000000000004</c:v>
                </c:pt>
                <c:pt idx="6139">
                  <c:v>0.24556000000000044</c:v>
                </c:pt>
                <c:pt idx="6140">
                  <c:v>0.24560000000000001</c:v>
                </c:pt>
                <c:pt idx="6141">
                  <c:v>0.24564000000000041</c:v>
                </c:pt>
                <c:pt idx="6142">
                  <c:v>0.24568000000000001</c:v>
                </c:pt>
                <c:pt idx="6143">
                  <c:v>0.24572000000000024</c:v>
                </c:pt>
                <c:pt idx="6144">
                  <c:v>0.24576000000000076</c:v>
                </c:pt>
                <c:pt idx="6145">
                  <c:v>0.24580000000000021</c:v>
                </c:pt>
                <c:pt idx="6146">
                  <c:v>0.24584000000000064</c:v>
                </c:pt>
                <c:pt idx="6147">
                  <c:v>0.24588000000000004</c:v>
                </c:pt>
                <c:pt idx="6148">
                  <c:v>0.24592000000000044</c:v>
                </c:pt>
                <c:pt idx="6149">
                  <c:v>0.24596000000000082</c:v>
                </c:pt>
                <c:pt idx="6150">
                  <c:v>0.24600000000000041</c:v>
                </c:pt>
                <c:pt idx="6151">
                  <c:v>0.24604000000000073</c:v>
                </c:pt>
                <c:pt idx="6152">
                  <c:v>0.24608000000000024</c:v>
                </c:pt>
                <c:pt idx="6153">
                  <c:v>0.24612000000000003</c:v>
                </c:pt>
                <c:pt idx="6154">
                  <c:v>0.24616000000000021</c:v>
                </c:pt>
                <c:pt idx="6155">
                  <c:v>0.24620000000000064</c:v>
                </c:pt>
                <c:pt idx="6156">
                  <c:v>0.24624000000000082</c:v>
                </c:pt>
                <c:pt idx="6157">
                  <c:v>0.24628000000000044</c:v>
                </c:pt>
                <c:pt idx="6158">
                  <c:v>0.24632000000000001</c:v>
                </c:pt>
                <c:pt idx="6159">
                  <c:v>0.24636000000000041</c:v>
                </c:pt>
                <c:pt idx="6160">
                  <c:v>0.24640000000000073</c:v>
                </c:pt>
                <c:pt idx="6161">
                  <c:v>0.24644000000000099</c:v>
                </c:pt>
                <c:pt idx="6162">
                  <c:v>0.24648000000000075</c:v>
                </c:pt>
                <c:pt idx="6163">
                  <c:v>0.24652000000000004</c:v>
                </c:pt>
                <c:pt idx="6164">
                  <c:v>0.24656000000000064</c:v>
                </c:pt>
                <c:pt idx="6165">
                  <c:v>0.24660000000000001</c:v>
                </c:pt>
                <c:pt idx="6166">
                  <c:v>0.24664000000000041</c:v>
                </c:pt>
                <c:pt idx="6167">
                  <c:v>0.24668000000000001</c:v>
                </c:pt>
                <c:pt idx="6168">
                  <c:v>0.24672000000000024</c:v>
                </c:pt>
                <c:pt idx="6169">
                  <c:v>0.24676000000000073</c:v>
                </c:pt>
                <c:pt idx="6170">
                  <c:v>0.24680000000000021</c:v>
                </c:pt>
                <c:pt idx="6171">
                  <c:v>0.24684000000000064</c:v>
                </c:pt>
                <c:pt idx="6172">
                  <c:v>0.24688000000000004</c:v>
                </c:pt>
                <c:pt idx="6173">
                  <c:v>0.24692000000000044</c:v>
                </c:pt>
                <c:pt idx="6174">
                  <c:v>0.24696000000000082</c:v>
                </c:pt>
                <c:pt idx="6175">
                  <c:v>0.24700000000000041</c:v>
                </c:pt>
                <c:pt idx="6176">
                  <c:v>0.24704000000000076</c:v>
                </c:pt>
                <c:pt idx="6177">
                  <c:v>0.24708000000000024</c:v>
                </c:pt>
                <c:pt idx="6178">
                  <c:v>0.24712000000000003</c:v>
                </c:pt>
                <c:pt idx="6179">
                  <c:v>0.24716000000000021</c:v>
                </c:pt>
                <c:pt idx="6180">
                  <c:v>0.24720000000000064</c:v>
                </c:pt>
                <c:pt idx="6181">
                  <c:v>0.24724000000000093</c:v>
                </c:pt>
                <c:pt idx="6182">
                  <c:v>0.24728000000000044</c:v>
                </c:pt>
                <c:pt idx="6183">
                  <c:v>0.24732000000000001</c:v>
                </c:pt>
                <c:pt idx="6184">
                  <c:v>0.24736000000000041</c:v>
                </c:pt>
                <c:pt idx="6185">
                  <c:v>0.24740000000000073</c:v>
                </c:pt>
                <c:pt idx="6186">
                  <c:v>0.24744000000000102</c:v>
                </c:pt>
                <c:pt idx="6187">
                  <c:v>0.24748000000000075</c:v>
                </c:pt>
                <c:pt idx="6188">
                  <c:v>0.24752000000000021</c:v>
                </c:pt>
                <c:pt idx="6189">
                  <c:v>0.24756000000000064</c:v>
                </c:pt>
                <c:pt idx="6190">
                  <c:v>0.24760000000000001</c:v>
                </c:pt>
                <c:pt idx="6191">
                  <c:v>0.24764000000000044</c:v>
                </c:pt>
                <c:pt idx="6192">
                  <c:v>0.24768000000000001</c:v>
                </c:pt>
                <c:pt idx="6193">
                  <c:v>0.24772000000000041</c:v>
                </c:pt>
                <c:pt idx="6194">
                  <c:v>0.24776000000000073</c:v>
                </c:pt>
                <c:pt idx="6195">
                  <c:v>0.24780000000000021</c:v>
                </c:pt>
                <c:pt idx="6196">
                  <c:v>0.24784000000000075</c:v>
                </c:pt>
                <c:pt idx="6197">
                  <c:v>0.24788000000000004</c:v>
                </c:pt>
                <c:pt idx="6198">
                  <c:v>0.24792000000000064</c:v>
                </c:pt>
                <c:pt idx="6199">
                  <c:v>0.24796000000000082</c:v>
                </c:pt>
                <c:pt idx="6200">
                  <c:v>0.24800000000000041</c:v>
                </c:pt>
                <c:pt idx="6201">
                  <c:v>0.24804000000000082</c:v>
                </c:pt>
                <c:pt idx="6202">
                  <c:v>0.24808000000000024</c:v>
                </c:pt>
                <c:pt idx="6203">
                  <c:v>0.24812000000000001</c:v>
                </c:pt>
                <c:pt idx="6204">
                  <c:v>0.24816000000000021</c:v>
                </c:pt>
                <c:pt idx="6205">
                  <c:v>0.24820000000000064</c:v>
                </c:pt>
                <c:pt idx="6206">
                  <c:v>0.24824000000000099</c:v>
                </c:pt>
                <c:pt idx="6207">
                  <c:v>0.24828000000000044</c:v>
                </c:pt>
                <c:pt idx="6208">
                  <c:v>0.24832000000000001</c:v>
                </c:pt>
                <c:pt idx="6209">
                  <c:v>0.24836000000000041</c:v>
                </c:pt>
                <c:pt idx="6210">
                  <c:v>0.24840000000000076</c:v>
                </c:pt>
                <c:pt idx="6211">
                  <c:v>0.24844000000000108</c:v>
                </c:pt>
                <c:pt idx="6212">
                  <c:v>0.24848000000000076</c:v>
                </c:pt>
                <c:pt idx="6213">
                  <c:v>0.24852000000000021</c:v>
                </c:pt>
                <c:pt idx="6214">
                  <c:v>0.24856000000000064</c:v>
                </c:pt>
                <c:pt idx="6215">
                  <c:v>0.24860000000000004</c:v>
                </c:pt>
                <c:pt idx="6216">
                  <c:v>0.24864000000000044</c:v>
                </c:pt>
                <c:pt idx="6217">
                  <c:v>0.24868000000000001</c:v>
                </c:pt>
                <c:pt idx="6218">
                  <c:v>0.24872000000000041</c:v>
                </c:pt>
                <c:pt idx="6219">
                  <c:v>0.24876000000000073</c:v>
                </c:pt>
                <c:pt idx="6220">
                  <c:v>0.24880000000000024</c:v>
                </c:pt>
                <c:pt idx="6221">
                  <c:v>0.24884000000000076</c:v>
                </c:pt>
                <c:pt idx="6222">
                  <c:v>0.24888000000000021</c:v>
                </c:pt>
                <c:pt idx="6223">
                  <c:v>0.24892000000000064</c:v>
                </c:pt>
                <c:pt idx="6224">
                  <c:v>0.24896000000000082</c:v>
                </c:pt>
                <c:pt idx="6225">
                  <c:v>0.24900000000000044</c:v>
                </c:pt>
                <c:pt idx="6226">
                  <c:v>0.24904000000000082</c:v>
                </c:pt>
                <c:pt idx="6227">
                  <c:v>0.24908000000000041</c:v>
                </c:pt>
                <c:pt idx="6228">
                  <c:v>0.24912000000000001</c:v>
                </c:pt>
                <c:pt idx="6229">
                  <c:v>0.24916000000000021</c:v>
                </c:pt>
                <c:pt idx="6230">
                  <c:v>0.24920000000000075</c:v>
                </c:pt>
                <c:pt idx="6231">
                  <c:v>0.24924000000000099</c:v>
                </c:pt>
                <c:pt idx="6232">
                  <c:v>0.24928000000000064</c:v>
                </c:pt>
                <c:pt idx="6233">
                  <c:v>0.24932000000000001</c:v>
                </c:pt>
                <c:pt idx="6234">
                  <c:v>0.24936000000000041</c:v>
                </c:pt>
                <c:pt idx="6235">
                  <c:v>0.24940000000000082</c:v>
                </c:pt>
                <c:pt idx="6236">
                  <c:v>0.24944000000000108</c:v>
                </c:pt>
                <c:pt idx="6237">
                  <c:v>0.24948000000000073</c:v>
                </c:pt>
                <c:pt idx="6238">
                  <c:v>0.24952000000000021</c:v>
                </c:pt>
                <c:pt idx="6239">
                  <c:v>0.24956000000000067</c:v>
                </c:pt>
                <c:pt idx="6240">
                  <c:v>0.24960000000000004</c:v>
                </c:pt>
                <c:pt idx="6241">
                  <c:v>0.24964000000000044</c:v>
                </c:pt>
                <c:pt idx="6242">
                  <c:v>0.24968000000000001</c:v>
                </c:pt>
                <c:pt idx="6243">
                  <c:v>0.24972000000000041</c:v>
                </c:pt>
                <c:pt idx="6244">
                  <c:v>0.24976000000000079</c:v>
                </c:pt>
                <c:pt idx="6245">
                  <c:v>0.24980000000000024</c:v>
                </c:pt>
                <c:pt idx="6246">
                  <c:v>0.24984000000000076</c:v>
                </c:pt>
                <c:pt idx="6247">
                  <c:v>0.24988000000000021</c:v>
                </c:pt>
                <c:pt idx="6248">
                  <c:v>0.24992000000000064</c:v>
                </c:pt>
                <c:pt idx="6249">
                  <c:v>0.24996000000000096</c:v>
                </c:pt>
                <c:pt idx="6250">
                  <c:v>0.25</c:v>
                </c:pt>
              </c:numCache>
            </c:numRef>
          </c:xVal>
          <c:yVal>
            <c:numRef>
              <c:f>'inlet_flux-rfile'!$B$4:$B$6254</c:f>
              <c:numCache>
                <c:formatCode>General</c:formatCode>
                <c:ptCount val="6251"/>
                <c:pt idx="0">
                  <c:v>-0.51351278162620351</c:v>
                </c:pt>
                <c:pt idx="1">
                  <c:v>-0.29141519640245034</c:v>
                </c:pt>
                <c:pt idx="2">
                  <c:v>-9.9431642397266734E-2</c:v>
                </c:pt>
                <c:pt idx="3">
                  <c:v>7.7718366916848816E-2</c:v>
                </c:pt>
                <c:pt idx="4">
                  <c:v>0.241584527682974</c:v>
                </c:pt>
                <c:pt idx="5">
                  <c:v>0.37897604020536851</c:v>
                </c:pt>
                <c:pt idx="6">
                  <c:v>0.47691932699773298</c:v>
                </c:pt>
                <c:pt idx="7">
                  <c:v>0.53542767935192159</c:v>
                </c:pt>
                <c:pt idx="8">
                  <c:v>0.55794333574852195</c:v>
                </c:pt>
                <c:pt idx="9">
                  <c:v>0.54997074839523896</c:v>
                </c:pt>
                <c:pt idx="10">
                  <c:v>0.51890272202705257</c:v>
                </c:pt>
                <c:pt idx="11">
                  <c:v>0.47266839037396452</c:v>
                </c:pt>
                <c:pt idx="12">
                  <c:v>0.41866473424193701</c:v>
                </c:pt>
                <c:pt idx="13">
                  <c:v>0.36301415065842402</c:v>
                </c:pt>
                <c:pt idx="14">
                  <c:v>0.31056442179557675</c:v>
                </c:pt>
                <c:pt idx="15">
                  <c:v>0.26459355586223499</c:v>
                </c:pt>
                <c:pt idx="16">
                  <c:v>0.22685697508571387</c:v>
                </c:pt>
                <c:pt idx="17">
                  <c:v>0.19788819877039979</c:v>
                </c:pt>
                <c:pt idx="18">
                  <c:v>0.17733586645179444</c:v>
                </c:pt>
                <c:pt idx="19">
                  <c:v>0.16432918654007361</c:v>
                </c:pt>
                <c:pt idx="20">
                  <c:v>0.15772809102327673</c:v>
                </c:pt>
                <c:pt idx="21">
                  <c:v>0.15629921098218796</c:v>
                </c:pt>
                <c:pt idx="22">
                  <c:v>0.158821266633109</c:v>
                </c:pt>
                <c:pt idx="23">
                  <c:v>0.16415612393898918</c:v>
                </c:pt>
                <c:pt idx="24">
                  <c:v>0.17129326544342596</c:v>
                </c:pt>
                <c:pt idx="25">
                  <c:v>0.17937502119296073</c:v>
                </c:pt>
                <c:pt idx="26">
                  <c:v>0.18771316680374267</c:v>
                </c:pt>
                <c:pt idx="27">
                  <c:v>0.19578041282368</c:v>
                </c:pt>
                <c:pt idx="28">
                  <c:v>0.20319923539789719</c:v>
                </c:pt>
                <c:pt idx="29">
                  <c:v>0.20972843033680208</c:v>
                </c:pt>
                <c:pt idx="30">
                  <c:v>0.21524475008195282</c:v>
                </c:pt>
                <c:pt idx="31">
                  <c:v>0.21972069796198199</c:v>
                </c:pt>
                <c:pt idx="32">
                  <c:v>0.22320144424143873</c:v>
                </c:pt>
                <c:pt idx="33">
                  <c:v>0.22578302223151087</c:v>
                </c:pt>
                <c:pt idx="34">
                  <c:v>0.22759240708286196</c:v>
                </c:pt>
                <c:pt idx="35">
                  <c:v>0.22876987442385688</c:v>
                </c:pt>
                <c:pt idx="36">
                  <c:v>0.229454663233193</c:v>
                </c:pt>
                <c:pt idx="37">
                  <c:v>0.22977584186256841</c:v>
                </c:pt>
                <c:pt idx="38">
                  <c:v>0.22984644350154282</c:v>
                </c:pt>
                <c:pt idx="39">
                  <c:v>0.2297604608278612</c:v>
                </c:pt>
                <c:pt idx="40">
                  <c:v>0.22959214184801499</c:v>
                </c:pt>
                <c:pt idx="41">
                  <c:v>0.22939688114391399</c:v>
                </c:pt>
                <c:pt idx="42">
                  <c:v>0.22921323545050282</c:v>
                </c:pt>
                <c:pt idx="43">
                  <c:v>0.22906555150752744</c:v>
                </c:pt>
                <c:pt idx="44">
                  <c:v>0.22896678741879073</c:v>
                </c:pt>
                <c:pt idx="45">
                  <c:v>0.22892124990833801</c:v>
                </c:pt>
                <c:pt idx="46">
                  <c:v>0.22892707568044099</c:v>
                </c:pt>
                <c:pt idx="47">
                  <c:v>0.228978360033575</c:v>
                </c:pt>
                <c:pt idx="48">
                  <c:v>0.22906688966052599</c:v>
                </c:pt>
                <c:pt idx="49">
                  <c:v>0.22918348958431464</c:v>
                </c:pt>
                <c:pt idx="50">
                  <c:v>0.22931900331868088</c:v>
                </c:pt>
                <c:pt idx="51">
                  <c:v>0.22946496377911499</c:v>
                </c:pt>
                <c:pt idx="52">
                  <c:v>0.22961401870287201</c:v>
                </c:pt>
                <c:pt idx="53">
                  <c:v>0.22976009796385</c:v>
                </c:pt>
                <c:pt idx="54">
                  <c:v>0.22989843395638279</c:v>
                </c:pt>
                <c:pt idx="55">
                  <c:v>0.230025524889795</c:v>
                </c:pt>
                <c:pt idx="56">
                  <c:v>0.23013902843845788</c:v>
                </c:pt>
                <c:pt idx="57">
                  <c:v>0.23023761423045797</c:v>
                </c:pt>
                <c:pt idx="58">
                  <c:v>0.23032081268934487</c:v>
                </c:pt>
                <c:pt idx="59">
                  <c:v>0.23038882543408187</c:v>
                </c:pt>
                <c:pt idx="60">
                  <c:v>0.23044230077373082</c:v>
                </c:pt>
                <c:pt idx="61">
                  <c:v>0.23048221398225199</c:v>
                </c:pt>
                <c:pt idx="62">
                  <c:v>0.23050973830972399</c:v>
                </c:pt>
                <c:pt idx="63">
                  <c:v>0.230526144265501</c:v>
                </c:pt>
                <c:pt idx="64">
                  <c:v>0.23053272367862687</c:v>
                </c:pt>
                <c:pt idx="65">
                  <c:v>0.23053073472419144</c:v>
                </c:pt>
                <c:pt idx="66">
                  <c:v>0.23052136509246582</c:v>
                </c:pt>
                <c:pt idx="67">
                  <c:v>0.23050570785489299</c:v>
                </c:pt>
                <c:pt idx="68">
                  <c:v>0.23048474684701564</c:v>
                </c:pt>
                <c:pt idx="69">
                  <c:v>0.23045935011482296</c:v>
                </c:pt>
                <c:pt idx="70">
                  <c:v>0.23043027168246108</c:v>
                </c:pt>
                <c:pt idx="71">
                  <c:v>0.23039815788513882</c:v>
                </c:pt>
                <c:pt idx="72">
                  <c:v>0.23036355163411787</c:v>
                </c:pt>
                <c:pt idx="73">
                  <c:v>0.23032690339740541</c:v>
                </c:pt>
                <c:pt idx="74">
                  <c:v>0.23028858869659199</c:v>
                </c:pt>
                <c:pt idx="75">
                  <c:v>0.23024891964316399</c:v>
                </c:pt>
                <c:pt idx="76">
                  <c:v>0.23020815096752073</c:v>
                </c:pt>
                <c:pt idx="77">
                  <c:v>0.23016649184411561</c:v>
                </c:pt>
                <c:pt idx="78">
                  <c:v>0.23012411521062687</c:v>
                </c:pt>
                <c:pt idx="79">
                  <c:v>0.23008116441422999</c:v>
                </c:pt>
                <c:pt idx="80">
                  <c:v>0.23003776551560101</c:v>
                </c:pt>
                <c:pt idx="81">
                  <c:v>0.22999401768002861</c:v>
                </c:pt>
                <c:pt idx="82">
                  <c:v>0.22995000348716396</c:v>
                </c:pt>
                <c:pt idx="83">
                  <c:v>0.22990579408660441</c:v>
                </c:pt>
                <c:pt idx="84">
                  <c:v>0.22986145248272996</c:v>
                </c:pt>
                <c:pt idx="85">
                  <c:v>0.22981703681691582</c:v>
                </c:pt>
                <c:pt idx="86">
                  <c:v>0.22977260223358298</c:v>
                </c:pt>
                <c:pt idx="87">
                  <c:v>0.22972820150054801</c:v>
                </c:pt>
                <c:pt idx="88">
                  <c:v>0.22968388842894688</c:v>
                </c:pt>
                <c:pt idx="89">
                  <c:v>0.229639713092648</c:v>
                </c:pt>
                <c:pt idx="90">
                  <c:v>0.22959572399454567</c:v>
                </c:pt>
                <c:pt idx="91">
                  <c:v>0.229551970242312</c:v>
                </c:pt>
                <c:pt idx="92">
                  <c:v>0.22950850220910987</c:v>
                </c:pt>
                <c:pt idx="93">
                  <c:v>0.22946537201426082</c:v>
                </c:pt>
                <c:pt idx="94">
                  <c:v>0.22942263375339061</c:v>
                </c:pt>
                <c:pt idx="95">
                  <c:v>0.22938034343108701</c:v>
                </c:pt>
                <c:pt idx="96">
                  <c:v>0.22933855858909141</c:v>
                </c:pt>
                <c:pt idx="97">
                  <c:v>0.22929733766093202</c:v>
                </c:pt>
                <c:pt idx="98">
                  <c:v>0.22925673919435099</c:v>
                </c:pt>
                <c:pt idx="99">
                  <c:v>0.22921682085179873</c:v>
                </c:pt>
                <c:pt idx="100">
                  <c:v>0.22917763806353467</c:v>
                </c:pt>
                <c:pt idx="101">
                  <c:v>0.22913924234081201</c:v>
                </c:pt>
                <c:pt idx="102">
                  <c:v>0.22910167941680187</c:v>
                </c:pt>
                <c:pt idx="103">
                  <c:v>0.22906498780019896</c:v>
                </c:pt>
                <c:pt idx="104">
                  <c:v>0.22902919700930024</c:v>
                </c:pt>
                <c:pt idx="105">
                  <c:v>0.22899432630387001</c:v>
                </c:pt>
                <c:pt idx="106">
                  <c:v>0.22896038217248649</c:v>
                </c:pt>
                <c:pt idx="107">
                  <c:v>0.22892735709688061</c:v>
                </c:pt>
                <c:pt idx="108">
                  <c:v>0.22889522858403899</c:v>
                </c:pt>
                <c:pt idx="109">
                  <c:v>0.22886395819469599</c:v>
                </c:pt>
                <c:pt idx="110">
                  <c:v>0.22883349077718582</c:v>
                </c:pt>
                <c:pt idx="111">
                  <c:v>0.22880375395470387</c:v>
                </c:pt>
                <c:pt idx="112">
                  <c:v>0.22877465791717988</c:v>
                </c:pt>
                <c:pt idx="113">
                  <c:v>0.22874609551656119</c:v>
                </c:pt>
                <c:pt idx="114">
                  <c:v>0.22871794266299808</c:v>
                </c:pt>
                <c:pt idx="115">
                  <c:v>0.22869005903839801</c:v>
                </c:pt>
                <c:pt idx="116">
                  <c:v>0.22866228915395601</c:v>
                </c:pt>
                <c:pt idx="117">
                  <c:v>0.22863446377271099</c:v>
                </c:pt>
                <c:pt idx="118">
                  <c:v>0.22860640170628699</c:v>
                </c:pt>
                <c:pt idx="119">
                  <c:v>0.22857791197959587</c:v>
                </c:pt>
                <c:pt idx="120">
                  <c:v>0.22854879634212208</c:v>
                </c:pt>
                <c:pt idx="121">
                  <c:v>0.22851885209616679</c:v>
                </c:pt>
                <c:pt idx="122">
                  <c:v>0.22848787519230188</c:v>
                </c:pt>
                <c:pt idx="123">
                  <c:v>0.22845566352195401</c:v>
                </c:pt>
                <c:pt idx="124">
                  <c:v>0.22842202032513501</c:v>
                </c:pt>
                <c:pt idx="125">
                  <c:v>0.22838675762997288</c:v>
                </c:pt>
                <c:pt idx="126">
                  <c:v>0.22834969964420401</c:v>
                </c:pt>
                <c:pt idx="127">
                  <c:v>0.22831068602332899</c:v>
                </c:pt>
                <c:pt idx="128">
                  <c:v>0.22826957497700801</c:v>
                </c:pt>
                <c:pt idx="129">
                  <c:v>0.22822624614079379</c:v>
                </c:pt>
                <c:pt idx="130">
                  <c:v>0.22818060282073888</c:v>
                </c:pt>
                <c:pt idx="131">
                  <c:v>0.22813257430406736</c:v>
                </c:pt>
                <c:pt idx="132">
                  <c:v>0.22808211755524199</c:v>
                </c:pt>
                <c:pt idx="133">
                  <c:v>0.22802921835684301</c:v>
                </c:pt>
                <c:pt idx="134">
                  <c:v>0.22797389206523141</c:v>
                </c:pt>
                <c:pt idx="135">
                  <c:v>0.22791618397391741</c:v>
                </c:pt>
                <c:pt idx="136">
                  <c:v>0.22785616889273999</c:v>
                </c:pt>
                <c:pt idx="137">
                  <c:v>0.22779395034999741</c:v>
                </c:pt>
                <c:pt idx="138">
                  <c:v>0.22772965932530101</c:v>
                </c:pt>
                <c:pt idx="139">
                  <c:v>0.227663452484551</c:v>
                </c:pt>
                <c:pt idx="140">
                  <c:v>0.22759550991366387</c:v>
                </c:pt>
                <c:pt idx="141">
                  <c:v>0.22752603256261841</c:v>
                </c:pt>
                <c:pt idx="142">
                  <c:v>0.22745523934243719</c:v>
                </c:pt>
                <c:pt idx="143">
                  <c:v>0.22738336396385836</c:v>
                </c:pt>
                <c:pt idx="144">
                  <c:v>0.22731065159596073</c:v>
                </c:pt>
                <c:pt idx="145">
                  <c:v>0.22723735537763382</c:v>
                </c:pt>
                <c:pt idx="146">
                  <c:v>0.22716373287279382</c:v>
                </c:pt>
                <c:pt idx="147">
                  <c:v>0.22709004254228982</c:v>
                </c:pt>
                <c:pt idx="148">
                  <c:v>0.22701654028660601</c:v>
                </c:pt>
                <c:pt idx="149">
                  <c:v>0.22694347611467799</c:v>
                </c:pt>
                <c:pt idx="150">
                  <c:v>0.226871091001419</c:v>
                </c:pt>
                <c:pt idx="151">
                  <c:v>0.226799613985875</c:v>
                </c:pt>
                <c:pt idx="152">
                  <c:v>0.22672925954523973</c:v>
                </c:pt>
                <c:pt idx="153">
                  <c:v>0.22666022527374727</c:v>
                </c:pt>
                <c:pt idx="154">
                  <c:v>0.22659268990098597</c:v>
                </c:pt>
                <c:pt idx="155">
                  <c:v>0.22652681165903787</c:v>
                </c:pt>
                <c:pt idx="156">
                  <c:v>0.22646272700560488</c:v>
                </c:pt>
                <c:pt idx="157">
                  <c:v>0.22640054970892501</c:v>
                </c:pt>
                <c:pt idx="158">
                  <c:v>0.22634037029696799</c:v>
                </c:pt>
                <c:pt idx="159">
                  <c:v>0.22628225586392173</c:v>
                </c:pt>
                <c:pt idx="160">
                  <c:v>0.22622625021551887</c:v>
                </c:pt>
                <c:pt idx="161">
                  <c:v>0.22617237432724688</c:v>
                </c:pt>
                <c:pt idx="162">
                  <c:v>0.22612062711869615</c:v>
                </c:pt>
                <c:pt idx="163">
                  <c:v>0.22607098649700699</c:v>
                </c:pt>
                <c:pt idx="164">
                  <c:v>0.22602341063138001</c:v>
                </c:pt>
                <c:pt idx="165">
                  <c:v>0.22597783941489799</c:v>
                </c:pt>
                <c:pt idx="166">
                  <c:v>0.22593419608564141</c:v>
                </c:pt>
                <c:pt idx="167">
                  <c:v>0.22589238898438599</c:v>
                </c:pt>
                <c:pt idx="168">
                  <c:v>0.225852313405696</c:v>
                </c:pt>
                <c:pt idx="169">
                  <c:v>0.22581385351076341</c:v>
                </c:pt>
                <c:pt idx="170">
                  <c:v>0.225776884270983</c:v>
                </c:pt>
                <c:pt idx="171">
                  <c:v>0.22574127341326841</c:v>
                </c:pt>
                <c:pt idx="172">
                  <c:v>0.22570688333994399</c:v>
                </c:pt>
                <c:pt idx="173">
                  <c:v>0.22567357299773527</c:v>
                </c:pt>
                <c:pt idx="174">
                  <c:v>0.22564119967397001</c:v>
                </c:pt>
                <c:pt idx="175">
                  <c:v>0.22560962069896187</c:v>
                </c:pt>
                <c:pt idx="176">
                  <c:v>0.22557869504085487</c:v>
                </c:pt>
                <c:pt idx="177">
                  <c:v>0.22554828478742778</c:v>
                </c:pt>
                <c:pt idx="178">
                  <c:v>0.22551825650795482</c:v>
                </c:pt>
                <c:pt idx="179">
                  <c:v>0.22548848248408482</c:v>
                </c:pt>
                <c:pt idx="180">
                  <c:v>0.22545884180173073</c:v>
                </c:pt>
                <c:pt idx="181">
                  <c:v>0.225429221298797</c:v>
                </c:pt>
                <c:pt idx="182">
                  <c:v>0.22539951636511488</c:v>
                </c:pt>
                <c:pt idx="183">
                  <c:v>0.22536963159328599</c:v>
                </c:pt>
                <c:pt idx="184">
                  <c:v>0.22533948128213893</c:v>
                </c:pt>
                <c:pt idx="185">
                  <c:v>0.22530898979907699</c:v>
                </c:pt>
                <c:pt idx="186">
                  <c:v>0.22527809180972141</c:v>
                </c:pt>
                <c:pt idx="187">
                  <c:v>0.22524673238336682</c:v>
                </c:pt>
                <c:pt idx="188">
                  <c:v>0.22521486698313101</c:v>
                </c:pt>
                <c:pt idx="189">
                  <c:v>0.22518246135012501</c:v>
                </c:pt>
                <c:pt idx="190">
                  <c:v>0.22514949129168099</c:v>
                </c:pt>
                <c:pt idx="191">
                  <c:v>0.22511594238436441</c:v>
                </c:pt>
                <c:pt idx="192">
                  <c:v>0.22508180960271487</c:v>
                </c:pt>
                <c:pt idx="193">
                  <c:v>0.22504709688982108</c:v>
                </c:pt>
                <c:pt idx="194">
                  <c:v>0.22501181665490988</c:v>
                </c:pt>
                <c:pt idx="195">
                  <c:v>0.22497598924996801</c:v>
                </c:pt>
                <c:pt idx="196">
                  <c:v>0.22493964240706882</c:v>
                </c:pt>
                <c:pt idx="197">
                  <c:v>0.224902810653935</c:v>
                </c:pt>
                <c:pt idx="198">
                  <c:v>0.22486553471735901</c:v>
                </c:pt>
                <c:pt idx="199">
                  <c:v>0.22482786092348267</c:v>
                </c:pt>
                <c:pt idx="200">
                  <c:v>0.22478984059904741</c:v>
                </c:pt>
                <c:pt idx="201">
                  <c:v>0.22475152948168467</c:v>
                </c:pt>
                <c:pt idx="202">
                  <c:v>0.22471298714626919</c:v>
                </c:pt>
                <c:pt idx="203">
                  <c:v>0.22467427645405427</c:v>
                </c:pt>
                <c:pt idx="204">
                  <c:v>0.22463546303117701</c:v>
                </c:pt>
                <c:pt idx="205">
                  <c:v>0.22459661478265697</c:v>
                </c:pt>
                <c:pt idx="206">
                  <c:v>0.224557801447719</c:v>
                </c:pt>
                <c:pt idx="207">
                  <c:v>0.22451909420134161</c:v>
                </c:pt>
                <c:pt idx="208">
                  <c:v>0.224480565305895</c:v>
                </c:pt>
                <c:pt idx="209">
                  <c:v>0.22444228781538419</c:v>
                </c:pt>
                <c:pt idx="210">
                  <c:v>0.22440433533346596</c:v>
                </c:pt>
                <c:pt idx="211">
                  <c:v>0.22436678182516673</c:v>
                </c:pt>
                <c:pt idx="212">
                  <c:v>0.22432970148124501</c:v>
                </c:pt>
                <c:pt idx="213">
                  <c:v>0.22429316863339699</c:v>
                </c:pt>
                <c:pt idx="214">
                  <c:v>0.22425725771780999</c:v>
                </c:pt>
                <c:pt idx="215">
                  <c:v>0.22422204328412301</c:v>
                </c:pt>
                <c:pt idx="216">
                  <c:v>0.22418760004642499</c:v>
                </c:pt>
                <c:pt idx="217">
                  <c:v>0.22415400297159288</c:v>
                </c:pt>
                <c:pt idx="218">
                  <c:v>0.22412132740222199</c:v>
                </c:pt>
                <c:pt idx="219">
                  <c:v>0.22408964921035587</c:v>
                </c:pt>
                <c:pt idx="220">
                  <c:v>0.22405904497282841</c:v>
                </c:pt>
                <c:pt idx="221">
                  <c:v>0.22402959216620141</c:v>
                </c:pt>
                <c:pt idx="222">
                  <c:v>0.22400136937643544</c:v>
                </c:pt>
                <c:pt idx="223">
                  <c:v>0.22397445651834999</c:v>
                </c:pt>
                <c:pt idx="224">
                  <c:v>0.22394893505972396</c:v>
                </c:pt>
                <c:pt idx="225">
                  <c:v>0.223924888244595</c:v>
                </c:pt>
                <c:pt idx="226">
                  <c:v>0.223902401310516</c:v>
                </c:pt>
                <c:pt idx="227">
                  <c:v>0.22388156169505036</c:v>
                </c:pt>
                <c:pt idx="228">
                  <c:v>0.223862459226183</c:v>
                </c:pt>
                <c:pt idx="229">
                  <c:v>0.22384518629129882</c:v>
                </c:pt>
                <c:pt idx="230">
                  <c:v>0.22382983798011297</c:v>
                </c:pt>
                <c:pt idx="231">
                  <c:v>0.22381651219697399</c:v>
                </c:pt>
                <c:pt idx="232">
                  <c:v>0.22380530974790699</c:v>
                </c:pt>
                <c:pt idx="233">
                  <c:v>0.22379633436452273</c:v>
                </c:pt>
                <c:pt idx="234">
                  <c:v>0.223789692695017</c:v>
                </c:pt>
                <c:pt idx="235">
                  <c:v>0.22378549426254801</c:v>
                </c:pt>
                <c:pt idx="236">
                  <c:v>0.223783851365912</c:v>
                </c:pt>
                <c:pt idx="237">
                  <c:v>0.22378487892925467</c:v>
                </c:pt>
                <c:pt idx="238">
                  <c:v>0.22378869429940201</c:v>
                </c:pt>
                <c:pt idx="239">
                  <c:v>0.22379541698990801</c:v>
                </c:pt>
                <c:pt idx="240">
                  <c:v>0.22380516835370187</c:v>
                </c:pt>
                <c:pt idx="241">
                  <c:v>0.22381807124353387</c:v>
                </c:pt>
                <c:pt idx="242">
                  <c:v>0.22383424961416001</c:v>
                </c:pt>
                <c:pt idx="243">
                  <c:v>0.22385382803353016</c:v>
                </c:pt>
                <c:pt idx="244">
                  <c:v>0.223876931169534</c:v>
                </c:pt>
                <c:pt idx="245">
                  <c:v>0.22390368324290041</c:v>
                </c:pt>
                <c:pt idx="246">
                  <c:v>0.22393420748873141</c:v>
                </c:pt>
                <c:pt idx="247">
                  <c:v>0.22396862534535</c:v>
                </c:pt>
                <c:pt idx="248">
                  <c:v>0.22400705590086301</c:v>
                </c:pt>
                <c:pt idx="249">
                  <c:v>0.22404961520465433</c:v>
                </c:pt>
                <c:pt idx="250">
                  <c:v>0.22409641556221002</c:v>
                </c:pt>
                <c:pt idx="251">
                  <c:v>0.224147564819525</c:v>
                </c:pt>
                <c:pt idx="252">
                  <c:v>0.22420316564509901</c:v>
                </c:pt>
                <c:pt idx="253">
                  <c:v>0.22426331493981697</c:v>
                </c:pt>
                <c:pt idx="254">
                  <c:v>0.22432810296656</c:v>
                </c:pt>
                <c:pt idx="255">
                  <c:v>0.22439761259927701</c:v>
                </c:pt>
                <c:pt idx="256">
                  <c:v>0.224471918845599</c:v>
                </c:pt>
                <c:pt idx="257">
                  <c:v>0.22455108820155487</c:v>
                </c:pt>
                <c:pt idx="258">
                  <c:v>0.22463517809248401</c:v>
                </c:pt>
                <c:pt idx="259">
                  <c:v>0.22472423638063199</c:v>
                </c:pt>
                <c:pt idx="260">
                  <c:v>0.22481830091773741</c:v>
                </c:pt>
                <c:pt idx="261">
                  <c:v>0.22491739917170619</c:v>
                </c:pt>
                <c:pt idx="262">
                  <c:v>0.22502154792569887</c:v>
                </c:pt>
                <c:pt idx="263">
                  <c:v>0.225130753054366</c:v>
                </c:pt>
                <c:pt idx="264">
                  <c:v>0.22524500938099673</c:v>
                </c:pt>
                <c:pt idx="265">
                  <c:v>0.22536430061867888</c:v>
                </c:pt>
                <c:pt idx="266">
                  <c:v>0.22548859939773699</c:v>
                </c:pt>
                <c:pt idx="267">
                  <c:v>0.22561786738086101</c:v>
                </c:pt>
                <c:pt idx="268">
                  <c:v>0.22575205546650201</c:v>
                </c:pt>
                <c:pt idx="269">
                  <c:v>0.225891104080681</c:v>
                </c:pt>
                <c:pt idx="270">
                  <c:v>0.22603494357703302</c:v>
                </c:pt>
                <c:pt idx="271">
                  <c:v>0.226183494679076</c:v>
                </c:pt>
                <c:pt idx="272">
                  <c:v>0.22633666907748301</c:v>
                </c:pt>
                <c:pt idx="273">
                  <c:v>0.22649436992413599</c:v>
                </c:pt>
                <c:pt idx="274">
                  <c:v>0.22665649256493844</c:v>
                </c:pt>
                <c:pt idx="275">
                  <c:v>0.22682292533788187</c:v>
                </c:pt>
                <c:pt idx="276">
                  <c:v>0.22699355040004601</c:v>
                </c:pt>
                <c:pt idx="277">
                  <c:v>0.22716824461014301</c:v>
                </c:pt>
                <c:pt idx="278">
                  <c:v>0.22734688046000673</c:v>
                </c:pt>
                <c:pt idx="279">
                  <c:v>0.22752932704799461</c:v>
                </c:pt>
                <c:pt idx="280">
                  <c:v>0.22771545108688881</c:v>
                </c:pt>
                <c:pt idx="281">
                  <c:v>0.22790511793855187</c:v>
                </c:pt>
                <c:pt idx="282">
                  <c:v>0.22809819266751041</c:v>
                </c:pt>
                <c:pt idx="283">
                  <c:v>0.22829454110535899</c:v>
                </c:pt>
                <c:pt idx="284">
                  <c:v>0.22849403091945999</c:v>
                </c:pt>
                <c:pt idx="285">
                  <c:v>0.22869653268304288</c:v>
                </c:pt>
                <c:pt idx="286">
                  <c:v>0.22890192094033601</c:v>
                </c:pt>
                <c:pt idx="287">
                  <c:v>0.229110075196749</c:v>
                </c:pt>
                <c:pt idx="288">
                  <c:v>0.22932088091109801</c:v>
                </c:pt>
                <c:pt idx="289">
                  <c:v>0.22953423046836108</c:v>
                </c:pt>
                <c:pt idx="290">
                  <c:v>0.22975002410380688</c:v>
                </c:pt>
                <c:pt idx="291">
                  <c:v>0.22996817077380199</c:v>
                </c:pt>
                <c:pt idx="292">
                  <c:v>0.230188588972703</c:v>
                </c:pt>
                <c:pt idx="293">
                  <c:v>0.23041120748975399</c:v>
                </c:pt>
                <c:pt idx="294">
                  <c:v>0.23063596619672044</c:v>
                </c:pt>
                <c:pt idx="295">
                  <c:v>0.23086281644680101</c:v>
                </c:pt>
                <c:pt idx="296">
                  <c:v>0.23109172175397588</c:v>
                </c:pt>
                <c:pt idx="297">
                  <c:v>0.23132265826451204</c:v>
                </c:pt>
                <c:pt idx="298">
                  <c:v>0.23155561514742479</c:v>
                </c:pt>
                <c:pt idx="299">
                  <c:v>0.23179059490277201</c:v>
                </c:pt>
                <c:pt idx="300">
                  <c:v>0.23202761358720261</c:v>
                </c:pt>
                <c:pt idx="301">
                  <c:v>0.23226670095606344</c:v>
                </c:pt>
                <c:pt idx="302">
                  <c:v>0.23250790052191361</c:v>
                </c:pt>
                <c:pt idx="303">
                  <c:v>0.23275126952962599</c:v>
                </c:pt>
                <c:pt idx="304">
                  <c:v>0.232996878848755</c:v>
                </c:pt>
                <c:pt idx="305">
                  <c:v>0.23324481278558001</c:v>
                </c:pt>
                <c:pt idx="306">
                  <c:v>0.23349516881535382</c:v>
                </c:pt>
                <c:pt idx="307">
                  <c:v>0.23374805723826064</c:v>
                </c:pt>
                <c:pt idx="308">
                  <c:v>0.23400360076322901</c:v>
                </c:pt>
                <c:pt idx="309">
                  <c:v>0.2342619340313952</c:v>
                </c:pt>
                <c:pt idx="310">
                  <c:v>0.23452320307773741</c:v>
                </c:pt>
                <c:pt idx="311">
                  <c:v>0.23478756469269099</c:v>
                </c:pt>
                <c:pt idx="312">
                  <c:v>0.23505518575077999</c:v>
                </c:pt>
                <c:pt idx="313">
                  <c:v>0.23532624249907241</c:v>
                </c:pt>
                <c:pt idx="314">
                  <c:v>0.23560091980300688</c:v>
                </c:pt>
                <c:pt idx="315">
                  <c:v>0.23587941035512441</c:v>
                </c:pt>
                <c:pt idx="316">
                  <c:v>0.23616191385227644</c:v>
                </c:pt>
                <c:pt idx="317">
                  <c:v>0.23644863614705708</c:v>
                </c:pt>
                <c:pt idx="318">
                  <c:v>0.23673978837916582</c:v>
                </c:pt>
                <c:pt idx="319">
                  <c:v>0.23703558609231182</c:v>
                </c:pt>
                <c:pt idx="320">
                  <c:v>0.23733624834299308</c:v>
                </c:pt>
                <c:pt idx="321">
                  <c:v>0.23764199680600082</c:v>
                </c:pt>
                <c:pt idx="322">
                  <c:v>0.23795305488237031</c:v>
                </c:pt>
                <c:pt idx="323">
                  <c:v>0.23826964681517096</c:v>
                </c:pt>
                <c:pt idx="324">
                  <c:v>0.23859199681837873</c:v>
                </c:pt>
                <c:pt idx="325">
                  <c:v>0.23892032822388787</c:v>
                </c:pt>
                <c:pt idx="326">
                  <c:v>0.23925486265151888</c:v>
                </c:pt>
                <c:pt idx="327">
                  <c:v>0.23959581920655387</c:v>
                </c:pt>
                <c:pt idx="328">
                  <c:v>0.23994341370901082</c:v>
                </c:pt>
                <c:pt idx="329">
                  <c:v>0.24029785795843744</c:v>
                </c:pt>
                <c:pt idx="330">
                  <c:v>0.24065935903760599</c:v>
                </c:pt>
                <c:pt idx="331">
                  <c:v>0.24102811865802101</c:v>
                </c:pt>
                <c:pt idx="332">
                  <c:v>0.24140433254975396</c:v>
                </c:pt>
                <c:pt idx="333">
                  <c:v>0.24178818989759934</c:v>
                </c:pt>
                <c:pt idx="334">
                  <c:v>0.24217987282518397</c:v>
                </c:pt>
                <c:pt idx="335">
                  <c:v>0.24257955592817987</c:v>
                </c:pt>
                <c:pt idx="336">
                  <c:v>0.24298740585736281</c:v>
                </c:pt>
                <c:pt idx="337">
                  <c:v>0.24340358095187661</c:v>
                </c:pt>
                <c:pt idx="338">
                  <c:v>0.24382823092274444</c:v>
                </c:pt>
                <c:pt idx="339">
                  <c:v>0.24426149658609478</c:v>
                </c:pt>
                <c:pt idx="340">
                  <c:v>0.24470350964532561</c:v>
                </c:pt>
                <c:pt idx="341">
                  <c:v>0.24515439252114493</c:v>
                </c:pt>
                <c:pt idx="342">
                  <c:v>0.245614258228182</c:v>
                </c:pt>
                <c:pt idx="343">
                  <c:v>0.24608321029671901</c:v>
                </c:pt>
                <c:pt idx="344">
                  <c:v>0.24656134273771596</c:v>
                </c:pt>
                <c:pt idx="345">
                  <c:v>0.24704874004917579</c:v>
                </c:pt>
                <c:pt idx="346">
                  <c:v>0.24754547726160173</c:v>
                </c:pt>
                <c:pt idx="347">
                  <c:v>0.248051620020145</c:v>
                </c:pt>
                <c:pt idx="348">
                  <c:v>0.24856722470090273</c:v>
                </c:pt>
                <c:pt idx="349">
                  <c:v>0.24909233855868482</c:v>
                </c:pt>
                <c:pt idx="350">
                  <c:v>0.24962699990351087</c:v>
                </c:pt>
                <c:pt idx="351">
                  <c:v>0.25017123830302679</c:v>
                </c:pt>
                <c:pt idx="352">
                  <c:v>0.25072507480800799</c:v>
                </c:pt>
                <c:pt idx="353">
                  <c:v>0.251288522198165</c:v>
                </c:pt>
                <c:pt idx="354">
                  <c:v>0.25186158524547964</c:v>
                </c:pt>
                <c:pt idx="355">
                  <c:v>0.25244426099237532</c:v>
                </c:pt>
                <c:pt idx="356">
                  <c:v>0.25303653904215601</c:v>
                </c:pt>
                <c:pt idx="357">
                  <c:v>0.25363840185919201</c:v>
                </c:pt>
                <c:pt idx="358">
                  <c:v>0.25424982507652466</c:v>
                </c:pt>
                <c:pt idx="359">
                  <c:v>0.25487077780863704</c:v>
                </c:pt>
                <c:pt idx="360">
                  <c:v>0.255501222967497</c:v>
                </c:pt>
                <c:pt idx="361">
                  <c:v>0.256141117579541</c:v>
                </c:pt>
                <c:pt idx="362">
                  <c:v>0.256790413101814</c:v>
                </c:pt>
                <c:pt idx="363">
                  <c:v>0.25744905573534599</c:v>
                </c:pt>
                <c:pt idx="364">
                  <c:v>0.25811698673440775</c:v>
                </c:pt>
                <c:pt idx="365">
                  <c:v>0.25879414271011525</c:v>
                </c:pt>
                <c:pt idx="366">
                  <c:v>0.25948045592725233</c:v>
                </c:pt>
                <c:pt idx="367">
                  <c:v>0.26017585459309783</c:v>
                </c:pt>
                <c:pt idx="368">
                  <c:v>0.26088026313668733</c:v>
                </c:pt>
                <c:pt idx="369">
                  <c:v>0.26159360247798275</c:v>
                </c:pt>
                <c:pt idx="370">
                  <c:v>0.262315790286138</c:v>
                </c:pt>
                <c:pt idx="371">
                  <c:v>0.26304674122601301</c:v>
                </c:pt>
                <c:pt idx="372">
                  <c:v>0.26378636719254062</c:v>
                </c:pt>
                <c:pt idx="373">
                  <c:v>0.26453457753245851</c:v>
                </c:pt>
                <c:pt idx="374">
                  <c:v>0.26529127925326901</c:v>
                </c:pt>
                <c:pt idx="375">
                  <c:v>0.26605637721922404</c:v>
                </c:pt>
                <c:pt idx="376">
                  <c:v>0.26682977433403204</c:v>
                </c:pt>
                <c:pt idx="377">
                  <c:v>0.26761137171111793</c:v>
                </c:pt>
                <c:pt idx="378">
                  <c:v>0.26840106883105302</c:v>
                </c:pt>
                <c:pt idx="379">
                  <c:v>0.26919876368660528</c:v>
                </c:pt>
                <c:pt idx="380">
                  <c:v>0.27000435291573499</c:v>
                </c:pt>
                <c:pt idx="381">
                  <c:v>0.27081773192301234</c:v>
                </c:pt>
                <c:pt idx="382">
                  <c:v>0.27163879499001498</c:v>
                </c:pt>
                <c:pt idx="383">
                  <c:v>0.27246743537521134</c:v>
                </c:pt>
                <c:pt idx="384">
                  <c:v>0.27330354540381002</c:v>
                </c:pt>
                <c:pt idx="385">
                  <c:v>0.27414701654844476</c:v>
                </c:pt>
                <c:pt idx="386">
                  <c:v>0.27499773950087408</c:v>
                </c:pt>
                <c:pt idx="387">
                  <c:v>0.27585560423544775</c:v>
                </c:pt>
                <c:pt idx="388">
                  <c:v>0.27672050006521898</c:v>
                </c:pt>
                <c:pt idx="389">
                  <c:v>0.27759231569136</c:v>
                </c:pt>
                <c:pt idx="390">
                  <c:v>0.27847093924649152</c:v>
                </c:pt>
                <c:pt idx="391">
                  <c:v>0.27935625833263034</c:v>
                </c:pt>
                <c:pt idx="392">
                  <c:v>0.28024816005435038</c:v>
                </c:pt>
                <c:pt idx="393">
                  <c:v>0.28114653104770998</c:v>
                </c:pt>
                <c:pt idx="394">
                  <c:v>0.28205125750559779</c:v>
                </c:pt>
                <c:pt idx="395">
                  <c:v>0.28296222520010517</c:v>
                </c:pt>
                <c:pt idx="396">
                  <c:v>0.28387931950248052</c:v>
                </c:pt>
                <c:pt idx="397">
                  <c:v>0.28480242540101408</c:v>
                </c:pt>
                <c:pt idx="398">
                  <c:v>0.28573142751804276</c:v>
                </c:pt>
                <c:pt idx="399">
                  <c:v>0.28666621012530902</c:v>
                </c:pt>
                <c:pt idx="400">
                  <c:v>0.28760665715907352</c:v>
                </c:pt>
                <c:pt idx="401">
                  <c:v>0.28855265223514698</c:v>
                </c:pt>
                <c:pt idx="402">
                  <c:v>0.28950407866432798</c:v>
                </c:pt>
                <c:pt idx="403">
                  <c:v>0.29046081946823732</c:v>
                </c:pt>
                <c:pt idx="404">
                  <c:v>0.29142275739631535</c:v>
                </c:pt>
                <c:pt idx="405">
                  <c:v>0.29238977494405449</c:v>
                </c:pt>
                <c:pt idx="406">
                  <c:v>0.29336175437284362</c:v>
                </c:pt>
                <c:pt idx="407">
                  <c:v>0.29433857773160904</c:v>
                </c:pt>
                <c:pt idx="408">
                  <c:v>0.29532012688038817</c:v>
                </c:pt>
                <c:pt idx="409">
                  <c:v>0.29630628351604205</c:v>
                </c:pt>
                <c:pt idx="410">
                  <c:v>0.29729692920020134</c:v>
                </c:pt>
                <c:pt idx="411">
                  <c:v>0.29829194538959308</c:v>
                </c:pt>
                <c:pt idx="412">
                  <c:v>0.29929121346879584</c:v>
                </c:pt>
                <c:pt idx="413">
                  <c:v>0.30029461478548602</c:v>
                </c:pt>
                <c:pt idx="414">
                  <c:v>0.30130203068818401</c:v>
                </c:pt>
                <c:pt idx="415">
                  <c:v>0.30231334256650799</c:v>
                </c:pt>
                <c:pt idx="416">
                  <c:v>0.30332843189387643</c:v>
                </c:pt>
                <c:pt idx="417">
                  <c:v>0.30434718027261004</c:v>
                </c:pt>
                <c:pt idx="418">
                  <c:v>0.30536946948140875</c:v>
                </c:pt>
                <c:pt idx="419">
                  <c:v>0.30639518152508632</c:v>
                </c:pt>
                <c:pt idx="420">
                  <c:v>0.30742419868651732</c:v>
                </c:pt>
                <c:pt idx="421">
                  <c:v>0.30845640358061804</c:v>
                </c:pt>
                <c:pt idx="422">
                  <c:v>0.30949167921019038</c:v>
                </c:pt>
                <c:pt idx="423">
                  <c:v>0.3105299090234635</c:v>
                </c:pt>
                <c:pt idx="424">
                  <c:v>0.31157097697308933</c:v>
                </c:pt>
                <c:pt idx="425">
                  <c:v>0.31261476757656576</c:v>
                </c:pt>
                <c:pt idx="426">
                  <c:v>0.31366116597788668</c:v>
                </c:pt>
                <c:pt idx="427">
                  <c:v>0.314710058010229</c:v>
                </c:pt>
                <c:pt idx="428">
                  <c:v>0.31576133025926134</c:v>
                </c:pt>
                <c:pt idx="429">
                  <c:v>0.31681487012730269</c:v>
                </c:pt>
                <c:pt idx="430">
                  <c:v>0.3178705658979295</c:v>
                </c:pt>
                <c:pt idx="431">
                  <c:v>0.31892830680067463</c:v>
                </c:pt>
                <c:pt idx="432">
                  <c:v>0.31998798307563958</c:v>
                </c:pt>
                <c:pt idx="433">
                  <c:v>0.32104948603777717</c:v>
                </c:pt>
                <c:pt idx="434">
                  <c:v>0.32211270814065168</c:v>
                </c:pt>
                <c:pt idx="435">
                  <c:v>0.32317754303943264</c:v>
                </c:pt>
                <c:pt idx="436">
                  <c:v>0.32424388565294404</c:v>
                </c:pt>
                <c:pt idx="437">
                  <c:v>0.32531163222451104</c:v>
                </c:pt>
                <c:pt idx="438">
                  <c:v>0.32638068038143297</c:v>
                </c:pt>
                <c:pt idx="439">
                  <c:v>0.32745092919284247</c:v>
                </c:pt>
                <c:pt idx="440">
                  <c:v>0.32852227922584049</c:v>
                </c:pt>
                <c:pt idx="441">
                  <c:v>0.32959463259962934</c:v>
                </c:pt>
                <c:pt idx="442">
                  <c:v>0.33066789303750216</c:v>
                </c:pt>
                <c:pt idx="443">
                  <c:v>0.33174196591652116</c:v>
                </c:pt>
                <c:pt idx="444">
                  <c:v>0.33281675831476043</c:v>
                </c:pt>
                <c:pt idx="445">
                  <c:v>0.33389217905596663</c:v>
                </c:pt>
                <c:pt idx="446">
                  <c:v>0.33496813875160952</c:v>
                </c:pt>
                <c:pt idx="447">
                  <c:v>0.33604454984000975</c:v>
                </c:pt>
                <c:pt idx="448">
                  <c:v>0.33712132662255034</c:v>
                </c:pt>
                <c:pt idx="449">
                  <c:v>0.33819838529688762</c:v>
                </c:pt>
                <c:pt idx="450">
                  <c:v>0.33927564398712734</c:v>
                </c:pt>
                <c:pt idx="451">
                  <c:v>0.34035302277107793</c:v>
                </c:pt>
                <c:pt idx="452">
                  <c:v>0.34143044370427517</c:v>
                </c:pt>
                <c:pt idx="453">
                  <c:v>0.34250783084071101</c:v>
                </c:pt>
                <c:pt idx="454">
                  <c:v>0.34358511025039301</c:v>
                </c:pt>
                <c:pt idx="455">
                  <c:v>0.34466221003374897</c:v>
                </c:pt>
                <c:pt idx="456">
                  <c:v>0.34573906033292001</c:v>
                </c:pt>
                <c:pt idx="457">
                  <c:v>0.34681559333994549</c:v>
                </c:pt>
                <c:pt idx="458">
                  <c:v>0.34789174330182698</c:v>
                </c:pt>
                <c:pt idx="459">
                  <c:v>0.34896744652254902</c:v>
                </c:pt>
                <c:pt idx="460">
                  <c:v>0.35004264136196517</c:v>
                </c:pt>
                <c:pt idx="461">
                  <c:v>0.35111726823168232</c:v>
                </c:pt>
                <c:pt idx="462">
                  <c:v>0.35219126958795338</c:v>
                </c:pt>
                <c:pt idx="463">
                  <c:v>0.35326458992158632</c:v>
                </c:pt>
                <c:pt idx="464">
                  <c:v>0.35433717574500034</c:v>
                </c:pt>
                <c:pt idx="465">
                  <c:v>0.35540897557650686</c:v>
                </c:pt>
                <c:pt idx="466">
                  <c:v>0.35647993992183652</c:v>
                </c:pt>
                <c:pt idx="467">
                  <c:v>0.35755002125295504</c:v>
                </c:pt>
                <c:pt idx="468">
                  <c:v>0.35861917398435733</c:v>
                </c:pt>
                <c:pt idx="469">
                  <c:v>0.35968735444692279</c:v>
                </c:pt>
                <c:pt idx="470">
                  <c:v>0.36075452085938697</c:v>
                </c:pt>
                <c:pt idx="471">
                  <c:v>0.36182063329751468</c:v>
                </c:pt>
                <c:pt idx="472">
                  <c:v>0.36288565366106734</c:v>
                </c:pt>
                <c:pt idx="473">
                  <c:v>0.36394954563869902</c:v>
                </c:pt>
                <c:pt idx="474">
                  <c:v>0.36501227467055952</c:v>
                </c:pt>
                <c:pt idx="475">
                  <c:v>0.36607380790938304</c:v>
                </c:pt>
                <c:pt idx="476">
                  <c:v>0.36713411417987352</c:v>
                </c:pt>
                <c:pt idx="477">
                  <c:v>0.3681931639359014</c:v>
                </c:pt>
                <c:pt idx="478">
                  <c:v>0.36925092921626052</c:v>
                </c:pt>
                <c:pt idx="479">
                  <c:v>0.37030738359885068</c:v>
                </c:pt>
                <c:pt idx="480">
                  <c:v>0.37136250215331235</c:v>
                </c:pt>
                <c:pt idx="481">
                  <c:v>0.37241626139240797</c:v>
                </c:pt>
                <c:pt idx="482">
                  <c:v>0.37346863922217904</c:v>
                </c:pt>
                <c:pt idx="483">
                  <c:v>0.37451961489101332</c:v>
                </c:pt>
                <c:pt idx="484">
                  <c:v>0.3755691689376412</c:v>
                </c:pt>
                <c:pt idx="485">
                  <c:v>0.37661728313821052</c:v>
                </c:pt>
                <c:pt idx="486">
                  <c:v>0.37766394045259299</c:v>
                </c:pt>
                <c:pt idx="487">
                  <c:v>0.37870912497000198</c:v>
                </c:pt>
                <c:pt idx="488">
                  <c:v>0.37975282185407527</c:v>
                </c:pt>
                <c:pt idx="489">
                  <c:v>0.38079501728756798</c:v>
                </c:pt>
                <c:pt idx="490">
                  <c:v>0.38183569841682502</c:v>
                </c:pt>
                <c:pt idx="491">
                  <c:v>0.38287485329606763</c:v>
                </c:pt>
                <c:pt idx="492">
                  <c:v>0.38391247083167268</c:v>
                </c:pt>
                <c:pt idx="493">
                  <c:v>0.38494854072652102</c:v>
                </c:pt>
                <c:pt idx="494">
                  <c:v>0.38598305342451938</c:v>
                </c:pt>
                <c:pt idx="495">
                  <c:v>0.38701600005539932</c:v>
                </c:pt>
                <c:pt idx="496">
                  <c:v>0.38804737237997333</c:v>
                </c:pt>
                <c:pt idx="497">
                  <c:v>0.38907716273593934</c:v>
                </c:pt>
                <c:pt idx="498">
                  <c:v>0.39010536398437562</c:v>
                </c:pt>
                <c:pt idx="499">
                  <c:v>0.39113196945689732</c:v>
                </c:pt>
                <c:pt idx="500">
                  <c:v>0.39215697290372087</c:v>
                </c:pt>
                <c:pt idx="501">
                  <c:v>0.39318036844266263</c:v>
                </c:pt>
                <c:pt idx="502">
                  <c:v>0.394202150509181</c:v>
                </c:pt>
                <c:pt idx="503">
                  <c:v>0.39522231380743833</c:v>
                </c:pt>
                <c:pt idx="504">
                  <c:v>0.39624085326242175</c:v>
                </c:pt>
                <c:pt idx="505">
                  <c:v>0.39725776397326168</c:v>
                </c:pt>
                <c:pt idx="506">
                  <c:v>0.39827304116771334</c:v>
                </c:pt>
                <c:pt idx="507">
                  <c:v>0.39928668015793933</c:v>
                </c:pt>
                <c:pt idx="508">
                  <c:v>0.40029867629756438</c:v>
                </c:pt>
                <c:pt idx="509">
                  <c:v>0.40130902494014198</c:v>
                </c:pt>
                <c:pt idx="510">
                  <c:v>0.40231772139896604</c:v>
                </c:pt>
                <c:pt idx="511">
                  <c:v>0.40332476090833652</c:v>
                </c:pt>
                <c:pt idx="512">
                  <c:v>0.40433013858628403</c:v>
                </c:pt>
                <c:pt idx="513">
                  <c:v>0.40533384939877098</c:v>
                </c:pt>
                <c:pt idx="514">
                  <c:v>0.40633588812537108</c:v>
                </c:pt>
                <c:pt idx="515">
                  <c:v>0.40733624932645451</c:v>
                </c:pt>
                <c:pt idx="516">
                  <c:v>0.40833492731185533</c:v>
                </c:pt>
                <c:pt idx="517">
                  <c:v>0.40933191611090602</c:v>
                </c:pt>
                <c:pt idx="518">
                  <c:v>0.41032720944392798</c:v>
                </c:pt>
                <c:pt idx="519">
                  <c:v>0.41132080069577304</c:v>
                </c:pt>
                <c:pt idx="520">
                  <c:v>0.41231268289062362</c:v>
                </c:pt>
                <c:pt idx="521">
                  <c:v>0.41330284866802702</c:v>
                </c:pt>
                <c:pt idx="522">
                  <c:v>0.414291290260411</c:v>
                </c:pt>
                <c:pt idx="523">
                  <c:v>0.41527799947200217</c:v>
                </c:pt>
                <c:pt idx="524">
                  <c:v>0.41626296765920362</c:v>
                </c:pt>
                <c:pt idx="525">
                  <c:v>0.41724618571235617</c:v>
                </c:pt>
                <c:pt idx="526">
                  <c:v>0.41822764403889001</c:v>
                </c:pt>
                <c:pt idx="527">
                  <c:v>0.41920733254781301</c:v>
                </c:pt>
                <c:pt idx="528">
                  <c:v>0.42018524063551699</c:v>
                </c:pt>
                <c:pt idx="529">
                  <c:v>0.42116135717288838</c:v>
                </c:pt>
                <c:pt idx="530">
                  <c:v>0.42213567049365208</c:v>
                </c:pt>
                <c:pt idx="531">
                  <c:v>0.42310816838395304</c:v>
                </c:pt>
                <c:pt idx="532">
                  <c:v>0.42407883807310698</c:v>
                </c:pt>
                <c:pt idx="533">
                  <c:v>0.42504766622553508</c:v>
                </c:pt>
                <c:pt idx="534">
                  <c:v>0.42601463893379132</c:v>
                </c:pt>
                <c:pt idx="535">
                  <c:v>0.42697974171270175</c:v>
                </c:pt>
                <c:pt idx="536">
                  <c:v>0.42794295949455252</c:v>
                </c:pt>
                <c:pt idx="537">
                  <c:v>0.42890427662531938</c:v>
                </c:pt>
                <c:pt idx="538">
                  <c:v>0.42986367686188204</c:v>
                </c:pt>
                <c:pt idx="539">
                  <c:v>0.43082114337019917</c:v>
                </c:pt>
                <c:pt idx="540">
                  <c:v>0.43177665872444304</c:v>
                </c:pt>
                <c:pt idx="541">
                  <c:v>0.43273020490700398</c:v>
                </c:pt>
                <c:pt idx="542">
                  <c:v>0.4336817633094105</c:v>
                </c:pt>
                <c:pt idx="543">
                  <c:v>0.434631314734029</c:v>
                </c:pt>
                <c:pt idx="544">
                  <c:v>0.43557883939666198</c:v>
                </c:pt>
                <c:pt idx="545">
                  <c:v>0.43652431692983562</c:v>
                </c:pt>
                <c:pt idx="546">
                  <c:v>0.43746772638691717</c:v>
                </c:pt>
                <c:pt idx="547">
                  <c:v>0.43840904624691202</c:v>
                </c:pt>
                <c:pt idx="548">
                  <c:v>0.43934825441996517</c:v>
                </c:pt>
                <c:pt idx="549">
                  <c:v>0.44028532825352179</c:v>
                </c:pt>
                <c:pt idx="550">
                  <c:v>0.44122024453914299</c:v>
                </c:pt>
                <c:pt idx="551">
                  <c:v>0.44215297951989652</c:v>
                </c:pt>
                <c:pt idx="552">
                  <c:v>0.44308350889834502</c:v>
                </c:pt>
                <c:pt idx="553">
                  <c:v>0.44401180784509198</c:v>
                </c:pt>
                <c:pt idx="554">
                  <c:v>0.44493785100782002</c:v>
                </c:pt>
                <c:pt idx="555">
                  <c:v>0.44586161252084938</c:v>
                </c:pt>
                <c:pt idx="556">
                  <c:v>0.446783066015148</c:v>
                </c:pt>
                <c:pt idx="557">
                  <c:v>0.44770218462878975</c:v>
                </c:pt>
                <c:pt idx="558">
                  <c:v>0.44861894101782251</c:v>
                </c:pt>
                <c:pt idx="559">
                  <c:v>0.44953330736751401</c:v>
                </c:pt>
                <c:pt idx="560">
                  <c:v>0.45044525540398783</c:v>
                </c:pt>
                <c:pt idx="561">
                  <c:v>0.45135475640617079</c:v>
                </c:pt>
                <c:pt idx="562">
                  <c:v>0.45226178121806332</c:v>
                </c:pt>
                <c:pt idx="563">
                  <c:v>0.45316630026132199</c:v>
                </c:pt>
                <c:pt idx="564">
                  <c:v>0.45406828354812301</c:v>
                </c:pt>
                <c:pt idx="565">
                  <c:v>0.45496770069425752</c:v>
                </c:pt>
                <c:pt idx="566">
                  <c:v>0.45586452093246116</c:v>
                </c:pt>
                <c:pt idx="567">
                  <c:v>0.45675871312593602</c:v>
                </c:pt>
                <c:pt idx="568">
                  <c:v>0.45765024578207508</c:v>
                </c:pt>
                <c:pt idx="569">
                  <c:v>0.45853908706633273</c:v>
                </c:pt>
                <c:pt idx="570">
                  <c:v>0.45942520481628002</c:v>
                </c:pt>
                <c:pt idx="571">
                  <c:v>0.46030856655578434</c:v>
                </c:pt>
                <c:pt idx="572">
                  <c:v>0.461189139509325</c:v>
                </c:pt>
                <c:pt idx="573">
                  <c:v>0.46206689061643402</c:v>
                </c:pt>
                <c:pt idx="574">
                  <c:v>0.46294178654621199</c:v>
                </c:pt>
                <c:pt idx="575">
                  <c:v>0.46381379371195275</c:v>
                </c:pt>
                <c:pt idx="576">
                  <c:v>0.46468287828582533</c:v>
                </c:pt>
                <c:pt idx="577">
                  <c:v>0.46554900621362599</c:v>
                </c:pt>
                <c:pt idx="578">
                  <c:v>0.46641214322957686</c:v>
                </c:pt>
                <c:pt idx="579">
                  <c:v>0.46727225487112783</c:v>
                </c:pt>
                <c:pt idx="580">
                  <c:v>0.46812930649383899</c:v>
                </c:pt>
                <c:pt idx="581">
                  <c:v>0.46898326328620205</c:v>
                </c:pt>
                <c:pt idx="582">
                  <c:v>0.46983409028451134</c:v>
                </c:pt>
                <c:pt idx="583">
                  <c:v>0.47068175238770998</c:v>
                </c:pt>
                <c:pt idx="584">
                  <c:v>0.47152621437221104</c:v>
                </c:pt>
                <c:pt idx="585">
                  <c:v>0.47236744090667998</c:v>
                </c:pt>
                <c:pt idx="586">
                  <c:v>0.473205396566859</c:v>
                </c:pt>
                <c:pt idx="587">
                  <c:v>0.47404004585021198</c:v>
                </c:pt>
                <c:pt idx="588">
                  <c:v>0.47487135319056634</c:v>
                </c:pt>
                <c:pt idx="589">
                  <c:v>0.47569928297266828</c:v>
                </c:pt>
                <c:pt idx="590">
                  <c:v>0.47652379954669832</c:v>
                </c:pt>
                <c:pt idx="591">
                  <c:v>0.47734486724269898</c:v>
                </c:pt>
                <c:pt idx="592">
                  <c:v>0.47816245038490252</c:v>
                </c:pt>
                <c:pt idx="593">
                  <c:v>0.47897651330601904</c:v>
                </c:pt>
                <c:pt idx="594">
                  <c:v>0.479787020361372</c:v>
                </c:pt>
                <c:pt idx="595">
                  <c:v>0.48059393594297817</c:v>
                </c:pt>
                <c:pt idx="596">
                  <c:v>0.48139722449347899</c:v>
                </c:pt>
                <c:pt idx="597">
                  <c:v>0.482196850519994</c:v>
                </c:pt>
                <c:pt idx="598">
                  <c:v>0.48299277860783152</c:v>
                </c:pt>
                <c:pt idx="599">
                  <c:v>0.48378497343408233</c:v>
                </c:pt>
                <c:pt idx="600">
                  <c:v>0.48457339978109198</c:v>
                </c:pt>
                <c:pt idx="601">
                  <c:v>0.48535802254981475</c:v>
                </c:pt>
                <c:pt idx="602">
                  <c:v>0.48613880677299398</c:v>
                </c:pt>
                <c:pt idx="603">
                  <c:v>0.48691571762826158</c:v>
                </c:pt>
                <c:pt idx="604">
                  <c:v>0.48768872045104888</c:v>
                </c:pt>
                <c:pt idx="605">
                  <c:v>0.48845778074740576</c:v>
                </c:pt>
                <c:pt idx="606">
                  <c:v>0.48922286420663352</c:v>
                </c:pt>
                <c:pt idx="607">
                  <c:v>0.48998393671381352</c:v>
                </c:pt>
                <c:pt idx="608">
                  <c:v>0.49074096436217451</c:v>
                </c:pt>
                <c:pt idx="609">
                  <c:v>0.49149391346532401</c:v>
                </c:pt>
                <c:pt idx="610">
                  <c:v>0.49224275056934502</c:v>
                </c:pt>
                <c:pt idx="611">
                  <c:v>0.49298744246473902</c:v>
                </c:pt>
                <c:pt idx="612">
                  <c:v>0.49372795619825238</c:v>
                </c:pt>
                <c:pt idx="613">
                  <c:v>0.49446425908454833</c:v>
                </c:pt>
                <c:pt idx="614">
                  <c:v>0.49519631871775532</c:v>
                </c:pt>
                <c:pt idx="615">
                  <c:v>0.49592410298290468</c:v>
                </c:pt>
                <c:pt idx="616">
                  <c:v>0.49664758006719301</c:v>
                </c:pt>
                <c:pt idx="617">
                  <c:v>0.49736671847119801</c:v>
                </c:pt>
                <c:pt idx="618">
                  <c:v>0.49808148701991362</c:v>
                </c:pt>
                <c:pt idx="619">
                  <c:v>0.49879185487370375</c:v>
                </c:pt>
                <c:pt idx="620">
                  <c:v>0.49949779153918117</c:v>
                </c:pt>
                <c:pt idx="621">
                  <c:v>0.50019926687993099</c:v>
                </c:pt>
                <c:pt idx="622">
                  <c:v>0.50089625112721059</c:v>
                </c:pt>
                <c:pt idx="623">
                  <c:v>0.50158871489052259</c:v>
                </c:pt>
                <c:pt idx="624">
                  <c:v>0.50227662916814697</c:v>
                </c:pt>
                <c:pt idx="625">
                  <c:v>0.50295996535759702</c:v>
                </c:pt>
                <c:pt idx="626">
                  <c:v>0.29977948004001098</c:v>
                </c:pt>
                <c:pt idx="627">
                  <c:v>0.15594430043714855</c:v>
                </c:pt>
                <c:pt idx="628">
                  <c:v>4.80420923543129E-2</c:v>
                </c:pt>
                <c:pt idx="629">
                  <c:v>-3.6307146451237192E-2</c:v>
                </c:pt>
                <c:pt idx="630">
                  <c:v>-0.10124487260645899</c:v>
                </c:pt>
                <c:pt idx="631">
                  <c:v>-0.14905368689883899</c:v>
                </c:pt>
                <c:pt idx="632">
                  <c:v>-0.18411909515631808</c:v>
                </c:pt>
                <c:pt idx="633">
                  <c:v>-0.20424109450837108</c:v>
                </c:pt>
                <c:pt idx="634">
                  <c:v>-0.21333219270423373</c:v>
                </c:pt>
                <c:pt idx="635">
                  <c:v>-0.21483520457553873</c:v>
                </c:pt>
                <c:pt idx="636">
                  <c:v>-0.21147434203675641</c:v>
                </c:pt>
                <c:pt idx="637">
                  <c:v>-0.20516863084727696</c:v>
                </c:pt>
                <c:pt idx="638">
                  <c:v>-0.19731944450962202</c:v>
                </c:pt>
                <c:pt idx="639">
                  <c:v>-0.18905700548984161</c:v>
                </c:pt>
                <c:pt idx="640">
                  <c:v>-0.18102098951727502</c:v>
                </c:pt>
                <c:pt idx="641">
                  <c:v>-0.17352603799937799</c:v>
                </c:pt>
                <c:pt idx="642">
                  <c:v>-0.166698204924565</c:v>
                </c:pt>
                <c:pt idx="643">
                  <c:v>-0.160593367610184</c:v>
                </c:pt>
                <c:pt idx="644">
                  <c:v>-0.15521887444276514</c:v>
                </c:pt>
                <c:pt idx="645">
                  <c:v>-0.15053538066868041</c:v>
                </c:pt>
                <c:pt idx="646">
                  <c:v>-0.14647409151568899</c:v>
                </c:pt>
                <c:pt idx="647">
                  <c:v>-0.14295955381604444</c:v>
                </c:pt>
                <c:pt idx="648">
                  <c:v>-0.13991955996075001</c:v>
                </c:pt>
                <c:pt idx="649">
                  <c:v>-0.137287775147518</c:v>
                </c:pt>
                <c:pt idx="650">
                  <c:v>-0.13500324114324141</c:v>
                </c:pt>
                <c:pt idx="651">
                  <c:v>-0.133011508625766</c:v>
                </c:pt>
                <c:pt idx="652">
                  <c:v>-0.13126522984523961</c:v>
                </c:pt>
                <c:pt idx="653">
                  <c:v>-0.12972407357745044</c:v>
                </c:pt>
                <c:pt idx="654">
                  <c:v>-0.12835407649041897</c:v>
                </c:pt>
                <c:pt idx="655">
                  <c:v>-0.127126669801925</c:v>
                </c:pt>
                <c:pt idx="656">
                  <c:v>-0.12601788501882141</c:v>
                </c:pt>
                <c:pt idx="657">
                  <c:v>-0.12500786218016699</c:v>
                </c:pt>
                <c:pt idx="658">
                  <c:v>-0.12408027612254502</c:v>
                </c:pt>
                <c:pt idx="659">
                  <c:v>-0.123221819257346</c:v>
                </c:pt>
                <c:pt idx="660">
                  <c:v>-0.12242171745570132</c:v>
                </c:pt>
                <c:pt idx="661">
                  <c:v>-0.12167129458727241</c:v>
                </c:pt>
                <c:pt idx="662">
                  <c:v>-0.12096360557143555</c:v>
                </c:pt>
                <c:pt idx="663">
                  <c:v>-0.12029311053684738</c:v>
                </c:pt>
                <c:pt idx="664">
                  <c:v>-0.11965538982959098</c:v>
                </c:pt>
                <c:pt idx="665">
                  <c:v>-0.11904692081535602</c:v>
                </c:pt>
                <c:pt idx="666">
                  <c:v>-0.11846488413938</c:v>
                </c:pt>
                <c:pt idx="667">
                  <c:v>-0.11790700280001</c:v>
                </c:pt>
                <c:pt idx="668">
                  <c:v>-0.117371416253041</c:v>
                </c:pt>
                <c:pt idx="669">
                  <c:v>-0.11685658483224801</c:v>
                </c:pt>
                <c:pt idx="670">
                  <c:v>-0.11636121457138512</c:v>
                </c:pt>
                <c:pt idx="671">
                  <c:v>-0.11588419906537498</c:v>
                </c:pt>
                <c:pt idx="672">
                  <c:v>-0.11542457338867258</c:v>
                </c:pt>
                <c:pt idx="673">
                  <c:v>-0.114981478089072</c:v>
                </c:pt>
                <c:pt idx="674">
                  <c:v>-0.11455413404534801</c:v>
                </c:pt>
                <c:pt idx="675">
                  <c:v>-0.11414182227595802</c:v>
                </c:pt>
                <c:pt idx="676">
                  <c:v>-0.11374386855472585</c:v>
                </c:pt>
                <c:pt idx="677">
                  <c:v>-0.11335963199777253</c:v>
                </c:pt>
                <c:pt idx="678">
                  <c:v>-0.11298849769659634</c:v>
                </c:pt>
                <c:pt idx="679">
                  <c:v>-0.11262987241185612</c:v>
                </c:pt>
                <c:pt idx="680">
                  <c:v>-0.112283182133061</c:v>
                </c:pt>
                <c:pt idx="681">
                  <c:v>-0.111947871307629</c:v>
                </c:pt>
                <c:pt idx="682">
                  <c:v>-0.11162340270381432</c:v>
                </c:pt>
                <c:pt idx="683">
                  <c:v>-0.111309257228783</c:v>
                </c:pt>
                <c:pt idx="684">
                  <c:v>-0.111004933341857</c:v>
                </c:pt>
                <c:pt idx="685">
                  <c:v>-0.110709945583706</c:v>
                </c:pt>
                <c:pt idx="686">
                  <c:v>-0.11042382254283922</c:v>
                </c:pt>
                <c:pt idx="687">
                  <c:v>-0.11014610446447012</c:v>
                </c:pt>
                <c:pt idx="688">
                  <c:v>-0.10987634063722122</c:v>
                </c:pt>
                <c:pt idx="689">
                  <c:v>-0.10961408692391458</c:v>
                </c:pt>
                <c:pt idx="690">
                  <c:v>-0.10935890368734751</c:v>
                </c:pt>
                <c:pt idx="691">
                  <c:v>-0.10911035411618122</c:v>
                </c:pt>
                <c:pt idx="692">
                  <c:v>-0.108868002872577</c:v>
                </c:pt>
                <c:pt idx="693">
                  <c:v>-0.1086314149085596</c:v>
                </c:pt>
                <c:pt idx="694">
                  <c:v>-0.108400154299387</c:v>
                </c:pt>
                <c:pt idx="695">
                  <c:v>-0.10817378303124167</c:v>
                </c:pt>
                <c:pt idx="696">
                  <c:v>-0.10795185975591599</c:v>
                </c:pt>
                <c:pt idx="697">
                  <c:v>-0.10773393859323958</c:v>
                </c:pt>
                <c:pt idx="698">
                  <c:v>-0.10751956804608602</c:v>
                </c:pt>
                <c:pt idx="699">
                  <c:v>-0.107308290177606</c:v>
                </c:pt>
                <c:pt idx="700">
                  <c:v>-0.10709964018242329</c:v>
                </c:pt>
                <c:pt idx="701">
                  <c:v>-0.1068931464239406</c:v>
                </c:pt>
                <c:pt idx="702">
                  <c:v>-0.106688330967096</c:v>
                </c:pt>
                <c:pt idx="703">
                  <c:v>-0.106484710687441</c:v>
                </c:pt>
                <c:pt idx="704">
                  <c:v>-0.106281798669424</c:v>
                </c:pt>
                <c:pt idx="705">
                  <c:v>-0.10607910622088119</c:v>
                </c:pt>
                <c:pt idx="706">
                  <c:v>-0.10587614529873419</c:v>
                </c:pt>
                <c:pt idx="707">
                  <c:v>-0.10567243115895029</c:v>
                </c:pt>
                <c:pt idx="708">
                  <c:v>-0.105467485148003</c:v>
                </c:pt>
                <c:pt idx="709">
                  <c:v>-0.10526083748681658</c:v>
                </c:pt>
                <c:pt idx="710">
                  <c:v>-0.1050520299139196</c:v>
                </c:pt>
                <c:pt idx="711">
                  <c:v>-0.10484061808966498</c:v>
                </c:pt>
                <c:pt idx="712">
                  <c:v>-0.10462617370525379</c:v>
                </c:pt>
                <c:pt idx="713">
                  <c:v>-0.10440828627608729</c:v>
                </c:pt>
                <c:pt idx="714">
                  <c:v>-0.104186564624451</c:v>
                </c:pt>
                <c:pt idx="715">
                  <c:v>-0.103960638077861</c:v>
                </c:pt>
                <c:pt idx="716">
                  <c:v>-0.10373015756962622</c:v>
                </c:pt>
                <c:pt idx="717">
                  <c:v>-0.10349479615261334</c:v>
                </c:pt>
                <c:pt idx="718">
                  <c:v>-0.10325424981722232</c:v>
                </c:pt>
                <c:pt idx="719">
                  <c:v>-0.10300823825802602</c:v>
                </c:pt>
                <c:pt idx="720">
                  <c:v>-0.10275650569514</c:v>
                </c:pt>
                <c:pt idx="721">
                  <c:v>-0.10249882187833002</c:v>
                </c:pt>
                <c:pt idx="722">
                  <c:v>-0.10223498334587409</c:v>
                </c:pt>
                <c:pt idx="723">
                  <c:v>-0.101964814999636</c:v>
                </c:pt>
                <c:pt idx="724">
                  <c:v>-0.10168817204714002</c:v>
                </c:pt>
                <c:pt idx="725">
                  <c:v>-0.10140494234964199</c:v>
                </c:pt>
                <c:pt idx="726">
                  <c:v>-0.10111504920259112</c:v>
                </c:pt>
                <c:pt idx="727">
                  <c:v>-0.10081845456212395</c:v>
                </c:pt>
                <c:pt idx="728">
                  <c:v>-0.100515162719528</c:v>
                </c:pt>
                <c:pt idx="729">
                  <c:v>-0.10020522441568279</c:v>
                </c:pt>
                <c:pt idx="730">
                  <c:v>-9.9888741379074025E-2</c:v>
                </c:pt>
                <c:pt idx="731">
                  <c:v>-9.9565871263521247E-2</c:v>
                </c:pt>
                <c:pt idx="732">
                  <c:v>-9.9236832954444881E-2</c:v>
                </c:pt>
                <c:pt idx="733">
                  <c:v>-9.8901912205224526E-2</c:v>
                </c:pt>
                <c:pt idx="734">
                  <c:v>-9.8561467557795462E-2</c:v>
                </c:pt>
                <c:pt idx="735">
                  <c:v>-9.8215936494345901E-2</c:v>
                </c:pt>
                <c:pt idx="736">
                  <c:v>-9.7865841759888397E-2</c:v>
                </c:pt>
                <c:pt idx="737">
                  <c:v>-9.7511797788365759E-2</c:v>
                </c:pt>
                <c:pt idx="738">
                  <c:v>-9.7154517157881065E-2</c:v>
                </c:pt>
                <c:pt idx="739">
                  <c:v>-9.6794816993289776E-2</c:v>
                </c:pt>
                <c:pt idx="740">
                  <c:v>-9.6433625227110492E-2</c:v>
                </c:pt>
                <c:pt idx="741">
                  <c:v>-9.6071986622023195E-2</c:v>
                </c:pt>
                <c:pt idx="742">
                  <c:v>-9.5711068451030265E-2</c:v>
                </c:pt>
                <c:pt idx="743">
                  <c:v>-9.5352165724487015E-2</c:v>
                </c:pt>
                <c:pt idx="744">
                  <c:v>-9.4996705847577148E-2</c:v>
                </c:pt>
                <c:pt idx="745">
                  <c:v>-9.464625258781087E-2</c:v>
                </c:pt>
                <c:pt idx="746">
                  <c:v>-9.4302509225057105E-2</c:v>
                </c:pt>
                <c:pt idx="747">
                  <c:v>-9.396732075224537E-2</c:v>
                </c:pt>
                <c:pt idx="748">
                  <c:v>-9.3642674993713024E-2</c:v>
                </c:pt>
                <c:pt idx="749">
                  <c:v>-9.3330702507451027E-2</c:v>
                </c:pt>
                <c:pt idx="750">
                  <c:v>-9.3033675138073119E-2</c:v>
                </c:pt>
                <c:pt idx="751">
                  <c:v>-9.2754003394835735E-2</c:v>
                </c:pt>
                <c:pt idx="752">
                  <c:v>-9.2494232007351199E-2</c:v>
                </c:pt>
                <c:pt idx="753">
                  <c:v>-9.2257032300907524E-2</c:v>
                </c:pt>
                <c:pt idx="754">
                  <c:v>-9.204519580613868E-2</c:v>
                </c:pt>
                <c:pt idx="755">
                  <c:v>-9.1861623426586894E-2</c:v>
                </c:pt>
                <c:pt idx="756">
                  <c:v>-9.1709313836643505E-2</c:v>
                </c:pt>
                <c:pt idx="757">
                  <c:v>-9.159134876414432E-2</c:v>
                </c:pt>
                <c:pt idx="758">
                  <c:v>-9.1510877291621648E-2</c:v>
                </c:pt>
                <c:pt idx="759">
                  <c:v>-9.1471097482879946E-2</c:v>
                </c:pt>
                <c:pt idx="760">
                  <c:v>-9.1475235150336301E-2</c:v>
                </c:pt>
                <c:pt idx="761">
                  <c:v>-9.1526523423748798E-2</c:v>
                </c:pt>
                <c:pt idx="762">
                  <c:v>-9.1628178177817196E-2</c:v>
                </c:pt>
                <c:pt idx="763">
                  <c:v>-9.1783373078164102E-2</c:v>
                </c:pt>
                <c:pt idx="764">
                  <c:v>-9.1995207107659724E-2</c:v>
                </c:pt>
                <c:pt idx="765">
                  <c:v>-9.2266675268002224E-2</c:v>
                </c:pt>
                <c:pt idx="766">
                  <c:v>-9.2600639147474045E-2</c:v>
                </c:pt>
                <c:pt idx="767">
                  <c:v>-9.2999796935970991E-2</c:v>
                </c:pt>
                <c:pt idx="768">
                  <c:v>-9.3466653048635398E-2</c:v>
                </c:pt>
                <c:pt idx="769">
                  <c:v>-9.4003487979277947E-2</c:v>
                </c:pt>
                <c:pt idx="770">
                  <c:v>-9.461232885009753E-2</c:v>
                </c:pt>
                <c:pt idx="771">
                  <c:v>-9.5294921155734708E-2</c:v>
                </c:pt>
                <c:pt idx="772">
                  <c:v>-9.6052702219365196E-2</c:v>
                </c:pt>
                <c:pt idx="773">
                  <c:v>-9.6886776887975659E-2</c:v>
                </c:pt>
                <c:pt idx="774">
                  <c:v>-9.7797895992293646E-2</c:v>
                </c:pt>
                <c:pt idx="775">
                  <c:v>-9.8786438082667558E-2</c:v>
                </c:pt>
                <c:pt idx="776">
                  <c:v>-9.9852394924302784E-2</c:v>
                </c:pt>
                <c:pt idx="777">
                  <c:v>-0.100995361195439</c:v>
                </c:pt>
                <c:pt idx="778">
                  <c:v>-0.10221452877826638</c:v>
                </c:pt>
                <c:pt idx="779">
                  <c:v>-0.10350868596548519</c:v>
                </c:pt>
                <c:pt idx="780">
                  <c:v>-0.10487622182360738</c:v>
                </c:pt>
                <c:pt idx="781">
                  <c:v>-0.10631513585862212</c:v>
                </c:pt>
                <c:pt idx="782">
                  <c:v>-0.10782305302193554</c:v>
                </c:pt>
                <c:pt idx="783">
                  <c:v>-0.1093972439753146</c:v>
                </c:pt>
                <c:pt idx="784">
                  <c:v>-0.11103465040315247</c:v>
                </c:pt>
                <c:pt idx="785">
                  <c:v>-0.11273191502510202</c:v>
                </c:pt>
                <c:pt idx="786">
                  <c:v>-0.1144854158253665</c:v>
                </c:pt>
                <c:pt idx="787">
                  <c:v>-0.11629130388556937</c:v>
                </c:pt>
                <c:pt idx="788">
                  <c:v>-0.11814554408256955</c:v>
                </c:pt>
                <c:pt idx="789">
                  <c:v>-0.12004395780248912</c:v>
                </c:pt>
                <c:pt idx="790">
                  <c:v>-0.12198226674681729</c:v>
                </c:pt>
                <c:pt idx="791">
                  <c:v>-0.12395613686097302</c:v>
                </c:pt>
                <c:pt idx="792">
                  <c:v>-0.12596122140044599</c:v>
                </c:pt>
                <c:pt idx="793">
                  <c:v>-0.12799320217007581</c:v>
                </c:pt>
                <c:pt idx="794">
                  <c:v>-0.13004782802793899</c:v>
                </c:pt>
                <c:pt idx="795">
                  <c:v>-0.13212094984336301</c:v>
                </c:pt>
                <c:pt idx="796">
                  <c:v>-0.13420855122943301</c:v>
                </c:pt>
                <c:pt idx="797">
                  <c:v>-0.13630677452993001</c:v>
                </c:pt>
                <c:pt idx="798">
                  <c:v>-0.13841194171555199</c:v>
                </c:pt>
                <c:pt idx="799">
                  <c:v>-0.14052057002493687</c:v>
                </c:pt>
                <c:pt idx="800">
                  <c:v>-0.142629382368576</c:v>
                </c:pt>
                <c:pt idx="801">
                  <c:v>-0.14473531267862799</c:v>
                </c:pt>
                <c:pt idx="802">
                  <c:v>-0.14683550654102961</c:v>
                </c:pt>
                <c:pt idx="803">
                  <c:v>-0.14892731757204808</c:v>
                </c:pt>
                <c:pt idx="804">
                  <c:v>-0.15100830010256119</c:v>
                </c:pt>
                <c:pt idx="805">
                  <c:v>-0.15307619879551701</c:v>
                </c:pt>
                <c:pt idx="806">
                  <c:v>-0.15512893586056761</c:v>
                </c:pt>
                <c:pt idx="807">
                  <c:v>-0.15716459654850301</c:v>
                </c:pt>
                <c:pt idx="808">
                  <c:v>-0.15918140527940641</c:v>
                </c:pt>
                <c:pt idx="809">
                  <c:v>-0.16117763287269399</c:v>
                </c:pt>
                <c:pt idx="810">
                  <c:v>-0.16315169565390067</c:v>
                </c:pt>
                <c:pt idx="811">
                  <c:v>-0.16510223619829373</c:v>
                </c:pt>
                <c:pt idx="812">
                  <c:v>-0.16702798561779161</c:v>
                </c:pt>
                <c:pt idx="813">
                  <c:v>-0.16892772780793999</c:v>
                </c:pt>
                <c:pt idx="814">
                  <c:v>-0.17080029606547273</c:v>
                </c:pt>
                <c:pt idx="815">
                  <c:v>-0.17264456126803987</c:v>
                </c:pt>
                <c:pt idx="816">
                  <c:v>-0.17445942777140408</c:v>
                </c:pt>
                <c:pt idx="817">
                  <c:v>-0.17624382992017601</c:v>
                </c:pt>
                <c:pt idx="818">
                  <c:v>-0.17799672935502461</c:v>
                </c:pt>
                <c:pt idx="819">
                  <c:v>-0.17971711322509282</c:v>
                </c:pt>
                <c:pt idx="820">
                  <c:v>-0.18140399334545179</c:v>
                </c:pt>
                <c:pt idx="821">
                  <c:v>-0.18305640628126496</c:v>
                </c:pt>
                <c:pt idx="822">
                  <c:v>-0.18467341429550488</c:v>
                </c:pt>
                <c:pt idx="823">
                  <c:v>-0.18625410706510373</c:v>
                </c:pt>
                <c:pt idx="824">
                  <c:v>-0.18779760404998044</c:v>
                </c:pt>
                <c:pt idx="825">
                  <c:v>-0.189303057388572</c:v>
                </c:pt>
                <c:pt idx="826">
                  <c:v>-0.19076965519006744</c:v>
                </c:pt>
                <c:pt idx="827">
                  <c:v>-0.19219661684564487</c:v>
                </c:pt>
                <c:pt idx="828">
                  <c:v>-0.193583179742575</c:v>
                </c:pt>
                <c:pt idx="829">
                  <c:v>-0.19492864708281299</c:v>
                </c:pt>
                <c:pt idx="830">
                  <c:v>-0.19623238961941444</c:v>
                </c:pt>
                <c:pt idx="831">
                  <c:v>-0.19749383536026796</c:v>
                </c:pt>
                <c:pt idx="832">
                  <c:v>-0.19871246862022882</c:v>
                </c:pt>
                <c:pt idx="833">
                  <c:v>-0.19988783619126596</c:v>
                </c:pt>
                <c:pt idx="834">
                  <c:v>-0.20101954935405</c:v>
                </c:pt>
                <c:pt idx="835">
                  <c:v>-0.20210728454311144</c:v>
                </c:pt>
                <c:pt idx="836">
                  <c:v>-0.20315078484024501</c:v>
                </c:pt>
                <c:pt idx="837">
                  <c:v>-0.204149861256152</c:v>
                </c:pt>
                <c:pt idx="838">
                  <c:v>-0.20510439341212119</c:v>
                </c:pt>
                <c:pt idx="839">
                  <c:v>-0.20601432977308801</c:v>
                </c:pt>
                <c:pt idx="840">
                  <c:v>-0.206879687455508</c:v>
                </c:pt>
                <c:pt idx="841">
                  <c:v>-0.20770055156156261</c:v>
                </c:pt>
                <c:pt idx="842">
                  <c:v>-0.20847707405424201</c:v>
                </c:pt>
                <c:pt idx="843">
                  <c:v>-0.209209472208671</c:v>
                </c:pt>
                <c:pt idx="844">
                  <c:v>-0.209898026670958</c:v>
                </c:pt>
                <c:pt idx="845">
                  <c:v>-0.21054307915478801</c:v>
                </c:pt>
                <c:pt idx="846">
                  <c:v>-0.21114502981334701</c:v>
                </c:pt>
                <c:pt idx="847">
                  <c:v>-0.2117043343312742</c:v>
                </c:pt>
                <c:pt idx="848">
                  <c:v>-0.21222150078032573</c:v>
                </c:pt>
                <c:pt idx="849">
                  <c:v>-0.21269708628237796</c:v>
                </c:pt>
                <c:pt idx="850">
                  <c:v>-0.21313169352129796</c:v>
                </c:pt>
                <c:pt idx="851">
                  <c:v>-0.213525967148781</c:v>
                </c:pt>
                <c:pt idx="852">
                  <c:v>-0.21388059012814101</c:v>
                </c:pt>
                <c:pt idx="853">
                  <c:v>-0.21419628005859773</c:v>
                </c:pt>
                <c:pt idx="854">
                  <c:v>-0.21447378551887261</c:v>
                </c:pt>
                <c:pt idx="855">
                  <c:v>-0.21471388246968873</c:v>
                </c:pt>
                <c:pt idx="856">
                  <c:v>-0.21491737073866488</c:v>
                </c:pt>
                <c:pt idx="857">
                  <c:v>-0.21508507062297699</c:v>
                </c:pt>
                <c:pt idx="858">
                  <c:v>-0.21521781961766473</c:v>
                </c:pt>
                <c:pt idx="859">
                  <c:v>-0.21531646930687082</c:v>
                </c:pt>
                <c:pt idx="860">
                  <c:v>-0.21538188242595999</c:v>
                </c:pt>
                <c:pt idx="861">
                  <c:v>-0.21541493010406343</c:v>
                </c:pt>
                <c:pt idx="862">
                  <c:v>-0.21541648929228849</c:v>
                </c:pt>
                <c:pt idx="863">
                  <c:v>-0.21538744038306082</c:v>
                </c:pt>
                <c:pt idx="864">
                  <c:v>-0.21532866502259199</c:v>
                </c:pt>
                <c:pt idx="865">
                  <c:v>-0.21524104411569719</c:v>
                </c:pt>
                <c:pt idx="866">
                  <c:v>-0.21512545601768501</c:v>
                </c:pt>
                <c:pt idx="867">
                  <c:v>-0.21498277491000101</c:v>
                </c:pt>
                <c:pt idx="868">
                  <c:v>-0.21481386935319041</c:v>
                </c:pt>
                <c:pt idx="869">
                  <c:v>-0.21461960100725599</c:v>
                </c:pt>
                <c:pt idx="870">
                  <c:v>-0.21440082351043102</c:v>
                </c:pt>
                <c:pt idx="871">
                  <c:v>-0.21415838150644731</c:v>
                </c:pt>
                <c:pt idx="872">
                  <c:v>-0.21389310980959841</c:v>
                </c:pt>
                <c:pt idx="873">
                  <c:v>-0.21360583269680161</c:v>
                </c:pt>
                <c:pt idx="874">
                  <c:v>-0.21329736331463844</c:v>
                </c:pt>
                <c:pt idx="875">
                  <c:v>-0.21296850318984661</c:v>
                </c:pt>
                <c:pt idx="876">
                  <c:v>-0.21262004166006401</c:v>
                </c:pt>
                <c:pt idx="877">
                  <c:v>-0.212252756033847</c:v>
                </c:pt>
                <c:pt idx="878">
                  <c:v>-0.211867411963087</c:v>
                </c:pt>
                <c:pt idx="879">
                  <c:v>-0.21146476171307399</c:v>
                </c:pt>
                <c:pt idx="880">
                  <c:v>-0.21104554430579561</c:v>
                </c:pt>
                <c:pt idx="881">
                  <c:v>-0.21061048565989196</c:v>
                </c:pt>
                <c:pt idx="882">
                  <c:v>-0.21016029952280296</c:v>
                </c:pt>
                <c:pt idx="883">
                  <c:v>-0.20969568611132319</c:v>
                </c:pt>
                <c:pt idx="884">
                  <c:v>-0.20921733278096949</c:v>
                </c:pt>
                <c:pt idx="885">
                  <c:v>-0.20872591403566901</c:v>
                </c:pt>
                <c:pt idx="886">
                  <c:v>-0.20822209163096461</c:v>
                </c:pt>
                <c:pt idx="887">
                  <c:v>-0.20770651495602899</c:v>
                </c:pt>
                <c:pt idx="888">
                  <c:v>-0.20717982189068387</c:v>
                </c:pt>
                <c:pt idx="889">
                  <c:v>-0.20664263491744644</c:v>
                </c:pt>
                <c:pt idx="890">
                  <c:v>-0.20609556230709924</c:v>
                </c:pt>
                <c:pt idx="891">
                  <c:v>-0.20553919903919579</c:v>
                </c:pt>
                <c:pt idx="892">
                  <c:v>-0.20497412794696701</c:v>
                </c:pt>
                <c:pt idx="893">
                  <c:v>-0.20440092031590201</c:v>
                </c:pt>
                <c:pt idx="894">
                  <c:v>-0.20382013559429679</c:v>
                </c:pt>
                <c:pt idx="895">
                  <c:v>-0.20323232155712731</c:v>
                </c:pt>
                <c:pt idx="896">
                  <c:v>-0.20263801454528299</c:v>
                </c:pt>
                <c:pt idx="897">
                  <c:v>-0.20203773949069861</c:v>
                </c:pt>
                <c:pt idx="898">
                  <c:v>-0.20143200992769941</c:v>
                </c:pt>
                <c:pt idx="899">
                  <c:v>-0.20082132810557687</c:v>
                </c:pt>
                <c:pt idx="900">
                  <c:v>-0.20020618510156296</c:v>
                </c:pt>
                <c:pt idx="901">
                  <c:v>-0.19958706071620241</c:v>
                </c:pt>
                <c:pt idx="902">
                  <c:v>-0.19896442356395799</c:v>
                </c:pt>
                <c:pt idx="903">
                  <c:v>-0.19833873104397101</c:v>
                </c:pt>
                <c:pt idx="904">
                  <c:v>-0.19771042940285299</c:v>
                </c:pt>
                <c:pt idx="905">
                  <c:v>-0.19707995375680701</c:v>
                </c:pt>
                <c:pt idx="906">
                  <c:v>-0.19644772813748179</c:v>
                </c:pt>
                <c:pt idx="907">
                  <c:v>-0.19581416559090861</c:v>
                </c:pt>
                <c:pt idx="908">
                  <c:v>-0.19517966824762567</c:v>
                </c:pt>
                <c:pt idx="909">
                  <c:v>-0.19454462741671397</c:v>
                </c:pt>
                <c:pt idx="910">
                  <c:v>-0.19390942368828601</c:v>
                </c:pt>
                <c:pt idx="911">
                  <c:v>-0.19327442701872888</c:v>
                </c:pt>
                <c:pt idx="912">
                  <c:v>-0.19263999681433341</c:v>
                </c:pt>
                <c:pt idx="913">
                  <c:v>-0.19200648217155941</c:v>
                </c:pt>
                <c:pt idx="914">
                  <c:v>-0.19137422198579288</c:v>
                </c:pt>
                <c:pt idx="915">
                  <c:v>-0.19074354517727882</c:v>
                </c:pt>
                <c:pt idx="916">
                  <c:v>-0.19011477095365203</c:v>
                </c:pt>
                <c:pt idx="917">
                  <c:v>-0.18948820892299631</c:v>
                </c:pt>
                <c:pt idx="918">
                  <c:v>-0.18886415922401201</c:v>
                </c:pt>
                <c:pt idx="919">
                  <c:v>-0.18824291265435641</c:v>
                </c:pt>
                <c:pt idx="920">
                  <c:v>-0.18762475079939844</c:v>
                </c:pt>
                <c:pt idx="921">
                  <c:v>-0.18700994615375024</c:v>
                </c:pt>
                <c:pt idx="922">
                  <c:v>-0.18639876227047261</c:v>
                </c:pt>
                <c:pt idx="923">
                  <c:v>-0.18579145387047649</c:v>
                </c:pt>
                <c:pt idx="924">
                  <c:v>-0.18518826697410001</c:v>
                </c:pt>
                <c:pt idx="925">
                  <c:v>-0.18458943905240849</c:v>
                </c:pt>
                <c:pt idx="926">
                  <c:v>-0.18399519919377602</c:v>
                </c:pt>
                <c:pt idx="927">
                  <c:v>-0.18340576828178201</c:v>
                </c:pt>
                <c:pt idx="928">
                  <c:v>-0.18282135918685699</c:v>
                </c:pt>
                <c:pt idx="929">
                  <c:v>-0.18224217697104644</c:v>
                </c:pt>
                <c:pt idx="930">
                  <c:v>-0.18166841910145182</c:v>
                </c:pt>
                <c:pt idx="931">
                  <c:v>-0.181100275654829</c:v>
                </c:pt>
                <c:pt idx="932">
                  <c:v>-0.180537929493056</c:v>
                </c:pt>
                <c:pt idx="933">
                  <c:v>-0.17998155642300301</c:v>
                </c:pt>
                <c:pt idx="934">
                  <c:v>-0.17943132535276882</c:v>
                </c:pt>
                <c:pt idx="935">
                  <c:v>-0.17888739844413773</c:v>
                </c:pt>
                <c:pt idx="936">
                  <c:v>-0.17834993125672896</c:v>
                </c:pt>
                <c:pt idx="937">
                  <c:v>-0.17781907288665799</c:v>
                </c:pt>
                <c:pt idx="938">
                  <c:v>-0.17729496610694373</c:v>
                </c:pt>
                <c:pt idx="939">
                  <c:v>-0.17677774751823144</c:v>
                </c:pt>
                <c:pt idx="940">
                  <c:v>-0.17626754771412861</c:v>
                </c:pt>
                <c:pt idx="941">
                  <c:v>-0.17576449145863196</c:v>
                </c:pt>
                <c:pt idx="942">
                  <c:v>-0.1752686978678662</c:v>
                </c:pt>
                <c:pt idx="943">
                  <c:v>-0.17478028058881082</c:v>
                </c:pt>
                <c:pt idx="944">
                  <c:v>-0.1742993479724872</c:v>
                </c:pt>
                <c:pt idx="945">
                  <c:v>-0.173826003235828</c:v>
                </c:pt>
                <c:pt idx="946">
                  <c:v>-0.17336034460903199</c:v>
                </c:pt>
                <c:pt idx="947">
                  <c:v>-0.17290246547155899</c:v>
                </c:pt>
                <c:pt idx="948">
                  <c:v>-0.17245245448312396</c:v>
                </c:pt>
                <c:pt idx="949">
                  <c:v>-0.17201039571464041</c:v>
                </c:pt>
                <c:pt idx="950">
                  <c:v>-0.17157636878331001</c:v>
                </c:pt>
                <c:pt idx="951">
                  <c:v>-0.171150448993625</c:v>
                </c:pt>
                <c:pt idx="952">
                  <c:v>-0.17073270748711999</c:v>
                </c:pt>
                <c:pt idx="953">
                  <c:v>-0.17032321139716541</c:v>
                </c:pt>
                <c:pt idx="954">
                  <c:v>-0.16992202399971487</c:v>
                </c:pt>
                <c:pt idx="955">
                  <c:v>-0.16952920485495601</c:v>
                </c:pt>
                <c:pt idx="956">
                  <c:v>-0.16914480993966297</c:v>
                </c:pt>
                <c:pt idx="957">
                  <c:v>-0.16876889177076482</c:v>
                </c:pt>
                <c:pt idx="958">
                  <c:v>-0.16840149952141331</c:v>
                </c:pt>
                <c:pt idx="959">
                  <c:v>-0.16804267913213999</c:v>
                </c:pt>
                <c:pt idx="960">
                  <c:v>-0.167692473420847</c:v>
                </c:pt>
                <c:pt idx="961">
                  <c:v>-0.16735092219422401</c:v>
                </c:pt>
                <c:pt idx="962">
                  <c:v>-0.16701806248812673</c:v>
                </c:pt>
                <c:pt idx="963">
                  <c:v>-0.166693928443922</c:v>
                </c:pt>
                <c:pt idx="964">
                  <c:v>-0.16637855144271688</c:v>
                </c:pt>
                <c:pt idx="965">
                  <c:v>-0.16607196030956767</c:v>
                </c:pt>
                <c:pt idx="966">
                  <c:v>-0.16577418140031641</c:v>
                </c:pt>
                <c:pt idx="967">
                  <c:v>-0.16548523867813941</c:v>
                </c:pt>
                <c:pt idx="968">
                  <c:v>-0.16520515378240019</c:v>
                </c:pt>
                <c:pt idx="969">
                  <c:v>-0.16493394609267073</c:v>
                </c:pt>
                <c:pt idx="970">
                  <c:v>-0.164671632789432</c:v>
                </c:pt>
                <c:pt idx="971">
                  <c:v>-0.16441822891079141</c:v>
                </c:pt>
                <c:pt idx="972">
                  <c:v>-0.16417374740300736</c:v>
                </c:pt>
                <c:pt idx="973">
                  <c:v>-0.16393819916205982</c:v>
                </c:pt>
                <c:pt idx="974">
                  <c:v>-0.16371159306407701</c:v>
                </c:pt>
                <c:pt idx="975">
                  <c:v>-0.16349393598394901</c:v>
                </c:pt>
                <c:pt idx="976">
                  <c:v>-0.16328523280268173</c:v>
                </c:pt>
                <c:pt idx="977">
                  <c:v>-0.16308548640466244</c:v>
                </c:pt>
                <c:pt idx="978">
                  <c:v>-0.16289469766635101</c:v>
                </c:pt>
                <c:pt idx="979">
                  <c:v>-0.16271286543683541</c:v>
                </c:pt>
                <c:pt idx="980">
                  <c:v>-0.16253998650934973</c:v>
                </c:pt>
                <c:pt idx="981">
                  <c:v>-0.16237605558234899</c:v>
                </c:pt>
                <c:pt idx="982">
                  <c:v>-0.16222106520872287</c:v>
                </c:pt>
                <c:pt idx="983">
                  <c:v>-0.16207500573259301</c:v>
                </c:pt>
                <c:pt idx="984">
                  <c:v>-0.161937865213963</c:v>
                </c:pt>
                <c:pt idx="985">
                  <c:v>-0.161809629342239</c:v>
                </c:pt>
                <c:pt idx="986">
                  <c:v>-0.161690281339748</c:v>
                </c:pt>
                <c:pt idx="987">
                  <c:v>-0.16157980185599999</c:v>
                </c:pt>
                <c:pt idx="988">
                  <c:v>-0.16147816885302299</c:v>
                </c:pt>
                <c:pt idx="989">
                  <c:v>-0.16138535751176261</c:v>
                </c:pt>
                <c:pt idx="990">
                  <c:v>-0.16130134013139308</c:v>
                </c:pt>
                <c:pt idx="991">
                  <c:v>-0.16122608577100941</c:v>
                </c:pt>
                <c:pt idx="992">
                  <c:v>-0.16115956028110887</c:v>
                </c:pt>
                <c:pt idx="993">
                  <c:v>-0.16110172614839588</c:v>
                </c:pt>
                <c:pt idx="994">
                  <c:v>-0.16105254233646399</c:v>
                </c:pt>
                <c:pt idx="995">
                  <c:v>-0.16101196412426699</c:v>
                </c:pt>
                <c:pt idx="996">
                  <c:v>-0.16097994294370288</c:v>
                </c:pt>
                <c:pt idx="997">
                  <c:v>-0.16095642621762099</c:v>
                </c:pt>
                <c:pt idx="998">
                  <c:v>-0.16094135719974373</c:v>
                </c:pt>
                <c:pt idx="999">
                  <c:v>-0.16093467481818</c:v>
                </c:pt>
                <c:pt idx="1000">
                  <c:v>-0.16093631352452661</c:v>
                </c:pt>
                <c:pt idx="1001">
                  <c:v>-0.16094620315065344</c:v>
                </c:pt>
                <c:pt idx="1002">
                  <c:v>-0.16096426877559941</c:v>
                </c:pt>
                <c:pt idx="1003">
                  <c:v>-0.16099043060500379</c:v>
                </c:pt>
                <c:pt idx="1004">
                  <c:v>-0.16102460386579201</c:v>
                </c:pt>
                <c:pt idx="1005">
                  <c:v>-0.16106669871894697</c:v>
                </c:pt>
                <c:pt idx="1006">
                  <c:v>-0.16111662019347101</c:v>
                </c:pt>
                <c:pt idx="1007">
                  <c:v>-0.16117426814495087</c:v>
                </c:pt>
                <c:pt idx="1008">
                  <c:v>-0.16123953724247644</c:v>
                </c:pt>
                <c:pt idx="1009">
                  <c:v>-0.161312316988039</c:v>
                </c:pt>
                <c:pt idx="1010">
                  <c:v>-0.16139249177293796</c:v>
                </c:pt>
                <c:pt idx="1011">
                  <c:v>-0.16147994097611901</c:v>
                </c:pt>
                <c:pt idx="1012">
                  <c:v>-0.16157453910983388</c:v>
                </c:pt>
                <c:pt idx="1013">
                  <c:v>-0.16167615601518287</c:v>
                </c:pt>
                <c:pt idx="1014">
                  <c:v>-0.16178465712455187</c:v>
                </c:pt>
                <c:pt idx="1015">
                  <c:v>-0.16189990378607499</c:v>
                </c:pt>
                <c:pt idx="1016">
                  <c:v>-0.16202175366420787</c:v>
                </c:pt>
                <c:pt idx="1017">
                  <c:v>-0.162150061222362</c:v>
                </c:pt>
                <c:pt idx="1018">
                  <c:v>-0.16228467829768187</c:v>
                </c:pt>
                <c:pt idx="1019">
                  <c:v>-0.16242545477811501</c:v>
                </c:pt>
                <c:pt idx="1020">
                  <c:v>-0.162572239393907</c:v>
                </c:pt>
                <c:pt idx="1021">
                  <c:v>-0.16272488063540441</c:v>
                </c:pt>
                <c:pt idx="1022">
                  <c:v>-0.16288322780961487</c:v>
                </c:pt>
                <c:pt idx="1023">
                  <c:v>-0.16304713224941941</c:v>
                </c:pt>
                <c:pt idx="1024">
                  <c:v>-0.16321644869048396</c:v>
                </c:pt>
                <c:pt idx="1025">
                  <c:v>-0.16339103683187173</c:v>
                </c:pt>
                <c:pt idx="1026">
                  <c:v>-0.16357076309701488</c:v>
                </c:pt>
                <c:pt idx="1027">
                  <c:v>-0.16375550261229099</c:v>
                </c:pt>
                <c:pt idx="1028">
                  <c:v>-0.16394514142080982</c:v>
                </c:pt>
                <c:pt idx="1029">
                  <c:v>-0.16413957894904715</c:v>
                </c:pt>
                <c:pt idx="1030">
                  <c:v>-0.16433873074372901</c:v>
                </c:pt>
                <c:pt idx="1031">
                  <c:v>-0.16454253149563144</c:v>
                </c:pt>
                <c:pt idx="1032">
                  <c:v>-0.164750938365854</c:v>
                </c:pt>
                <c:pt idx="1033">
                  <c:v>-0.16496393462832282</c:v>
                </c:pt>
                <c:pt idx="1034">
                  <c:v>-0.16518153363989097</c:v>
                </c:pt>
                <c:pt idx="1035">
                  <c:v>-0.16540378314628973</c:v>
                </c:pt>
                <c:pt idx="1036">
                  <c:v>-0.16563076992815604</c:v>
                </c:pt>
                <c:pt idx="1037">
                  <c:v>-0.165862624786623</c:v>
                </c:pt>
                <c:pt idx="1038">
                  <c:v>-0.16609952786199544</c:v>
                </c:pt>
                <c:pt idx="1039">
                  <c:v>-0.16634171427242941</c:v>
                </c:pt>
                <c:pt idx="1040">
                  <c:v>-0.16658948005153079</c:v>
                </c:pt>
                <c:pt idx="1041">
                  <c:v>-0.16684318835496861</c:v>
                </c:pt>
                <c:pt idx="1042">
                  <c:v>-0.167103275896056</c:v>
                </c:pt>
                <c:pt idx="1043">
                  <c:v>-0.16737025955926901</c:v>
                </c:pt>
                <c:pt idx="1044">
                  <c:v>-0.167644743128844</c:v>
                </c:pt>
                <c:pt idx="1045">
                  <c:v>-0.16792742405638644</c:v>
                </c:pt>
                <c:pt idx="1046">
                  <c:v>-0.16821910017492719</c:v>
                </c:pt>
                <c:pt idx="1047">
                  <c:v>-0.16852067626030087</c:v>
                </c:pt>
                <c:pt idx="1048">
                  <c:v>-0.168833170320803</c:v>
                </c:pt>
                <c:pt idx="1049">
                  <c:v>-0.169157719477009</c:v>
                </c:pt>
                <c:pt idx="1050">
                  <c:v>-0.16949558528011799</c:v>
                </c:pt>
                <c:pt idx="1051">
                  <c:v>-0.16984815830455297</c:v>
                </c:pt>
                <c:pt idx="1052">
                  <c:v>-0.17021696183499196</c:v>
                </c:pt>
                <c:pt idx="1053">
                  <c:v>-0.17060365443369188</c:v>
                </c:pt>
                <c:pt idx="1054">
                  <c:v>-0.17101003121925201</c:v>
                </c:pt>
                <c:pt idx="1055">
                  <c:v>-0.17143802367439773</c:v>
                </c:pt>
                <c:pt idx="1056">
                  <c:v>-0.171889697689218</c:v>
                </c:pt>
                <c:pt idx="1057">
                  <c:v>-0.17236724961166641</c:v>
                </c:pt>
                <c:pt idx="1058">
                  <c:v>-0.17287300012424001</c:v>
                </c:pt>
                <c:pt idx="1059">
                  <c:v>-0.17340938566097708</c:v>
                </c:pt>
                <c:pt idx="1060">
                  <c:v>-0.17397894728584801</c:v>
                </c:pt>
                <c:pt idx="1061">
                  <c:v>-0.17458431690140241</c:v>
                </c:pt>
                <c:pt idx="1062">
                  <c:v>-0.17522820024025501</c:v>
                </c:pt>
                <c:pt idx="1063">
                  <c:v>-0.17591335695136134</c:v>
                </c:pt>
                <c:pt idx="1064">
                  <c:v>-0.176642577484249</c:v>
                </c:pt>
                <c:pt idx="1065">
                  <c:v>-0.17741865679004673</c:v>
                </c:pt>
                <c:pt idx="1066">
                  <c:v>-0.17824436481068873</c:v>
                </c:pt>
                <c:pt idx="1067">
                  <c:v>-0.17912241361549799</c:v>
                </c:pt>
                <c:pt idx="1068">
                  <c:v>-0.18005542265372901</c:v>
                </c:pt>
                <c:pt idx="1069">
                  <c:v>-0.18104588084364473</c:v>
                </c:pt>
                <c:pt idx="1070">
                  <c:v>-0.182096106628587</c:v>
                </c:pt>
                <c:pt idx="1071">
                  <c:v>-0.18320820527355797</c:v>
                </c:pt>
                <c:pt idx="1072">
                  <c:v>-0.184384027398172</c:v>
                </c:pt>
                <c:pt idx="1073">
                  <c:v>-0.18562512694281</c:v>
                </c:pt>
                <c:pt idx="1074">
                  <c:v>-0.18693271883537496</c:v>
                </c:pt>
                <c:pt idx="1075">
                  <c:v>-0.18830763811197973</c:v>
                </c:pt>
                <c:pt idx="1076">
                  <c:v>-0.18975029981002331</c:v>
                </c:pt>
                <c:pt idx="1077">
                  <c:v>-0.19126066916019499</c:v>
                </c:pt>
                <c:pt idx="1078">
                  <c:v>-0.19283823158938582</c:v>
                </c:pt>
                <c:pt idx="1079">
                  <c:v>-0.19448196329850187</c:v>
                </c:pt>
                <c:pt idx="1080">
                  <c:v>-0.19619032579566101</c:v>
                </c:pt>
                <c:pt idx="1081">
                  <c:v>-0.19796124817658461</c:v>
                </c:pt>
                <c:pt idx="1082">
                  <c:v>-0.19979213136394244</c:v>
                </c:pt>
                <c:pt idx="1083">
                  <c:v>-0.20167985978681388</c:v>
                </c:pt>
                <c:pt idx="1084">
                  <c:v>-0.20362081994121087</c:v>
                </c:pt>
                <c:pt idx="1085">
                  <c:v>-0.205610922080977</c:v>
                </c:pt>
                <c:pt idx="1086">
                  <c:v>-0.20764565322168888</c:v>
                </c:pt>
                <c:pt idx="1087">
                  <c:v>-0.20972011060023801</c:v>
                </c:pt>
                <c:pt idx="1088">
                  <c:v>-0.21182906201145099</c:v>
                </c:pt>
                <c:pt idx="1089">
                  <c:v>-0.21396699871563582</c:v>
                </c:pt>
                <c:pt idx="1090">
                  <c:v>-0.21612821775159041</c:v>
                </c:pt>
                <c:pt idx="1091">
                  <c:v>-0.21830687793428888</c:v>
                </c:pt>
                <c:pt idx="1092">
                  <c:v>-0.22049707088744802</c:v>
                </c:pt>
                <c:pt idx="1093">
                  <c:v>-0.22269289167749973</c:v>
                </c:pt>
                <c:pt idx="1094">
                  <c:v>-0.22488850784341888</c:v>
                </c:pt>
                <c:pt idx="1095">
                  <c:v>-0.22707822765337188</c:v>
                </c:pt>
                <c:pt idx="1096">
                  <c:v>-0.229256560838797</c:v>
                </c:pt>
                <c:pt idx="1097">
                  <c:v>-0.23141827575949131</c:v>
                </c:pt>
                <c:pt idx="1098">
                  <c:v>-0.23355844905158299</c:v>
                </c:pt>
                <c:pt idx="1099">
                  <c:v>-0.23567250712759788</c:v>
                </c:pt>
                <c:pt idx="1100">
                  <c:v>-0.23775626090679799</c:v>
                </c:pt>
                <c:pt idx="1101">
                  <c:v>-0.2398059325359212</c:v>
                </c:pt>
                <c:pt idx="1102">
                  <c:v>-0.24181817508564801</c:v>
                </c:pt>
                <c:pt idx="1103">
                  <c:v>-0.24379008178336331</c:v>
                </c:pt>
                <c:pt idx="1104">
                  <c:v>-0.24571918705928419</c:v>
                </c:pt>
                <c:pt idx="1105">
                  <c:v>-0.24760346103509182</c:v>
                </c:pt>
                <c:pt idx="1106">
                  <c:v>-0.24944129853375396</c:v>
                </c:pt>
                <c:pt idx="1107">
                  <c:v>-0.25123150334966632</c:v>
                </c:pt>
                <c:pt idx="1108">
                  <c:v>-0.25297326858079799</c:v>
                </c:pt>
                <c:pt idx="1109">
                  <c:v>-0.25466615446871166</c:v>
                </c:pt>
                <c:pt idx="1110">
                  <c:v>-0.25631006438014375</c:v>
                </c:pt>
                <c:pt idx="1111">
                  <c:v>-0.257905218880014</c:v>
                </c:pt>
                <c:pt idx="1112">
                  <c:v>-0.25945212868453099</c:v>
                </c:pt>
                <c:pt idx="1113">
                  <c:v>-0.26095156740667902</c:v>
                </c:pt>
                <c:pt idx="1114">
                  <c:v>-0.26240454457161799</c:v>
                </c:pt>
                <c:pt idx="1115">
                  <c:v>-0.26381227936489043</c:v>
                </c:pt>
                <c:pt idx="1116">
                  <c:v>-0.26517617543428534</c:v>
                </c:pt>
                <c:pt idx="1117">
                  <c:v>-0.26649779719257732</c:v>
                </c:pt>
                <c:pt idx="1118">
                  <c:v>-0.26777884783981204</c:v>
                </c:pt>
                <c:pt idx="1119">
                  <c:v>-0.26902114896285134</c:v>
                </c:pt>
                <c:pt idx="1120">
                  <c:v>-0.27022662161753208</c:v>
                </c:pt>
                <c:pt idx="1121">
                  <c:v>-0.2713972691299234</c:v>
                </c:pt>
                <c:pt idx="1122">
                  <c:v>-0.27253516145286932</c:v>
                </c:pt>
                <c:pt idx="1123">
                  <c:v>-0.27364242066024208</c:v>
                </c:pt>
                <c:pt idx="1124">
                  <c:v>-0.27472120784469334</c:v>
                </c:pt>
                <c:pt idx="1125">
                  <c:v>-0.27577371129160116</c:v>
                </c:pt>
                <c:pt idx="1126">
                  <c:v>-0.27680213576549834</c:v>
                </c:pt>
                <c:pt idx="1127">
                  <c:v>-0.27780869275428904</c:v>
                </c:pt>
                <c:pt idx="1128">
                  <c:v>-0.27879559153006001</c:v>
                </c:pt>
                <c:pt idx="1129">
                  <c:v>-0.27976503088773774</c:v>
                </c:pt>
                <c:pt idx="1130">
                  <c:v>-0.28071919145617874</c:v>
                </c:pt>
                <c:pt idx="1131">
                  <c:v>-0.28166022849630179</c:v>
                </c:pt>
                <c:pt idx="1132">
                  <c:v>-0.28259026510148016</c:v>
                </c:pt>
                <c:pt idx="1133">
                  <c:v>-0.28351138574416834</c:v>
                </c:pt>
                <c:pt idx="1134">
                  <c:v>-0.28442563013127098</c:v>
                </c:pt>
                <c:pt idx="1135">
                  <c:v>-0.28533498733830975</c:v>
                </c:pt>
                <c:pt idx="1136">
                  <c:v>-0.28624139019140099</c:v>
                </c:pt>
                <c:pt idx="1137">
                  <c:v>-0.28714670987173002</c:v>
                </c:pt>
                <c:pt idx="1138">
                  <c:v>-0.28805275072470632</c:v>
                </c:pt>
                <c:pt idx="1139">
                  <c:v>-0.28896124526052902</c:v>
                </c:pt>
                <c:pt idx="1140">
                  <c:v>-0.28987384934267568</c:v>
                </c:pt>
                <c:pt idx="1141">
                  <c:v>-0.29079213757057876</c:v>
                </c:pt>
                <c:pt idx="1142">
                  <c:v>-0.29171759886062598</c:v>
                </c:pt>
                <c:pt idx="1143">
                  <c:v>-0.29262310766476252</c:v>
                </c:pt>
                <c:pt idx="1144">
                  <c:v>-0.29355137716258717</c:v>
                </c:pt>
                <c:pt idx="1145">
                  <c:v>-0.29447232612362634</c:v>
                </c:pt>
                <c:pt idx="1146">
                  <c:v>-0.29538905793642234</c:v>
                </c:pt>
                <c:pt idx="1147">
                  <c:v>-0.29629499050013774</c:v>
                </c:pt>
                <c:pt idx="1148">
                  <c:v>-0.29724860067730402</c:v>
                </c:pt>
                <c:pt idx="1149">
                  <c:v>-0.29819498955622298</c:v>
                </c:pt>
                <c:pt idx="1150">
                  <c:v>-0.29914105343479874</c:v>
                </c:pt>
                <c:pt idx="1151">
                  <c:v>-0.30007959045365834</c:v>
                </c:pt>
                <c:pt idx="1152">
                  <c:v>-0.30106849230458016</c:v>
                </c:pt>
                <c:pt idx="1153">
                  <c:v>-0.30209651384875086</c:v>
                </c:pt>
                <c:pt idx="1154">
                  <c:v>-0.30310200689390598</c:v>
                </c:pt>
                <c:pt idx="1155">
                  <c:v>-0.30417547922449845</c:v>
                </c:pt>
                <c:pt idx="1156">
                  <c:v>-0.30527915299227698</c:v>
                </c:pt>
                <c:pt idx="1157">
                  <c:v>-0.30641044159831232</c:v>
                </c:pt>
                <c:pt idx="1158">
                  <c:v>-0.30767616569648004</c:v>
                </c:pt>
                <c:pt idx="1159">
                  <c:v>-0.30883529669225834</c:v>
                </c:pt>
                <c:pt idx="1160">
                  <c:v>-0.30996020153262704</c:v>
                </c:pt>
                <c:pt idx="1161">
                  <c:v>-0.31113742321188997</c:v>
                </c:pt>
                <c:pt idx="1162">
                  <c:v>-0.31243421258778697</c:v>
                </c:pt>
                <c:pt idx="1163">
                  <c:v>-0.31366755407352975</c:v>
                </c:pt>
                <c:pt idx="1164">
                  <c:v>-0.31493386360334652</c:v>
                </c:pt>
                <c:pt idx="1165">
                  <c:v>-0.31622794039560292</c:v>
                </c:pt>
                <c:pt idx="1166">
                  <c:v>-0.31754635201740217</c:v>
                </c:pt>
                <c:pt idx="1167">
                  <c:v>-0.31888667921330643</c:v>
                </c:pt>
                <c:pt idx="1168">
                  <c:v>-0.32024716536908004</c:v>
                </c:pt>
                <c:pt idx="1169">
                  <c:v>-0.32162648336231298</c:v>
                </c:pt>
                <c:pt idx="1170">
                  <c:v>-0.323049456661958</c:v>
                </c:pt>
                <c:pt idx="1171">
                  <c:v>-0.32438078657338604</c:v>
                </c:pt>
                <c:pt idx="1172">
                  <c:v>-0.32586581655377916</c:v>
                </c:pt>
                <c:pt idx="1173">
                  <c:v>-0.32723626805115102</c:v>
                </c:pt>
                <c:pt idx="1174">
                  <c:v>-0.32864839444782135</c:v>
                </c:pt>
                <c:pt idx="1175">
                  <c:v>-0.33009224596190934</c:v>
                </c:pt>
                <c:pt idx="1176">
                  <c:v>-0.33152812451576252</c:v>
                </c:pt>
                <c:pt idx="1177">
                  <c:v>-0.33299553884460775</c:v>
                </c:pt>
                <c:pt idx="1178">
                  <c:v>-0.33449496831463543</c:v>
                </c:pt>
                <c:pt idx="1179">
                  <c:v>-0.33601310245562932</c:v>
                </c:pt>
                <c:pt idx="1180">
                  <c:v>-0.33754872476532016</c:v>
                </c:pt>
                <c:pt idx="1181">
                  <c:v>-0.33910099568059704</c:v>
                </c:pt>
                <c:pt idx="1182">
                  <c:v>-0.34091618427412246</c:v>
                </c:pt>
                <c:pt idx="1183">
                  <c:v>-0.34245048470966416</c:v>
                </c:pt>
                <c:pt idx="1184">
                  <c:v>-0.34402005067723301</c:v>
                </c:pt>
                <c:pt idx="1185">
                  <c:v>-0.34548345406728598</c:v>
                </c:pt>
                <c:pt idx="1186">
                  <c:v>-0.34716277018257452</c:v>
                </c:pt>
                <c:pt idx="1187">
                  <c:v>-0.34888128284613401</c:v>
                </c:pt>
                <c:pt idx="1188">
                  <c:v>-0.35043486202915658</c:v>
                </c:pt>
                <c:pt idx="1189">
                  <c:v>-0.35200831226372398</c:v>
                </c:pt>
                <c:pt idx="1190">
                  <c:v>-0.35381449645715735</c:v>
                </c:pt>
                <c:pt idx="1191">
                  <c:v>-0.355641064623272</c:v>
                </c:pt>
                <c:pt idx="1192">
                  <c:v>-0.35727268472982004</c:v>
                </c:pt>
                <c:pt idx="1193">
                  <c:v>-0.35896396485725063</c:v>
                </c:pt>
                <c:pt idx="1194">
                  <c:v>-0.36065763140610879</c:v>
                </c:pt>
                <c:pt idx="1195">
                  <c:v>-0.36266704160012803</c:v>
                </c:pt>
                <c:pt idx="1196">
                  <c:v>-0.36441037344393634</c:v>
                </c:pt>
                <c:pt idx="1197">
                  <c:v>-0.36620945210181699</c:v>
                </c:pt>
                <c:pt idx="1198">
                  <c:v>-0.36805398590082533</c:v>
                </c:pt>
                <c:pt idx="1199">
                  <c:v>-0.36993820160192298</c:v>
                </c:pt>
                <c:pt idx="1200">
                  <c:v>-0.37180415030133102</c:v>
                </c:pt>
                <c:pt idx="1201">
                  <c:v>-0.37372265171557334</c:v>
                </c:pt>
                <c:pt idx="1202">
                  <c:v>-0.37601214296664404</c:v>
                </c:pt>
                <c:pt idx="1203">
                  <c:v>-0.37796169544071834</c:v>
                </c:pt>
                <c:pt idx="1204">
                  <c:v>-0.37997159040272238</c:v>
                </c:pt>
                <c:pt idx="1205">
                  <c:v>-0.38203278186729733</c:v>
                </c:pt>
                <c:pt idx="1206">
                  <c:v>-0.38414035158048132</c:v>
                </c:pt>
                <c:pt idx="1207">
                  <c:v>-0.38629172986404475</c:v>
                </c:pt>
                <c:pt idx="1208">
                  <c:v>-0.38848572001829151</c:v>
                </c:pt>
                <c:pt idx="1209">
                  <c:v>-0.39072195526312498</c:v>
                </c:pt>
                <c:pt idx="1210">
                  <c:v>-0.39300057306551062</c:v>
                </c:pt>
                <c:pt idx="1211">
                  <c:v>-0.39532201739088485</c:v>
                </c:pt>
                <c:pt idx="1212">
                  <c:v>-0.39768692781326143</c:v>
                </c:pt>
                <c:pt idx="1213">
                  <c:v>-0.40009607718962675</c:v>
                </c:pt>
                <c:pt idx="1214">
                  <c:v>-0.40255032609306401</c:v>
                </c:pt>
                <c:pt idx="1215">
                  <c:v>-0.40505058785549586</c:v>
                </c:pt>
                <c:pt idx="1216">
                  <c:v>-0.40759781511986776</c:v>
                </c:pt>
                <c:pt idx="1217">
                  <c:v>-0.41019295311363602</c:v>
                </c:pt>
                <c:pt idx="1218">
                  <c:v>-0.41283692545119899</c:v>
                </c:pt>
                <c:pt idx="1219">
                  <c:v>-0.41553065807341399</c:v>
                </c:pt>
                <c:pt idx="1220">
                  <c:v>-0.41832385752912032</c:v>
                </c:pt>
                <c:pt idx="1221">
                  <c:v>-0.42114572705506098</c:v>
                </c:pt>
                <c:pt idx="1222">
                  <c:v>-0.42382138368566169</c:v>
                </c:pt>
                <c:pt idx="1223">
                  <c:v>-0.42676957158119799</c:v>
                </c:pt>
                <c:pt idx="1224">
                  <c:v>-0.42980690069865568</c:v>
                </c:pt>
                <c:pt idx="1225">
                  <c:v>-0.43266046036058076</c:v>
                </c:pt>
                <c:pt idx="1226">
                  <c:v>-0.43558482485853034</c:v>
                </c:pt>
                <c:pt idx="1227">
                  <c:v>-0.4388360217049575</c:v>
                </c:pt>
                <c:pt idx="1228">
                  <c:v>-0.44187734957202701</c:v>
                </c:pt>
                <c:pt idx="1229">
                  <c:v>-0.44525571738744152</c:v>
                </c:pt>
                <c:pt idx="1230">
                  <c:v>-0.44840355014639466</c:v>
                </c:pt>
                <c:pt idx="1231">
                  <c:v>-0.45190869127936462</c:v>
                </c:pt>
                <c:pt idx="1232">
                  <c:v>-0.45547846668421216</c:v>
                </c:pt>
                <c:pt idx="1233">
                  <c:v>-0.45880292416244262</c:v>
                </c:pt>
                <c:pt idx="1234">
                  <c:v>-0.46223791088119848</c:v>
                </c:pt>
                <c:pt idx="1235">
                  <c:v>-0.46571045067574401</c:v>
                </c:pt>
                <c:pt idx="1236">
                  <c:v>-0.4695584713296595</c:v>
                </c:pt>
                <c:pt idx="1237">
                  <c:v>-0.47318441332524369</c:v>
                </c:pt>
                <c:pt idx="1238">
                  <c:v>-0.47719148263952199</c:v>
                </c:pt>
                <c:pt idx="1239">
                  <c:v>-0.48089159510990875</c:v>
                </c:pt>
                <c:pt idx="1240">
                  <c:v>-0.48469749495650599</c:v>
                </c:pt>
                <c:pt idx="1241">
                  <c:v>-0.48859317432949534</c:v>
                </c:pt>
                <c:pt idx="1242">
                  <c:v>-0.49256845947171801</c:v>
                </c:pt>
                <c:pt idx="1243">
                  <c:v>-0.49694700485360238</c:v>
                </c:pt>
                <c:pt idx="1244">
                  <c:v>-0.50095552032933499</c:v>
                </c:pt>
                <c:pt idx="1245">
                  <c:v>-0.50506424729872001</c:v>
                </c:pt>
                <c:pt idx="1246">
                  <c:v>-0.50925799487774748</c:v>
                </c:pt>
                <c:pt idx="1247">
                  <c:v>-0.51352695303982399</c:v>
                </c:pt>
                <c:pt idx="1248">
                  <c:v>-0.51786445975240758</c:v>
                </c:pt>
                <c:pt idx="1249">
                  <c:v>-0.52226574061946196</c:v>
                </c:pt>
                <c:pt idx="1250">
                  <c:v>-0.526727177050337</c:v>
                </c:pt>
                <c:pt idx="1251">
                  <c:v>-0.53124586918582195</c:v>
                </c:pt>
                <c:pt idx="1252">
                  <c:v>-0.53581936605944103</c:v>
                </c:pt>
                <c:pt idx="1253">
                  <c:v>-0.54044549376584261</c:v>
                </c:pt>
                <c:pt idx="1254">
                  <c:v>-0.5451222430227225</c:v>
                </c:pt>
                <c:pt idx="1255">
                  <c:v>-0.54984769400078704</c:v>
                </c:pt>
                <c:pt idx="1256">
                  <c:v>-0.55461996526297797</c:v>
                </c:pt>
                <c:pt idx="1257">
                  <c:v>-0.55943717867988463</c:v>
                </c:pt>
                <c:pt idx="1258">
                  <c:v>-0.56429743557488465</c:v>
                </c:pt>
                <c:pt idx="1259">
                  <c:v>-0.56919880072717532</c:v>
                </c:pt>
                <c:pt idx="1260">
                  <c:v>-0.57413929210808223</c:v>
                </c:pt>
                <c:pt idx="1261">
                  <c:v>-0.57911687487073349</c:v>
                </c:pt>
                <c:pt idx="1262">
                  <c:v>-0.58412945870913002</c:v>
                </c:pt>
                <c:pt idx="1263">
                  <c:v>-0.58917489783842802</c:v>
                </c:pt>
                <c:pt idx="1264">
                  <c:v>-0.59425099267749204</c:v>
                </c:pt>
                <c:pt idx="1265">
                  <c:v>-0.59935547776145559</c:v>
                </c:pt>
                <c:pt idx="1266">
                  <c:v>-0.60448601003596558</c:v>
                </c:pt>
                <c:pt idx="1267">
                  <c:v>-0.60964027590531455</c:v>
                </c:pt>
                <c:pt idx="1268">
                  <c:v>-0.61481594689639363</c:v>
                </c:pt>
                <c:pt idx="1269">
                  <c:v>-0.62001066619137968</c:v>
                </c:pt>
                <c:pt idx="1270">
                  <c:v>-0.62522204605657805</c:v>
                </c:pt>
                <c:pt idx="1271">
                  <c:v>-0.63044767042363303</c:v>
                </c:pt>
                <c:pt idx="1272">
                  <c:v>-0.63568509978036303</c:v>
                </c:pt>
                <c:pt idx="1273">
                  <c:v>-0.64093187701736565</c:v>
                </c:pt>
                <c:pt idx="1274">
                  <c:v>-0.64618553362244668</c:v>
                </c:pt>
                <c:pt idx="1275">
                  <c:v>-0.6514435957803365</c:v>
                </c:pt>
                <c:pt idx="1276">
                  <c:v>-0.65670359032055603</c:v>
                </c:pt>
                <c:pt idx="1277">
                  <c:v>-0.66196305064101368</c:v>
                </c:pt>
                <c:pt idx="1278">
                  <c:v>-0.66721952239377003</c:v>
                </c:pt>
                <c:pt idx="1279">
                  <c:v>-0.67247058201463095</c:v>
                </c:pt>
                <c:pt idx="1280">
                  <c:v>-0.67771380751286203</c:v>
                </c:pt>
                <c:pt idx="1281">
                  <c:v>-0.68294678302166556</c:v>
                </c:pt>
                <c:pt idx="1282">
                  <c:v>-0.68816713151097397</c:v>
                </c:pt>
                <c:pt idx="1283">
                  <c:v>-0.69345550241934295</c:v>
                </c:pt>
                <c:pt idx="1284">
                  <c:v>-0.69833522228813605</c:v>
                </c:pt>
                <c:pt idx="1285">
                  <c:v>-0.70359923438395833</c:v>
                </c:pt>
                <c:pt idx="1286">
                  <c:v>-0.70890042614638604</c:v>
                </c:pt>
                <c:pt idx="1287">
                  <c:v>-0.71372451106083656</c:v>
                </c:pt>
                <c:pt idx="1288">
                  <c:v>-0.71854524488375304</c:v>
                </c:pt>
                <c:pt idx="1289">
                  <c:v>-0.72385501626990001</c:v>
                </c:pt>
                <c:pt idx="1290">
                  <c:v>-0.72915699290024649</c:v>
                </c:pt>
                <c:pt idx="1291">
                  <c:v>-0.73387716446036899</c:v>
                </c:pt>
                <c:pt idx="1292">
                  <c:v>-0.73855958870724647</c:v>
                </c:pt>
                <c:pt idx="1293">
                  <c:v>-0.74379507090709851</c:v>
                </c:pt>
                <c:pt idx="1294">
                  <c:v>-0.74900703164038362</c:v>
                </c:pt>
                <c:pt idx="1295">
                  <c:v>-0.75356767223283905</c:v>
                </c:pt>
                <c:pt idx="1296">
                  <c:v>-0.75818201309544964</c:v>
                </c:pt>
                <c:pt idx="1297">
                  <c:v>-0.76271059230309624</c:v>
                </c:pt>
                <c:pt idx="1298">
                  <c:v>-0.76784483071812126</c:v>
                </c:pt>
                <c:pt idx="1299">
                  <c:v>-0.77234556962939005</c:v>
                </c:pt>
                <c:pt idx="1300">
                  <c:v>-0.77674363322839901</c:v>
                </c:pt>
                <c:pt idx="1301">
                  <c:v>-0.78118443936062099</c:v>
                </c:pt>
                <c:pt idx="1302">
                  <c:v>-0.78625434046044851</c:v>
                </c:pt>
                <c:pt idx="1303">
                  <c:v>-0.79058704378051758</c:v>
                </c:pt>
                <c:pt idx="1304">
                  <c:v>-0.79479423384310066</c:v>
                </c:pt>
                <c:pt idx="1305">
                  <c:v>-0.79986820715268103</c:v>
                </c:pt>
                <c:pt idx="1306">
                  <c:v>-0.80396932633469564</c:v>
                </c:pt>
                <c:pt idx="1307">
                  <c:v>-0.80809543283609309</c:v>
                </c:pt>
                <c:pt idx="1308">
                  <c:v>-0.81221971359513656</c:v>
                </c:pt>
                <c:pt idx="1309">
                  <c:v>-0.81710522727260004</c:v>
                </c:pt>
                <c:pt idx="1310">
                  <c:v>-0.8209467299018105</c:v>
                </c:pt>
                <c:pt idx="1311">
                  <c:v>-0.82482571512987324</c:v>
                </c:pt>
                <c:pt idx="1312">
                  <c:v>-0.82871042528864403</c:v>
                </c:pt>
                <c:pt idx="1313">
                  <c:v>-0.83258027566928605</c:v>
                </c:pt>
                <c:pt idx="1314">
                  <c:v>-0.83642174769852062</c:v>
                </c:pt>
                <c:pt idx="1315">
                  <c:v>-0.84022585090634805</c:v>
                </c:pt>
                <c:pt idx="1316">
                  <c:v>-0.84398653230149956</c:v>
                </c:pt>
                <c:pt idx="1317">
                  <c:v>-0.84753091962277705</c:v>
                </c:pt>
                <c:pt idx="1318">
                  <c:v>-0.85107435666528308</c:v>
                </c:pt>
                <c:pt idx="1319">
                  <c:v>-0.854597593986549</c:v>
                </c:pt>
                <c:pt idx="1320">
                  <c:v>-0.85929692844863503</c:v>
                </c:pt>
                <c:pt idx="1321">
                  <c:v>-0.86257984915754804</c:v>
                </c:pt>
                <c:pt idx="1322">
                  <c:v>-0.86587554301469505</c:v>
                </c:pt>
                <c:pt idx="1323">
                  <c:v>-0.86916065946056165</c:v>
                </c:pt>
                <c:pt idx="1324">
                  <c:v>-0.87241995989715249</c:v>
                </c:pt>
                <c:pt idx="1325">
                  <c:v>-0.87564341650776412</c:v>
                </c:pt>
                <c:pt idx="1326">
                  <c:v>-0.87882438638548765</c:v>
                </c:pt>
                <c:pt idx="1327">
                  <c:v>-0.88195844749866903</c:v>
                </c:pt>
                <c:pt idx="1328">
                  <c:v>-0.88504264945039901</c:v>
                </c:pt>
                <c:pt idx="1329">
                  <c:v>-0.88807502656987625</c:v>
                </c:pt>
                <c:pt idx="1330">
                  <c:v>-0.89105427860164998</c:v>
                </c:pt>
                <c:pt idx="1331">
                  <c:v>-0.89397955954738095</c:v>
                </c:pt>
                <c:pt idx="1332">
                  <c:v>-0.89685033586812501</c:v>
                </c:pt>
                <c:pt idx="1333">
                  <c:v>-0.89966629060971004</c:v>
                </c:pt>
                <c:pt idx="1334">
                  <c:v>-0.90242726214956603</c:v>
                </c:pt>
                <c:pt idx="1335">
                  <c:v>-0.90513320171316758</c:v>
                </c:pt>
                <c:pt idx="1336">
                  <c:v>-0.90778413569050065</c:v>
                </c:pt>
                <c:pt idx="1337">
                  <c:v>-0.91038011536486396</c:v>
                </c:pt>
                <c:pt idx="1338">
                  <c:v>-0.91292126869789403</c:v>
                </c:pt>
                <c:pt idx="1339">
                  <c:v>-0.91540779084522539</c:v>
                </c:pt>
                <c:pt idx="1340">
                  <c:v>-0.91783992162307604</c:v>
                </c:pt>
                <c:pt idx="1341">
                  <c:v>-0.92021792983428208</c:v>
                </c:pt>
                <c:pt idx="1342">
                  <c:v>-0.92254210438630357</c:v>
                </c:pt>
                <c:pt idx="1343">
                  <c:v>-0.92481274909864331</c:v>
                </c:pt>
                <c:pt idx="1344">
                  <c:v>-0.927030179590979</c:v>
                </c:pt>
                <c:pt idx="1345">
                  <c:v>-0.92919472732615005</c:v>
                </c:pt>
                <c:pt idx="1346">
                  <c:v>-0.93130673340897963</c:v>
                </c:pt>
                <c:pt idx="1347">
                  <c:v>-0.93336652324527358</c:v>
                </c:pt>
                <c:pt idx="1348">
                  <c:v>-0.93537442882352595</c:v>
                </c:pt>
                <c:pt idx="1349">
                  <c:v>-0.93733079734792657</c:v>
                </c:pt>
                <c:pt idx="1350">
                  <c:v>-0.93923598804744057</c:v>
                </c:pt>
                <c:pt idx="1351">
                  <c:v>-0.941090370852806</c:v>
                </c:pt>
                <c:pt idx="1352">
                  <c:v>-0.94289432556055763</c:v>
                </c:pt>
                <c:pt idx="1353">
                  <c:v>-0.94464824312099005</c:v>
                </c:pt>
                <c:pt idx="1354">
                  <c:v>-0.94635252480266474</c:v>
                </c:pt>
                <c:pt idx="1355">
                  <c:v>-0.94800757988896756</c:v>
                </c:pt>
                <c:pt idx="1356">
                  <c:v>-0.94961382496160951</c:v>
                </c:pt>
                <c:pt idx="1357">
                  <c:v>-0.95117168343269265</c:v>
                </c:pt>
                <c:pt idx="1358">
                  <c:v>-0.95268158518394297</c:v>
                </c:pt>
                <c:pt idx="1359">
                  <c:v>-0.95414396623738895</c:v>
                </c:pt>
                <c:pt idx="1360">
                  <c:v>-0.95555926841409933</c:v>
                </c:pt>
                <c:pt idx="1361">
                  <c:v>-0.95692793895906803</c:v>
                </c:pt>
                <c:pt idx="1362">
                  <c:v>-0.95825043012441391</c:v>
                </c:pt>
                <c:pt idx="1363">
                  <c:v>-0.95952719871183156</c:v>
                </c:pt>
                <c:pt idx="1364">
                  <c:v>-0.96075870558093801</c:v>
                </c:pt>
                <c:pt idx="1365">
                  <c:v>-0.9619454151327812</c:v>
                </c:pt>
                <c:pt idx="1366">
                  <c:v>-0.96308779477927298</c:v>
                </c:pt>
                <c:pt idx="1367">
                  <c:v>-0.9641863144092655</c:v>
                </c:pt>
                <c:pt idx="1368">
                  <c:v>-0.96524144586102301</c:v>
                </c:pt>
                <c:pt idx="1369">
                  <c:v>-0.96625366240972865</c:v>
                </c:pt>
                <c:pt idx="1370">
                  <c:v>-0.96722343827653556</c:v>
                </c:pt>
                <c:pt idx="1371">
                  <c:v>-0.96815124816369302</c:v>
                </c:pt>
                <c:pt idx="1372">
                  <c:v>-0.96903756681798059</c:v>
                </c:pt>
                <c:pt idx="1373">
                  <c:v>-0.96988286862263096</c:v>
                </c:pt>
                <c:pt idx="1374">
                  <c:v>-0.97068762721617474</c:v>
                </c:pt>
                <c:pt idx="1375">
                  <c:v>-0.97145231513569097</c:v>
                </c:pt>
                <c:pt idx="1376">
                  <c:v>-0.97217740348160564</c:v>
                </c:pt>
                <c:pt idx="1377">
                  <c:v>-0.972863361601504</c:v>
                </c:pt>
                <c:pt idx="1378">
                  <c:v>-0.97351065679169102</c:v>
                </c:pt>
                <c:pt idx="1379">
                  <c:v>-0.97411975401639495</c:v>
                </c:pt>
                <c:pt idx="1380">
                  <c:v>-0.97469111564611366</c:v>
                </c:pt>
                <c:pt idx="1381">
                  <c:v>-0.97522520121771405</c:v>
                </c:pt>
                <c:pt idx="1382">
                  <c:v>-0.97572246721992395</c:v>
                </c:pt>
                <c:pt idx="1383">
                  <c:v>-0.97618336690782459</c:v>
                </c:pt>
                <c:pt idx="1384">
                  <c:v>-0.97660835015000402</c:v>
                </c:pt>
                <c:pt idx="1385">
                  <c:v>-0.97699786331088612</c:v>
                </c:pt>
                <c:pt idx="1386">
                  <c:v>-0.97735234916983449</c:v>
                </c:pt>
                <c:pt idx="1387">
                  <c:v>-0.97767224687733001</c:v>
                </c:pt>
                <c:pt idx="1388">
                  <c:v>-0.97795799194737498</c:v>
                </c:pt>
                <c:pt idx="1389">
                  <c:v>-0.97821001628464632</c:v>
                </c:pt>
                <c:pt idx="1390">
                  <c:v>-0.97842874824398263</c:v>
                </c:pt>
                <c:pt idx="1391">
                  <c:v>-0.97861461270181704</c:v>
                </c:pt>
                <c:pt idx="1392">
                  <c:v>-0.97876803100011156</c:v>
                </c:pt>
                <c:pt idx="1393">
                  <c:v>-0.97888942104621401</c:v>
                </c:pt>
                <c:pt idx="1394">
                  <c:v>-0.97897919767373021</c:v>
                </c:pt>
                <c:pt idx="1395">
                  <c:v>-0.97903777301309203</c:v>
                </c:pt>
                <c:pt idx="1396">
                  <c:v>-0.97906555669293105</c:v>
                </c:pt>
                <c:pt idx="1397">
                  <c:v>-0.97906295623794259</c:v>
                </c:pt>
                <c:pt idx="1398">
                  <c:v>-0.97903037912686397</c:v>
                </c:pt>
                <c:pt idx="1399">
                  <c:v>-0.978968240815</c:v>
                </c:pt>
                <c:pt idx="1400">
                  <c:v>-0.97887696971736138</c:v>
                </c:pt>
                <c:pt idx="1401">
                  <c:v>-0.97875697288305163</c:v>
                </c:pt>
                <c:pt idx="1402">
                  <c:v>-0.97860863080315597</c:v>
                </c:pt>
                <c:pt idx="1403">
                  <c:v>-0.97843231249009865</c:v>
                </c:pt>
                <c:pt idx="1404">
                  <c:v>-0.97822841294165264</c:v>
                </c:pt>
                <c:pt idx="1405">
                  <c:v>-0.97799735908146901</c:v>
                </c:pt>
                <c:pt idx="1406">
                  <c:v>-0.97773956109890903</c:v>
                </c:pt>
                <c:pt idx="1407">
                  <c:v>-0.97745542201583369</c:v>
                </c:pt>
                <c:pt idx="1408">
                  <c:v>-0.97714534423101163</c:v>
                </c:pt>
                <c:pt idx="1409">
                  <c:v>-0.97680972145260703</c:v>
                </c:pt>
                <c:pt idx="1410">
                  <c:v>-0.97644893457598603</c:v>
                </c:pt>
                <c:pt idx="1411">
                  <c:v>-0.97606336179115538</c:v>
                </c:pt>
                <c:pt idx="1412">
                  <c:v>-0.97565337470353364</c:v>
                </c:pt>
                <c:pt idx="1413">
                  <c:v>-0.97521933280567463</c:v>
                </c:pt>
                <c:pt idx="1414">
                  <c:v>-0.97476159164323695</c:v>
                </c:pt>
                <c:pt idx="1415">
                  <c:v>-0.97428051575032659</c:v>
                </c:pt>
                <c:pt idx="1416">
                  <c:v>-0.97377648393050065</c:v>
                </c:pt>
                <c:pt idx="1417">
                  <c:v>-0.97324988031278103</c:v>
                </c:pt>
                <c:pt idx="1418">
                  <c:v>-0.97270108951936662</c:v>
                </c:pt>
                <c:pt idx="1419">
                  <c:v>-0.97213050015747304</c:v>
                </c:pt>
                <c:pt idx="1420">
                  <c:v>-0.97153850564086897</c:v>
                </c:pt>
                <c:pt idx="1421">
                  <c:v>-0.97092550370886732</c:v>
                </c:pt>
                <c:pt idx="1422">
                  <c:v>-0.97029189462179966</c:v>
                </c:pt>
                <c:pt idx="1423">
                  <c:v>-0.96963807720646356</c:v>
                </c:pt>
                <c:pt idx="1424">
                  <c:v>-0.96896444357912603</c:v>
                </c:pt>
                <c:pt idx="1425">
                  <c:v>-0.96827137390887863</c:v>
                </c:pt>
                <c:pt idx="1426">
                  <c:v>-0.967559233827469</c:v>
                </c:pt>
                <c:pt idx="1427">
                  <c:v>-0.96682837474776651</c:v>
                </c:pt>
                <c:pt idx="1428">
                  <c:v>-0.96607913620551211</c:v>
                </c:pt>
                <c:pt idx="1429">
                  <c:v>-0.96531184775001699</c:v>
                </c:pt>
                <c:pt idx="1430">
                  <c:v>-0.96452683095693459</c:v>
                </c:pt>
                <c:pt idx="1431">
                  <c:v>-0.96372440205760368</c:v>
                </c:pt>
                <c:pt idx="1432">
                  <c:v>-0.96290487512508705</c:v>
                </c:pt>
                <c:pt idx="1433">
                  <c:v>-0.96206856477544356</c:v>
                </c:pt>
                <c:pt idx="1434">
                  <c:v>-0.96121578770815996</c:v>
                </c:pt>
                <c:pt idx="1435">
                  <c:v>-0.96034686291362303</c:v>
                </c:pt>
                <c:pt idx="1436">
                  <c:v>-0.95946211007251159</c:v>
                </c:pt>
                <c:pt idx="1437">
                  <c:v>-0.95856184751414064</c:v>
                </c:pt>
                <c:pt idx="1438">
                  <c:v>-0.95764639031234799</c:v>
                </c:pt>
                <c:pt idx="1439">
                  <c:v>-0.95671604779134356</c:v>
                </c:pt>
                <c:pt idx="1440">
                  <c:v>-0.95577112099122996</c:v>
                </c:pt>
                <c:pt idx="1441">
                  <c:v>-0.95481190052932263</c:v>
                </c:pt>
                <c:pt idx="1442">
                  <c:v>-0.95383866574456</c:v>
                </c:pt>
                <c:pt idx="1443">
                  <c:v>-0.95285168542027365</c:v>
                </c:pt>
                <c:pt idx="1444">
                  <c:v>-0.95185121958492702</c:v>
                </c:pt>
                <c:pt idx="1445">
                  <c:v>-0.95083752147165457</c:v>
                </c:pt>
                <c:pt idx="1446">
                  <c:v>-0.94981083899691099</c:v>
                </c:pt>
                <c:pt idx="1447">
                  <c:v>-0.94877141548580723</c:v>
                </c:pt>
                <c:pt idx="1448">
                  <c:v>-0.94771948952031404</c:v>
                </c:pt>
                <c:pt idx="1449">
                  <c:v>-0.94665529404328508</c:v>
                </c:pt>
                <c:pt idx="1450">
                  <c:v>-0.94557905511836804</c:v>
                </c:pt>
                <c:pt idx="1451">
                  <c:v>-0.94449099079368504</c:v>
                </c:pt>
                <c:pt idx="1452">
                  <c:v>-0.94339131071615601</c:v>
                </c:pt>
                <c:pt idx="1453">
                  <c:v>-0.94228021657323868</c:v>
                </c:pt>
                <c:pt idx="1454">
                  <c:v>-0.94115790331606797</c:v>
                </c:pt>
                <c:pt idx="1455">
                  <c:v>-0.94002456090858832</c:v>
                </c:pt>
                <c:pt idx="1456">
                  <c:v>-0.93888037603554764</c:v>
                </c:pt>
                <c:pt idx="1457">
                  <c:v>-0.93772553321551266</c:v>
                </c:pt>
                <c:pt idx="1458">
                  <c:v>-0.93656021539360002</c:v>
                </c:pt>
                <c:pt idx="1459">
                  <c:v>-0.93538460399416201</c:v>
                </c:pt>
                <c:pt idx="1460">
                  <c:v>-0.93419887850451566</c:v>
                </c:pt>
                <c:pt idx="1461">
                  <c:v>-0.93300321575066758</c:v>
                </c:pt>
                <c:pt idx="1462">
                  <c:v>-0.93179778902506449</c:v>
                </c:pt>
                <c:pt idx="1463">
                  <c:v>-0.93058276743163648</c:v>
                </c:pt>
                <c:pt idx="1464">
                  <c:v>-0.92935831566252303</c:v>
                </c:pt>
                <c:pt idx="1465">
                  <c:v>-0.92812459368562505</c:v>
                </c:pt>
                <c:pt idx="1466">
                  <c:v>-0.92688175672639495</c:v>
                </c:pt>
                <c:pt idx="1467">
                  <c:v>-0.92562995539545156</c:v>
                </c:pt>
                <c:pt idx="1468">
                  <c:v>-0.92436933584214431</c:v>
                </c:pt>
                <c:pt idx="1469">
                  <c:v>-0.92310003995826551</c:v>
                </c:pt>
                <c:pt idx="1470">
                  <c:v>-0.92182220575198059</c:v>
                </c:pt>
                <c:pt idx="1471">
                  <c:v>-0.92053596793223147</c:v>
                </c:pt>
                <c:pt idx="1472">
                  <c:v>-0.91924145863090756</c:v>
                </c:pt>
                <c:pt idx="1473">
                  <c:v>-0.91793880807999595</c:v>
                </c:pt>
                <c:pt idx="1474">
                  <c:v>-0.91662814507486901</c:v>
                </c:pt>
                <c:pt idx="1475">
                  <c:v>-0.915309597169638</c:v>
                </c:pt>
                <c:pt idx="1476">
                  <c:v>-0.91398329069682305</c:v>
                </c:pt>
                <c:pt idx="1477">
                  <c:v>-0.91264935076652465</c:v>
                </c:pt>
                <c:pt idx="1478">
                  <c:v>-0.91130790137888495</c:v>
                </c:pt>
                <c:pt idx="1479">
                  <c:v>-0.90995906571484597</c:v>
                </c:pt>
                <c:pt idx="1480">
                  <c:v>-0.90860296661051065</c:v>
                </c:pt>
                <c:pt idx="1481">
                  <c:v>-0.90723972709061496</c:v>
                </c:pt>
                <c:pt idx="1482">
                  <c:v>-0.90586947079364699</c:v>
                </c:pt>
                <c:pt idx="1483">
                  <c:v>-0.90449232214985997</c:v>
                </c:pt>
                <c:pt idx="1484">
                  <c:v>-0.90310840626140965</c:v>
                </c:pt>
                <c:pt idx="1485">
                  <c:v>-0.90171784852869763</c:v>
                </c:pt>
                <c:pt idx="1486">
                  <c:v>-0.90032077411224432</c:v>
                </c:pt>
                <c:pt idx="1487">
                  <c:v>-0.89891730733160058</c:v>
                </c:pt>
                <c:pt idx="1488">
                  <c:v>-0.89750757108870949</c:v>
                </c:pt>
                <c:pt idx="1489">
                  <c:v>-0.89609168638412451</c:v>
                </c:pt>
                <c:pt idx="1490">
                  <c:v>-0.89466977197171449</c:v>
                </c:pt>
                <c:pt idx="1491">
                  <c:v>-0.89324194417381364</c:v>
                </c:pt>
                <c:pt idx="1492">
                  <c:v>-0.89180831685658368</c:v>
                </c:pt>
                <c:pt idx="1493">
                  <c:v>-0.89036900154843701</c:v>
                </c:pt>
                <c:pt idx="1494">
                  <c:v>-0.88892410767304464</c:v>
                </c:pt>
                <c:pt idx="1495">
                  <c:v>-0.88747374286519698</c:v>
                </c:pt>
                <c:pt idx="1496">
                  <c:v>-0.88601801334449004</c:v>
                </c:pt>
                <c:pt idx="1497">
                  <c:v>-0.88455702431161232</c:v>
                </c:pt>
                <c:pt idx="1498">
                  <c:v>-0.8830908803277655</c:v>
                </c:pt>
                <c:pt idx="1499">
                  <c:v>-0.8816196856509515</c:v>
                </c:pt>
                <c:pt idx="1500">
                  <c:v>-0.88014354452916799</c:v>
                </c:pt>
                <c:pt idx="1501">
                  <c:v>-0.87866256146572697</c:v>
                </c:pt>
                <c:pt idx="1502">
                  <c:v>-0.87717684147090003</c:v>
                </c:pt>
                <c:pt idx="1503">
                  <c:v>-0.87568649030117462</c:v>
                </c:pt>
                <c:pt idx="1504">
                  <c:v>-0.87419161467609796</c:v>
                </c:pt>
                <c:pt idx="1505">
                  <c:v>-0.87269232245710704</c:v>
                </c:pt>
                <c:pt idx="1506">
                  <c:v>-0.87118872278308568</c:v>
                </c:pt>
                <c:pt idx="1507">
                  <c:v>-0.86968092617985604</c:v>
                </c:pt>
                <c:pt idx="1508">
                  <c:v>-0.86816904465819511</c:v>
                </c:pt>
                <c:pt idx="1509">
                  <c:v>-0.8666531918077105</c:v>
                </c:pt>
                <c:pt idx="1510">
                  <c:v>-0.86513348282874303</c:v>
                </c:pt>
                <c:pt idx="1511">
                  <c:v>-0.86361003480792697</c:v>
                </c:pt>
                <c:pt idx="1512">
                  <c:v>-0.86208296668539663</c:v>
                </c:pt>
                <c:pt idx="1513">
                  <c:v>-0.86055239919489701</c:v>
                </c:pt>
                <c:pt idx="1514">
                  <c:v>-0.85901845486074302</c:v>
                </c:pt>
                <c:pt idx="1515">
                  <c:v>-0.85748125797364405</c:v>
                </c:pt>
                <c:pt idx="1516">
                  <c:v>-0.85594093457679821</c:v>
                </c:pt>
                <c:pt idx="1517">
                  <c:v>-0.85439761234981126</c:v>
                </c:pt>
                <c:pt idx="1518">
                  <c:v>-0.85285142009833503</c:v>
                </c:pt>
                <c:pt idx="1519">
                  <c:v>-0.85130248771912898</c:v>
                </c:pt>
                <c:pt idx="1520">
                  <c:v>-0.84975094612767432</c:v>
                </c:pt>
                <c:pt idx="1521">
                  <c:v>-0.84819692707486205</c:v>
                </c:pt>
                <c:pt idx="1522">
                  <c:v>-0.84664056290248468</c:v>
                </c:pt>
                <c:pt idx="1523">
                  <c:v>-0.84508198626328068</c:v>
                </c:pt>
                <c:pt idx="1524">
                  <c:v>-0.84352132983889105</c:v>
                </c:pt>
                <c:pt idx="1525">
                  <c:v>-0.84195872596525057</c:v>
                </c:pt>
                <c:pt idx="1526">
                  <c:v>-0.84039430660734304</c:v>
                </c:pt>
                <c:pt idx="1527">
                  <c:v>-0.83882820316501705</c:v>
                </c:pt>
                <c:pt idx="1528">
                  <c:v>-0.83726054624409363</c:v>
                </c:pt>
                <c:pt idx="1529">
                  <c:v>-0.83569146565107466</c:v>
                </c:pt>
                <c:pt idx="1530">
                  <c:v>-0.83412109048294503</c:v>
                </c:pt>
                <c:pt idx="1531">
                  <c:v>-0.83254954925963698</c:v>
                </c:pt>
                <c:pt idx="1532">
                  <c:v>-0.83097697005931204</c:v>
                </c:pt>
                <c:pt idx="1533">
                  <c:v>-0.82940348062823699</c:v>
                </c:pt>
                <c:pt idx="1534">
                  <c:v>-0.82782920844673968</c:v>
                </c:pt>
                <c:pt idx="1535">
                  <c:v>-0.82625428073611196</c:v>
                </c:pt>
                <c:pt idx="1536">
                  <c:v>-0.82467882440029605</c:v>
                </c:pt>
                <c:pt idx="1537">
                  <c:v>-0.82310296590544196</c:v>
                </c:pt>
                <c:pt idx="1538">
                  <c:v>-0.82152683111070701</c:v>
                </c:pt>
                <c:pt idx="1539">
                  <c:v>-0.81995054506239951</c:v>
                </c:pt>
                <c:pt idx="1540">
                  <c:v>-0.81837423177201696</c:v>
                </c:pt>
                <c:pt idx="1541">
                  <c:v>-0.81679801400919461</c:v>
                </c:pt>
                <c:pt idx="1542">
                  <c:v>-0.81522201311231002</c:v>
                </c:pt>
                <c:pt idx="1543">
                  <c:v>-0.81364634882704256</c:v>
                </c:pt>
                <c:pt idx="1544">
                  <c:v>-0.8120711391772405</c:v>
                </c:pt>
                <c:pt idx="1545">
                  <c:v>-0.81049650036544896</c:v>
                </c:pt>
                <c:pt idx="1546">
                  <c:v>-0.80892254669258168</c:v>
                </c:pt>
                <c:pt idx="1547">
                  <c:v>-0.80734939048485865</c:v>
                </c:pt>
                <c:pt idx="1548">
                  <c:v>-0.80577714216711405</c:v>
                </c:pt>
                <c:pt idx="1549">
                  <c:v>-0.80420591004790998</c:v>
                </c:pt>
                <c:pt idx="1550">
                  <c:v>-0.80263580018224401</c:v>
                </c:pt>
                <c:pt idx="1551">
                  <c:v>-0.80106691633346705</c:v>
                </c:pt>
                <c:pt idx="1552">
                  <c:v>-0.79949935998071597</c:v>
                </c:pt>
                <c:pt idx="1553">
                  <c:v>-0.79793323037861663</c:v>
                </c:pt>
                <c:pt idx="1554">
                  <c:v>-0.79636862469508063</c:v>
                </c:pt>
                <c:pt idx="1555">
                  <c:v>-0.79480563803944204</c:v>
                </c:pt>
                <c:pt idx="1556">
                  <c:v>-0.79324436352331995</c:v>
                </c:pt>
                <c:pt idx="1557">
                  <c:v>-0.79168489248254204</c:v>
                </c:pt>
                <c:pt idx="1558">
                  <c:v>-0.79012731460246199</c:v>
                </c:pt>
                <c:pt idx="1559">
                  <c:v>-0.78857171796948444</c:v>
                </c:pt>
                <c:pt idx="1560">
                  <c:v>-0.78701818907837851</c:v>
                </c:pt>
                <c:pt idx="1561">
                  <c:v>-0.78546681279872299</c:v>
                </c:pt>
                <c:pt idx="1562">
                  <c:v>-0.78391767241905463</c:v>
                </c:pt>
                <c:pt idx="1563">
                  <c:v>-0.78237084971351101</c:v>
                </c:pt>
                <c:pt idx="1564">
                  <c:v>-0.78082642483144149</c:v>
                </c:pt>
                <c:pt idx="1565">
                  <c:v>-0.77928447612720464</c:v>
                </c:pt>
                <c:pt idx="1566">
                  <c:v>-0.77774507996860243</c:v>
                </c:pt>
                <c:pt idx="1567">
                  <c:v>-0.77620831054165995</c:v>
                </c:pt>
                <c:pt idx="1568">
                  <c:v>-0.77467423966541726</c:v>
                </c:pt>
                <c:pt idx="1569">
                  <c:v>-0.77314293663025091</c:v>
                </c:pt>
                <c:pt idx="1570">
                  <c:v>-0.77161446775491904</c:v>
                </c:pt>
                <c:pt idx="1571">
                  <c:v>-0.77008889694215765</c:v>
                </c:pt>
                <c:pt idx="1572">
                  <c:v>-0.76856628548234596</c:v>
                </c:pt>
                <c:pt idx="1573">
                  <c:v>-0.76704669212200005</c:v>
                </c:pt>
                <c:pt idx="1574">
                  <c:v>-0.76553017280022251</c:v>
                </c:pt>
                <c:pt idx="1575">
                  <c:v>-0.76401678077553559</c:v>
                </c:pt>
                <c:pt idx="1576">
                  <c:v>-0.76250656674877504</c:v>
                </c:pt>
                <c:pt idx="1577">
                  <c:v>-0.76099957897110304</c:v>
                </c:pt>
                <c:pt idx="1578">
                  <c:v>-0.75949586332584362</c:v>
                </c:pt>
                <c:pt idx="1579">
                  <c:v>-0.75799546336601709</c:v>
                </c:pt>
                <c:pt idx="1580">
                  <c:v>-0.7564984203005205</c:v>
                </c:pt>
                <c:pt idx="1581">
                  <c:v>-0.75500477300375868</c:v>
                </c:pt>
                <c:pt idx="1582">
                  <c:v>-0.75351455795889932</c:v>
                </c:pt>
                <c:pt idx="1583">
                  <c:v>-0.75202780920122103</c:v>
                </c:pt>
                <c:pt idx="1584">
                  <c:v>-0.75054455825728505</c:v>
                </c:pt>
                <c:pt idx="1585">
                  <c:v>-0.74906483404301505</c:v>
                </c:pt>
                <c:pt idx="1586">
                  <c:v>-0.74758866271278901</c:v>
                </c:pt>
                <c:pt idx="1587">
                  <c:v>-0.74611606749168402</c:v>
                </c:pt>
                <c:pt idx="1588">
                  <c:v>-0.74464706851343165</c:v>
                </c:pt>
                <c:pt idx="1589">
                  <c:v>-0.74318168268172669</c:v>
                </c:pt>
                <c:pt idx="1590">
                  <c:v>-0.74171992356901151</c:v>
                </c:pt>
                <c:pt idx="1591">
                  <c:v>-0.74026180136039432</c:v>
                </c:pt>
                <c:pt idx="1592">
                  <c:v>-0.73880732284474904</c:v>
                </c:pt>
                <c:pt idx="1593">
                  <c:v>-0.73735649144995496</c:v>
                </c:pt>
                <c:pt idx="1594">
                  <c:v>-0.73590930731636495</c:v>
                </c:pt>
                <c:pt idx="1595">
                  <c:v>-0.7344657673999001</c:v>
                </c:pt>
                <c:pt idx="1596">
                  <c:v>-0.73302586558537808</c:v>
                </c:pt>
                <c:pt idx="1597">
                  <c:v>-0.73158959284117264</c:v>
                </c:pt>
                <c:pt idx="1598">
                  <c:v>-0.73015693737216103</c:v>
                </c:pt>
                <c:pt idx="1599">
                  <c:v>-0.72872788475227201</c:v>
                </c:pt>
                <c:pt idx="1600">
                  <c:v>-0.72730241805049556</c:v>
                </c:pt>
                <c:pt idx="1601">
                  <c:v>-0.72588051771539663</c:v>
                </c:pt>
                <c:pt idx="1602">
                  <c:v>-0.72446216231686567</c:v>
                </c:pt>
                <c:pt idx="1603">
                  <c:v>-0.72304732826862494</c:v>
                </c:pt>
                <c:pt idx="1604">
                  <c:v>-0.72163598990698996</c:v>
                </c:pt>
                <c:pt idx="1605">
                  <c:v>-0.72022811956571664</c:v>
                </c:pt>
                <c:pt idx="1606">
                  <c:v>-0.71882368769762295</c:v>
                </c:pt>
                <c:pt idx="1607">
                  <c:v>-0.717422663017799</c:v>
                </c:pt>
                <c:pt idx="1608">
                  <c:v>-0.71602501259644624</c:v>
                </c:pt>
                <c:pt idx="1609">
                  <c:v>-0.71463070185764554</c:v>
                </c:pt>
                <c:pt idx="1610">
                  <c:v>-0.71323969457297964</c:v>
                </c:pt>
                <c:pt idx="1611">
                  <c:v>-0.71185195287140268</c:v>
                </c:pt>
                <c:pt idx="1612">
                  <c:v>-0.71046743727141104</c:v>
                </c:pt>
                <c:pt idx="1613">
                  <c:v>-0.70908610671892758</c:v>
                </c:pt>
                <c:pt idx="1614">
                  <c:v>-0.70770791861849125</c:v>
                </c:pt>
                <c:pt idx="1615">
                  <c:v>-0.70633282884939896</c:v>
                </c:pt>
                <c:pt idx="1616">
                  <c:v>-0.70496079180770166</c:v>
                </c:pt>
                <c:pt idx="1617">
                  <c:v>-0.70359176047255501</c:v>
                </c:pt>
                <c:pt idx="1618">
                  <c:v>-0.70222568646735894</c:v>
                </c:pt>
                <c:pt idx="1619">
                  <c:v>-0.70086252010186556</c:v>
                </c:pt>
                <c:pt idx="1620">
                  <c:v>-0.69950221038813765</c:v>
                </c:pt>
                <c:pt idx="1621">
                  <c:v>-0.69814470504803905</c:v>
                </c:pt>
                <c:pt idx="1622">
                  <c:v>-0.6967899506203058</c:v>
                </c:pt>
                <c:pt idx="1623">
                  <c:v>-0.69543789260139233</c:v>
                </c:pt>
                <c:pt idx="1624">
                  <c:v>-0.69408847557416764</c:v>
                </c:pt>
                <c:pt idx="1625">
                  <c:v>-0.69274164331121268</c:v>
                </c:pt>
                <c:pt idx="1626">
                  <c:v>-0.69139733886437305</c:v>
                </c:pt>
                <c:pt idx="1627">
                  <c:v>-0.69005550464393295</c:v>
                </c:pt>
                <c:pt idx="1628">
                  <c:v>-0.68871608251305805</c:v>
                </c:pt>
                <c:pt idx="1629">
                  <c:v>-0.68737901391273803</c:v>
                </c:pt>
                <c:pt idx="1630">
                  <c:v>-0.68604424008220999</c:v>
                </c:pt>
                <c:pt idx="1631">
                  <c:v>-0.68471170205369403</c:v>
                </c:pt>
                <c:pt idx="1632">
                  <c:v>-0.6833813408005095</c:v>
                </c:pt>
                <c:pt idx="1633">
                  <c:v>-0.68205309757442756</c:v>
                </c:pt>
                <c:pt idx="1634">
                  <c:v>-0.68072691399828256</c:v>
                </c:pt>
                <c:pt idx="1635">
                  <c:v>-0.67940273236201765</c:v>
                </c:pt>
                <c:pt idx="1636">
                  <c:v>-0.67808049548525162</c:v>
                </c:pt>
                <c:pt idx="1637">
                  <c:v>-0.67676014687448205</c:v>
                </c:pt>
                <c:pt idx="1638">
                  <c:v>-0.67544163081860065</c:v>
                </c:pt>
                <c:pt idx="1639">
                  <c:v>-0.67412489242283025</c:v>
                </c:pt>
                <c:pt idx="1640">
                  <c:v>-0.67280987759816735</c:v>
                </c:pt>
                <c:pt idx="1641">
                  <c:v>-0.67149653310073565</c:v>
                </c:pt>
                <c:pt idx="1642">
                  <c:v>-0.67018480653867896</c:v>
                </c:pt>
                <c:pt idx="1643">
                  <c:v>-0.66887464637268124</c:v>
                </c:pt>
                <c:pt idx="1644">
                  <c:v>-0.66756600230432805</c:v>
                </c:pt>
                <c:pt idx="1645">
                  <c:v>-0.66625882567170502</c:v>
                </c:pt>
                <c:pt idx="1646">
                  <c:v>-0.66495306766007611</c:v>
                </c:pt>
                <c:pt idx="1647">
                  <c:v>-0.66364867868746924</c:v>
                </c:pt>
                <c:pt idx="1648">
                  <c:v>-0.6623456093108645</c:v>
                </c:pt>
                <c:pt idx="1649">
                  <c:v>-0.66104381058731065</c:v>
                </c:pt>
                <c:pt idx="1650">
                  <c:v>-0.65974323405483437</c:v>
                </c:pt>
                <c:pt idx="1651">
                  <c:v>-0.65844383225420866</c:v>
                </c:pt>
                <c:pt idx="1652">
                  <c:v>-0.65714555878994563</c:v>
                </c:pt>
                <c:pt idx="1653">
                  <c:v>-0.65584836769174204</c:v>
                </c:pt>
                <c:pt idx="1654">
                  <c:v>-0.65455221322202495</c:v>
                </c:pt>
                <c:pt idx="1655">
                  <c:v>-0.65325704985712596</c:v>
                </c:pt>
                <c:pt idx="1656">
                  <c:v>-0.65196283178243097</c:v>
                </c:pt>
                <c:pt idx="1657">
                  <c:v>-0.65066951276678708</c:v>
                </c:pt>
                <c:pt idx="1658">
                  <c:v>-0.64937704740992364</c:v>
                </c:pt>
                <c:pt idx="1659">
                  <c:v>-0.64808539097144702</c:v>
                </c:pt>
                <c:pt idx="1660">
                  <c:v>-0.64679449878206063</c:v>
                </c:pt>
                <c:pt idx="1661">
                  <c:v>-0.645504326077455</c:v>
                </c:pt>
                <c:pt idx="1662">
                  <c:v>-0.64421482753810178</c:v>
                </c:pt>
                <c:pt idx="1663">
                  <c:v>-0.64292595887921733</c:v>
                </c:pt>
                <c:pt idx="1664">
                  <c:v>-0.64163767689590856</c:v>
                </c:pt>
                <c:pt idx="1665">
                  <c:v>-0.64034993788203265</c:v>
                </c:pt>
                <c:pt idx="1666">
                  <c:v>-0.63906269795965498</c:v>
                </c:pt>
                <c:pt idx="1667">
                  <c:v>-0.63777591416086366</c:v>
                </c:pt>
                <c:pt idx="1668">
                  <c:v>-0.63648954449840556</c:v>
                </c:pt>
                <c:pt idx="1669">
                  <c:v>-0.63520354775128796</c:v>
                </c:pt>
                <c:pt idx="1670">
                  <c:v>-0.63391788313117603</c:v>
                </c:pt>
                <c:pt idx="1671">
                  <c:v>-0.63263250994775466</c:v>
                </c:pt>
                <c:pt idx="1672">
                  <c:v>-0.63134738749558905</c:v>
                </c:pt>
                <c:pt idx="1673">
                  <c:v>-0.63006247511076696</c:v>
                </c:pt>
                <c:pt idx="1674">
                  <c:v>-0.62877773223047073</c:v>
                </c:pt>
                <c:pt idx="1675">
                  <c:v>-0.62749311838227595</c:v>
                </c:pt>
                <c:pt idx="1676">
                  <c:v>-0.62620859357771963</c:v>
                </c:pt>
                <c:pt idx="1677">
                  <c:v>-0.62492411882242704</c:v>
                </c:pt>
                <c:pt idx="1678">
                  <c:v>-0.62363965634780527</c:v>
                </c:pt>
                <c:pt idx="1679">
                  <c:v>-0.62235516910293931</c:v>
                </c:pt>
                <c:pt idx="1680">
                  <c:v>-0.62107062093614263</c:v>
                </c:pt>
                <c:pt idx="1681">
                  <c:v>-0.61978597719411166</c:v>
                </c:pt>
                <c:pt idx="1682">
                  <c:v>-0.61850120494029404</c:v>
                </c:pt>
                <c:pt idx="1683">
                  <c:v>-0.61721627254067768</c:v>
                </c:pt>
                <c:pt idx="1684">
                  <c:v>-0.61593114934841764</c:v>
                </c:pt>
                <c:pt idx="1685">
                  <c:v>-0.614645805410584</c:v>
                </c:pt>
                <c:pt idx="1686">
                  <c:v>-0.61336021126634499</c:v>
                </c:pt>
                <c:pt idx="1687">
                  <c:v>-0.61207433783619403</c:v>
                </c:pt>
                <c:pt idx="1688">
                  <c:v>-0.61078815642503803</c:v>
                </c:pt>
                <c:pt idx="1689">
                  <c:v>-0.60950163868578766</c:v>
                </c:pt>
                <c:pt idx="1690">
                  <c:v>-0.60821475693471505</c:v>
                </c:pt>
                <c:pt idx="1691">
                  <c:v>-0.60692748384602901</c:v>
                </c:pt>
                <c:pt idx="1692">
                  <c:v>-0.60563979157959025</c:v>
                </c:pt>
                <c:pt idx="1693">
                  <c:v>-0.60435165258740509</c:v>
                </c:pt>
                <c:pt idx="1694">
                  <c:v>-0.60306304003288003</c:v>
                </c:pt>
                <c:pt idx="1695">
                  <c:v>-0.60177392799813956</c:v>
                </c:pt>
                <c:pt idx="1696">
                  <c:v>-0.60048429154808203</c:v>
                </c:pt>
                <c:pt idx="1697">
                  <c:v>-0.59919410627292158</c:v>
                </c:pt>
                <c:pt idx="1698">
                  <c:v>-0.5979033477531055</c:v>
                </c:pt>
                <c:pt idx="1699">
                  <c:v>-0.59661199306527402</c:v>
                </c:pt>
                <c:pt idx="1700">
                  <c:v>-0.59521569329645196</c:v>
                </c:pt>
                <c:pt idx="1701">
                  <c:v>-0.59384454467640602</c:v>
                </c:pt>
                <c:pt idx="1702">
                  <c:v>-0.59249300177685538</c:v>
                </c:pt>
                <c:pt idx="1703">
                  <c:v>-0.59115661964433197</c:v>
                </c:pt>
                <c:pt idx="1704">
                  <c:v>-0.58983186352403305</c:v>
                </c:pt>
                <c:pt idx="1705">
                  <c:v>-0.58851591949921656</c:v>
                </c:pt>
                <c:pt idx="1706">
                  <c:v>-0.58720655587567439</c:v>
                </c:pt>
                <c:pt idx="1707">
                  <c:v>-0.58590201196237557</c:v>
                </c:pt>
                <c:pt idx="1708">
                  <c:v>-0.58460090585946756</c:v>
                </c:pt>
                <c:pt idx="1709">
                  <c:v>-0.58330215872635105</c:v>
                </c:pt>
                <c:pt idx="1710">
                  <c:v>-0.58200493307591949</c:v>
                </c:pt>
                <c:pt idx="1711">
                  <c:v>-0.58070858271790338</c:v>
                </c:pt>
                <c:pt idx="1712">
                  <c:v>-0.57941261236129704</c:v>
                </c:pt>
                <c:pt idx="1713">
                  <c:v>-0.57811664519034156</c:v>
                </c:pt>
                <c:pt idx="1714">
                  <c:v>-0.57682039704866395</c:v>
                </c:pt>
                <c:pt idx="1715">
                  <c:v>-0.57552365591371701</c:v>
                </c:pt>
                <c:pt idx="1716">
                  <c:v>-0.57422626573435731</c:v>
                </c:pt>
                <c:pt idx="1717">
                  <c:v>-0.57292811374952168</c:v>
                </c:pt>
                <c:pt idx="1718">
                  <c:v>-0.57162912061784965</c:v>
                </c:pt>
                <c:pt idx="1719">
                  <c:v>-0.57032923276461156</c:v>
                </c:pt>
                <c:pt idx="1720">
                  <c:v>-0.56902841643164903</c:v>
                </c:pt>
                <c:pt idx="1721">
                  <c:v>-0.56772665300134295</c:v>
                </c:pt>
                <c:pt idx="1722">
                  <c:v>-0.56642393534807955</c:v>
                </c:pt>
                <c:pt idx="1723">
                  <c:v>-0.56512026509788105</c:v>
                </c:pt>
                <c:pt idx="1724">
                  <c:v>-0.56381565033498804</c:v>
                </c:pt>
                <c:pt idx="1725">
                  <c:v>-0.56251010377223087</c:v>
                </c:pt>
                <c:pt idx="1726">
                  <c:v>-0.56120364138398005</c:v>
                </c:pt>
                <c:pt idx="1727">
                  <c:v>-0.55989628142841064</c:v>
                </c:pt>
                <c:pt idx="1728">
                  <c:v>-0.55858804379808502</c:v>
                </c:pt>
                <c:pt idx="1729">
                  <c:v>-0.55727894958125057</c:v>
                </c:pt>
                <c:pt idx="1730">
                  <c:v>-0.55596902081503496</c:v>
                </c:pt>
                <c:pt idx="1731">
                  <c:v>-0.55465828034540765</c:v>
                </c:pt>
                <c:pt idx="1732">
                  <c:v>-0.55334675170031056</c:v>
                </c:pt>
                <c:pt idx="1733">
                  <c:v>-0.55203445899256698</c:v>
                </c:pt>
                <c:pt idx="1734">
                  <c:v>-0.55072142711977912</c:v>
                </c:pt>
                <c:pt idx="1735">
                  <c:v>-0.54940768167109699</c:v>
                </c:pt>
                <c:pt idx="1736">
                  <c:v>-0.54809324850040264</c:v>
                </c:pt>
                <c:pt idx="1737">
                  <c:v>-0.54677815389826001</c:v>
                </c:pt>
                <c:pt idx="1738">
                  <c:v>-0.54546242464359262</c:v>
                </c:pt>
                <c:pt idx="1739">
                  <c:v>-0.5441460880950505</c:v>
                </c:pt>
                <c:pt idx="1740">
                  <c:v>-0.54282917236118866</c:v>
                </c:pt>
                <c:pt idx="1741">
                  <c:v>-0.54151170588037856</c:v>
                </c:pt>
                <c:pt idx="1742">
                  <c:v>-0.54019371714785602</c:v>
                </c:pt>
                <c:pt idx="1743">
                  <c:v>-0.5388752349285385</c:v>
                </c:pt>
                <c:pt idx="1744">
                  <c:v>-0.53755628836207958</c:v>
                </c:pt>
                <c:pt idx="1745">
                  <c:v>-0.53623690670251956</c:v>
                </c:pt>
                <c:pt idx="1746">
                  <c:v>-0.53491711937970499</c:v>
                </c:pt>
                <c:pt idx="1747">
                  <c:v>-0.53359695621353165</c:v>
                </c:pt>
                <c:pt idx="1748">
                  <c:v>-0.53227644765885562</c:v>
                </c:pt>
                <c:pt idx="1749">
                  <c:v>-0.53095562516114703</c:v>
                </c:pt>
                <c:pt idx="1750">
                  <c:v>-0.52963452125035348</c:v>
                </c:pt>
                <c:pt idx="1751">
                  <c:v>-0.52822950873679297</c:v>
                </c:pt>
                <c:pt idx="1752">
                  <c:v>-0.52684687256332297</c:v>
                </c:pt>
                <c:pt idx="1753">
                  <c:v>-0.52548165166535599</c:v>
                </c:pt>
                <c:pt idx="1754">
                  <c:v>-0.52412993125749863</c:v>
                </c:pt>
                <c:pt idx="1755">
                  <c:v>-0.52278859374862796</c:v>
                </c:pt>
                <c:pt idx="1756">
                  <c:v>-0.52145516600447905</c:v>
                </c:pt>
                <c:pt idx="1757">
                  <c:v>-0.52012769528974501</c:v>
                </c:pt>
                <c:pt idx="1758">
                  <c:v>-0.51880464652847724</c:v>
                </c:pt>
                <c:pt idx="1759">
                  <c:v>-0.51748482011612196</c:v>
                </c:pt>
                <c:pt idx="1760">
                  <c:v>-0.5161672862633605</c:v>
                </c:pt>
                <c:pt idx="1761">
                  <c:v>-0.51485133164783803</c:v>
                </c:pt>
                <c:pt idx="1762">
                  <c:v>-0.51353641524009797</c:v>
                </c:pt>
                <c:pt idx="1763">
                  <c:v>-0.5122221325022055</c:v>
                </c:pt>
                <c:pt idx="1764">
                  <c:v>-0.51090818797228932</c:v>
                </c:pt>
                <c:pt idx="1765">
                  <c:v>-0.50959437288445897</c:v>
                </c:pt>
                <c:pt idx="1766">
                  <c:v>-0.50828054701553349</c:v>
                </c:pt>
                <c:pt idx="1767">
                  <c:v>-0.50696662408832149</c:v>
                </c:pt>
                <c:pt idx="1768">
                  <c:v>-0.50565256002205339</c:v>
                </c:pt>
                <c:pt idx="1769">
                  <c:v>-0.50433834297973656</c:v>
                </c:pt>
                <c:pt idx="1770">
                  <c:v>-0.50302398584618058</c:v>
                </c:pt>
                <c:pt idx="1771">
                  <c:v>-0.50170951993829205</c:v>
                </c:pt>
                <c:pt idx="1772">
                  <c:v>-0.500394990073454</c:v>
                </c:pt>
                <c:pt idx="1773">
                  <c:v>-0.49908045199601575</c:v>
                </c:pt>
                <c:pt idx="1774">
                  <c:v>-0.49776596950586027</c:v>
                </c:pt>
                <c:pt idx="1775">
                  <c:v>-0.49645161233606017</c:v>
                </c:pt>
                <c:pt idx="1776">
                  <c:v>-0.49513745447468599</c:v>
                </c:pt>
                <c:pt idx="1777">
                  <c:v>-0.49382357264995563</c:v>
                </c:pt>
                <c:pt idx="1778">
                  <c:v>-0.49199935432535802</c:v>
                </c:pt>
                <c:pt idx="1779">
                  <c:v>-0.49033157891589552</c:v>
                </c:pt>
                <c:pt idx="1780">
                  <c:v>-0.48877514245742976</c:v>
                </c:pt>
                <c:pt idx="1781">
                  <c:v>-0.48729742265978299</c:v>
                </c:pt>
                <c:pt idx="1782">
                  <c:v>-0.48587498855084643</c:v>
                </c:pt>
                <c:pt idx="1783">
                  <c:v>-0.48449109250455902</c:v>
                </c:pt>
                <c:pt idx="1784">
                  <c:v>-0.48199287474131602</c:v>
                </c:pt>
                <c:pt idx="1785">
                  <c:v>-0.47987131961591334</c:v>
                </c:pt>
                <c:pt idx="1786">
                  <c:v>-0.47802340950944033</c:v>
                </c:pt>
                <c:pt idx="1787">
                  <c:v>-0.47637274165185461</c:v>
                </c:pt>
                <c:pt idx="1788">
                  <c:v>-0.47486270669091651</c:v>
                </c:pt>
                <c:pt idx="1789">
                  <c:v>-0.47345147120937575</c:v>
                </c:pt>
                <c:pt idx="1790">
                  <c:v>-0.47168114421980434</c:v>
                </c:pt>
                <c:pt idx="1791">
                  <c:v>-0.47009255285496498</c:v>
                </c:pt>
                <c:pt idx="1792">
                  <c:v>-0.46863341876643183</c:v>
                </c:pt>
                <c:pt idx="1793">
                  <c:v>-0.46726518607905032</c:v>
                </c:pt>
                <c:pt idx="1794">
                  <c:v>-0.46595929275770298</c:v>
                </c:pt>
                <c:pt idx="1795">
                  <c:v>-0.46469471602124401</c:v>
                </c:pt>
                <c:pt idx="1796">
                  <c:v>-0.46345612133683334</c:v>
                </c:pt>
                <c:pt idx="1797">
                  <c:v>-0.46185268599522633</c:v>
                </c:pt>
                <c:pt idx="1798">
                  <c:v>-0.45986141829120902</c:v>
                </c:pt>
                <c:pt idx="1799">
                  <c:v>-0.45812432454762497</c:v>
                </c:pt>
                <c:pt idx="1800">
                  <c:v>-0.45635570046010199</c:v>
                </c:pt>
                <c:pt idx="1801">
                  <c:v>-0.45477211774449117</c:v>
                </c:pt>
                <c:pt idx="1802">
                  <c:v>-0.45296757028247076</c:v>
                </c:pt>
                <c:pt idx="1803">
                  <c:v>-0.45136719614634502</c:v>
                </c:pt>
                <c:pt idx="1804">
                  <c:v>-0.449915586825127</c:v>
                </c:pt>
                <c:pt idx="1805">
                  <c:v>-0.44857075736235164</c:v>
                </c:pt>
                <c:pt idx="1806">
                  <c:v>-0.44698062504826286</c:v>
                </c:pt>
                <c:pt idx="1807">
                  <c:v>-0.44526408192567651</c:v>
                </c:pt>
                <c:pt idx="1808">
                  <c:v>-0.44373698848924997</c:v>
                </c:pt>
                <c:pt idx="1809">
                  <c:v>-0.44235185952404332</c:v>
                </c:pt>
                <c:pt idx="1810">
                  <c:v>-0.44107145525615793</c:v>
                </c:pt>
                <c:pt idx="1811">
                  <c:v>-0.43986666730973151</c:v>
                </c:pt>
                <c:pt idx="1812">
                  <c:v>-0.43871484686234752</c:v>
                </c:pt>
                <c:pt idx="1813">
                  <c:v>-0.43759848336433704</c:v>
                </c:pt>
                <c:pt idx="1814">
                  <c:v>-0.43650415049017099</c:v>
                </c:pt>
                <c:pt idx="1815">
                  <c:v>-0.43485356212528775</c:v>
                </c:pt>
                <c:pt idx="1816">
                  <c:v>-0.43346168973494398</c:v>
                </c:pt>
                <c:pt idx="1817">
                  <c:v>-0.43217502366177002</c:v>
                </c:pt>
                <c:pt idx="1818">
                  <c:v>-0.43096136586128786</c:v>
                </c:pt>
                <c:pt idx="1819">
                  <c:v>-0.42979688002060235</c:v>
                </c:pt>
                <c:pt idx="1820">
                  <c:v>-0.42866399334168576</c:v>
                </c:pt>
                <c:pt idx="1821">
                  <c:v>-0.42754984315431532</c:v>
                </c:pt>
                <c:pt idx="1822">
                  <c:v>-0.42644511210312203</c:v>
                </c:pt>
                <c:pt idx="1823">
                  <c:v>-0.42534315103247938</c:v>
                </c:pt>
                <c:pt idx="1824">
                  <c:v>-0.42423931768989698</c:v>
                </c:pt>
                <c:pt idx="1825">
                  <c:v>-0.42313047563810002</c:v>
                </c:pt>
                <c:pt idx="1826">
                  <c:v>-0.42157244311152398</c:v>
                </c:pt>
                <c:pt idx="1827">
                  <c:v>-0.42015529912006738</c:v>
                </c:pt>
                <c:pt idx="1828">
                  <c:v>-0.4188404730047785</c:v>
                </c:pt>
                <c:pt idx="1829">
                  <c:v>-0.41759900542824901</c:v>
                </c:pt>
                <c:pt idx="1830">
                  <c:v>-0.41640891056983975</c:v>
                </c:pt>
                <c:pt idx="1831">
                  <c:v>-0.41525368523281475</c:v>
                </c:pt>
                <c:pt idx="1832">
                  <c:v>-0.41412098668744268</c:v>
                </c:pt>
                <c:pt idx="1833">
                  <c:v>-0.41300166686760875</c:v>
                </c:pt>
                <c:pt idx="1834">
                  <c:v>-0.41188903385773434</c:v>
                </c:pt>
                <c:pt idx="1835">
                  <c:v>-0.41077828334432975</c:v>
                </c:pt>
                <c:pt idx="1836">
                  <c:v>-0.40966605847194876</c:v>
                </c:pt>
                <c:pt idx="1837">
                  <c:v>-0.408550108404511</c:v>
                </c:pt>
                <c:pt idx="1838">
                  <c:v>-0.40742902304002132</c:v>
                </c:pt>
                <c:pt idx="1839">
                  <c:v>-0.40630201948316202</c:v>
                </c:pt>
                <c:pt idx="1840">
                  <c:v>-0.40516876726392875</c:v>
                </c:pt>
                <c:pt idx="1841">
                  <c:v>-0.40402929985422098</c:v>
                </c:pt>
                <c:pt idx="1842">
                  <c:v>-0.40288391409716334</c:v>
                </c:pt>
                <c:pt idx="1843">
                  <c:v>-0.40173308462257973</c:v>
                </c:pt>
                <c:pt idx="1844">
                  <c:v>-0.40057740013365917</c:v>
                </c:pt>
                <c:pt idx="1845">
                  <c:v>-0.39941751631380362</c:v>
                </c:pt>
                <c:pt idx="1846">
                  <c:v>-0.39825412197856186</c:v>
                </c:pt>
                <c:pt idx="1847">
                  <c:v>-0.39708791363010704</c:v>
                </c:pt>
                <c:pt idx="1848">
                  <c:v>-0.39591957726688898</c:v>
                </c:pt>
                <c:pt idx="1849">
                  <c:v>-0.39474977574072934</c:v>
                </c:pt>
                <c:pt idx="1850">
                  <c:v>-0.39357914099116298</c:v>
                </c:pt>
                <c:pt idx="1851">
                  <c:v>-0.39240823961438104</c:v>
                </c:pt>
                <c:pt idx="1852">
                  <c:v>-0.39123758122832408</c:v>
                </c:pt>
                <c:pt idx="1853">
                  <c:v>-0.39006768356613902</c:v>
                </c:pt>
                <c:pt idx="1854">
                  <c:v>-0.38889904111503198</c:v>
                </c:pt>
                <c:pt idx="1855">
                  <c:v>-0.38773211269423702</c:v>
                </c:pt>
                <c:pt idx="1856">
                  <c:v>-0.38656731680401935</c:v>
                </c:pt>
                <c:pt idx="1857">
                  <c:v>-0.38540503121889186</c:v>
                </c:pt>
                <c:pt idx="1858">
                  <c:v>-0.38424559428150701</c:v>
                </c:pt>
                <c:pt idx="1859">
                  <c:v>-0.38308930632529975</c:v>
                </c:pt>
                <c:pt idx="1860">
                  <c:v>-0.38193643354844775</c:v>
                </c:pt>
                <c:pt idx="1861">
                  <c:v>-0.38078721328527004</c:v>
                </c:pt>
                <c:pt idx="1862">
                  <c:v>-0.37964185778763698</c:v>
                </c:pt>
                <c:pt idx="1863">
                  <c:v>-0.3785005570656344</c:v>
                </c:pt>
                <c:pt idx="1864">
                  <c:v>-0.37736348108254458</c:v>
                </c:pt>
                <c:pt idx="1865">
                  <c:v>-0.37623078185061204</c:v>
                </c:pt>
                <c:pt idx="1866">
                  <c:v>-0.37510259523735162</c:v>
                </c:pt>
                <c:pt idx="1867">
                  <c:v>-0.37397904252219699</c:v>
                </c:pt>
                <c:pt idx="1868">
                  <c:v>-0.37286023175989863</c:v>
                </c:pt>
                <c:pt idx="1869">
                  <c:v>-0.37174625898923108</c:v>
                </c:pt>
                <c:pt idx="1870">
                  <c:v>-0.370637209325129</c:v>
                </c:pt>
                <c:pt idx="1871">
                  <c:v>-0.36953315631647499</c:v>
                </c:pt>
                <c:pt idx="1872">
                  <c:v>-0.36843415807792601</c:v>
                </c:pt>
                <c:pt idx="1873">
                  <c:v>-0.36734026307274698</c:v>
                </c:pt>
                <c:pt idx="1874">
                  <c:v>-0.36625151540186701</c:v>
                </c:pt>
                <c:pt idx="1875">
                  <c:v>-0.36516795602927132</c:v>
                </c:pt>
                <c:pt idx="1876">
                  <c:v>-0.36408962282110302</c:v>
                </c:pt>
                <c:pt idx="1877">
                  <c:v>-0.36301655015319401</c:v>
                </c:pt>
                <c:pt idx="1878">
                  <c:v>-0.36194876845069734</c:v>
                </c:pt>
                <c:pt idx="1879">
                  <c:v>-0.36088630382479958</c:v>
                </c:pt>
                <c:pt idx="1880">
                  <c:v>-0.35982917794438862</c:v>
                </c:pt>
                <c:pt idx="1881">
                  <c:v>-0.35877740807945852</c:v>
                </c:pt>
                <c:pt idx="1882">
                  <c:v>-0.35773100729587198</c:v>
                </c:pt>
                <c:pt idx="1883">
                  <c:v>-0.35668998474144875</c:v>
                </c:pt>
                <c:pt idx="1884">
                  <c:v>-0.35565434593899498</c:v>
                </c:pt>
                <c:pt idx="1885">
                  <c:v>-0.35462409292494096</c:v>
                </c:pt>
                <c:pt idx="1886">
                  <c:v>-0.35359922439548602</c:v>
                </c:pt>
                <c:pt idx="1887">
                  <c:v>-0.35257973603888698</c:v>
                </c:pt>
                <c:pt idx="1888">
                  <c:v>-0.35156562101196198</c:v>
                </c:pt>
                <c:pt idx="1889">
                  <c:v>-0.35055687041725886</c:v>
                </c:pt>
                <c:pt idx="1890">
                  <c:v>-0.34955347371329032</c:v>
                </c:pt>
                <c:pt idx="1891">
                  <c:v>-0.34855541902242498</c:v>
                </c:pt>
                <c:pt idx="1892">
                  <c:v>-0.34756269729782768</c:v>
                </c:pt>
                <c:pt idx="1893">
                  <c:v>-0.34657529777653301</c:v>
                </c:pt>
                <c:pt idx="1894">
                  <c:v>-0.34559320331770632</c:v>
                </c:pt>
                <c:pt idx="1895">
                  <c:v>-0.34461639632361052</c:v>
                </c:pt>
                <c:pt idx="1896">
                  <c:v>-0.34364485877041001</c:v>
                </c:pt>
                <c:pt idx="1897">
                  <c:v>-0.34267857303204663</c:v>
                </c:pt>
                <c:pt idx="1898">
                  <c:v>-0.34171752091948498</c:v>
                </c:pt>
                <c:pt idx="1899">
                  <c:v>-0.34076168325775852</c:v>
                </c:pt>
                <c:pt idx="1900">
                  <c:v>-0.33981104004982005</c:v>
                </c:pt>
                <c:pt idx="1901">
                  <c:v>-0.33886557058716305</c:v>
                </c:pt>
                <c:pt idx="1902">
                  <c:v>-0.33792525374679938</c:v>
                </c:pt>
                <c:pt idx="1903">
                  <c:v>-0.33699006828692052</c:v>
                </c:pt>
                <c:pt idx="1904">
                  <c:v>-0.33605999301308104</c:v>
                </c:pt>
                <c:pt idx="1905">
                  <c:v>-0.33513500664361801</c:v>
                </c:pt>
                <c:pt idx="1906">
                  <c:v>-0.33421508779830217</c:v>
                </c:pt>
                <c:pt idx="1907">
                  <c:v>-0.33330021475778004</c:v>
                </c:pt>
                <c:pt idx="1908">
                  <c:v>-0.33239036515390563</c:v>
                </c:pt>
                <c:pt idx="1909">
                  <c:v>-0.33148551599839504</c:v>
                </c:pt>
                <c:pt idx="1910">
                  <c:v>-0.33058564366987858</c:v>
                </c:pt>
                <c:pt idx="1911">
                  <c:v>-0.32969072388368975</c:v>
                </c:pt>
                <c:pt idx="1912">
                  <c:v>-0.32880073170497609</c:v>
                </c:pt>
                <c:pt idx="1913">
                  <c:v>-0.32791564160766962</c:v>
                </c:pt>
                <c:pt idx="1914">
                  <c:v>-0.32703542816464976</c:v>
                </c:pt>
                <c:pt idx="1915">
                  <c:v>-0.32616006350764998</c:v>
                </c:pt>
                <c:pt idx="1916">
                  <c:v>-0.32528952106967962</c:v>
                </c:pt>
                <c:pt idx="1917">
                  <c:v>-0.3244237742566885</c:v>
                </c:pt>
                <c:pt idx="1918">
                  <c:v>-0.32356279630357704</c:v>
                </c:pt>
                <c:pt idx="1919">
                  <c:v>-0.32270656019521604</c:v>
                </c:pt>
                <c:pt idx="1920">
                  <c:v>-0.32185503863480386</c:v>
                </c:pt>
                <c:pt idx="1921">
                  <c:v>-0.32100820402141034</c:v>
                </c:pt>
                <c:pt idx="1922">
                  <c:v>-0.32016602845483216</c:v>
                </c:pt>
                <c:pt idx="1923">
                  <c:v>-0.31932848376607142</c:v>
                </c:pt>
                <c:pt idx="1924">
                  <c:v>-0.31849554153943732</c:v>
                </c:pt>
                <c:pt idx="1925">
                  <c:v>-0.31766717745528417</c:v>
                </c:pt>
                <c:pt idx="1926">
                  <c:v>-0.31684336217016051</c:v>
                </c:pt>
                <c:pt idx="1927">
                  <c:v>-0.31602406596812904</c:v>
                </c:pt>
                <c:pt idx="1928">
                  <c:v>-0.31520925871301603</c:v>
                </c:pt>
                <c:pt idx="1929">
                  <c:v>-0.31439891021379052</c:v>
                </c:pt>
                <c:pt idx="1930">
                  <c:v>-0.31359299054353501</c:v>
                </c:pt>
                <c:pt idx="1931">
                  <c:v>-0.312791470090789</c:v>
                </c:pt>
                <c:pt idx="1932">
                  <c:v>-0.31199431952301498</c:v>
                </c:pt>
                <c:pt idx="1933">
                  <c:v>-0.31120150975398908</c:v>
                </c:pt>
                <c:pt idx="1934">
                  <c:v>-0.31041301177564362</c:v>
                </c:pt>
                <c:pt idx="1935">
                  <c:v>-0.30962879661749204</c:v>
                </c:pt>
                <c:pt idx="1936">
                  <c:v>-0.30884883534463498</c:v>
                </c:pt>
                <c:pt idx="1937">
                  <c:v>-0.30807309897118201</c:v>
                </c:pt>
                <c:pt idx="1938">
                  <c:v>-0.30730155838267192</c:v>
                </c:pt>
                <c:pt idx="1939">
                  <c:v>-0.306534184405378</c:v>
                </c:pt>
                <c:pt idx="1940">
                  <c:v>-0.30577094780009534</c:v>
                </c:pt>
                <c:pt idx="1941">
                  <c:v>-0.30501181925913035</c:v>
                </c:pt>
                <c:pt idx="1942">
                  <c:v>-0.30425676940579632</c:v>
                </c:pt>
                <c:pt idx="1943">
                  <c:v>-0.30350576876420604</c:v>
                </c:pt>
                <c:pt idx="1944">
                  <c:v>-0.30275878970986869</c:v>
                </c:pt>
                <c:pt idx="1945">
                  <c:v>-0.30201580296437075</c:v>
                </c:pt>
                <c:pt idx="1946">
                  <c:v>-0.30127677892243404</c:v>
                </c:pt>
                <c:pt idx="1947">
                  <c:v>-0.30054168832191802</c:v>
                </c:pt>
                <c:pt idx="1948">
                  <c:v>-0.29981050213667987</c:v>
                </c:pt>
                <c:pt idx="1949">
                  <c:v>-0.29908319147833901</c:v>
                </c:pt>
                <c:pt idx="1950">
                  <c:v>-0.29835972755341034</c:v>
                </c:pt>
                <c:pt idx="1951">
                  <c:v>-0.29764008173209017</c:v>
                </c:pt>
                <c:pt idx="1952">
                  <c:v>-0.29692422565338217</c:v>
                </c:pt>
                <c:pt idx="1953">
                  <c:v>-0.29621213139441904</c:v>
                </c:pt>
                <c:pt idx="1954">
                  <c:v>-0.29550377157062352</c:v>
                </c:pt>
                <c:pt idx="1955">
                  <c:v>-0.29479911914940632</c:v>
                </c:pt>
                <c:pt idx="1956">
                  <c:v>-0.29409814761710601</c:v>
                </c:pt>
                <c:pt idx="1957">
                  <c:v>-0.29340083153810997</c:v>
                </c:pt>
                <c:pt idx="1958">
                  <c:v>-0.29270714671460002</c:v>
                </c:pt>
                <c:pt idx="1959">
                  <c:v>-0.29201706787566561</c:v>
                </c:pt>
                <c:pt idx="1960">
                  <c:v>-0.29133057020329617</c:v>
                </c:pt>
                <c:pt idx="1961">
                  <c:v>-0.29064762929313093</c:v>
                </c:pt>
                <c:pt idx="1962">
                  <c:v>-0.28996822116672238</c:v>
                </c:pt>
                <c:pt idx="1963">
                  <c:v>-0.28929232230904334</c:v>
                </c:pt>
                <c:pt idx="1964">
                  <c:v>-0.28861990972526452</c:v>
                </c:pt>
                <c:pt idx="1965">
                  <c:v>-0.28795096087291816</c:v>
                </c:pt>
                <c:pt idx="1966">
                  <c:v>-0.28728545360045732</c:v>
                </c:pt>
                <c:pt idx="1967">
                  <c:v>-0.28662336611383532</c:v>
                </c:pt>
                <c:pt idx="1968">
                  <c:v>-0.28596467698109435</c:v>
                </c:pt>
                <c:pt idx="1969">
                  <c:v>-0.28530936516186833</c:v>
                </c:pt>
                <c:pt idx="1970">
                  <c:v>-0.28465741002325701</c:v>
                </c:pt>
                <c:pt idx="1971">
                  <c:v>-0.28400879158720804</c:v>
                </c:pt>
                <c:pt idx="1972">
                  <c:v>-0.28336349061315802</c:v>
                </c:pt>
                <c:pt idx="1973">
                  <c:v>-0.282721487476985</c:v>
                </c:pt>
                <c:pt idx="1974">
                  <c:v>-0.28208276291583761</c:v>
                </c:pt>
                <c:pt idx="1975">
                  <c:v>-0.28144729813212499</c:v>
                </c:pt>
                <c:pt idx="1976">
                  <c:v>-0.28081507477253198</c:v>
                </c:pt>
                <c:pt idx="1977">
                  <c:v>-0.28018607495684733</c:v>
                </c:pt>
                <c:pt idx="1978">
                  <c:v>-0.27956028137258998</c:v>
                </c:pt>
                <c:pt idx="1979">
                  <c:v>-0.27893767734077451</c:v>
                </c:pt>
                <c:pt idx="1980">
                  <c:v>-0.27831824666146332</c:v>
                </c:pt>
                <c:pt idx="1981">
                  <c:v>-0.27770197349627102</c:v>
                </c:pt>
                <c:pt idx="1982">
                  <c:v>-0.27708884231724962</c:v>
                </c:pt>
                <c:pt idx="1983">
                  <c:v>-0.27647883791196975</c:v>
                </c:pt>
                <c:pt idx="1984">
                  <c:v>-0.27587194531887016</c:v>
                </c:pt>
                <c:pt idx="1985">
                  <c:v>-0.27526814984142101</c:v>
                </c:pt>
                <c:pt idx="1986">
                  <c:v>-0.274667437108989</c:v>
                </c:pt>
                <c:pt idx="1987">
                  <c:v>-0.27406979313921204</c:v>
                </c:pt>
                <c:pt idx="1988">
                  <c:v>-0.27347520442364298</c:v>
                </c:pt>
                <c:pt idx="1989">
                  <c:v>-0.27288365800882602</c:v>
                </c:pt>
                <c:pt idx="1990">
                  <c:v>-0.27229514155102119</c:v>
                </c:pt>
                <c:pt idx="1991">
                  <c:v>-0.27170964363246308</c:v>
                </c:pt>
                <c:pt idx="1992">
                  <c:v>-0.27112715340169374</c:v>
                </c:pt>
                <c:pt idx="1993">
                  <c:v>-0.27054766034432598</c:v>
                </c:pt>
                <c:pt idx="1994">
                  <c:v>-0.26997115461959093</c:v>
                </c:pt>
                <c:pt idx="1995">
                  <c:v>-0.26939762706322101</c:v>
                </c:pt>
                <c:pt idx="1996">
                  <c:v>-0.26882706910519932</c:v>
                </c:pt>
                <c:pt idx="1997">
                  <c:v>-0.26825947273042999</c:v>
                </c:pt>
                <c:pt idx="1998">
                  <c:v>-0.26769483046265802</c:v>
                </c:pt>
                <c:pt idx="1999">
                  <c:v>-0.26713313533524302</c:v>
                </c:pt>
                <c:pt idx="2000">
                  <c:v>-0.26657438085590351</c:v>
                </c:pt>
                <c:pt idx="2001">
                  <c:v>-0.26601856096822252</c:v>
                </c:pt>
                <c:pt idx="2002">
                  <c:v>-0.26546567001747734</c:v>
                </c:pt>
                <c:pt idx="2003">
                  <c:v>-0.26491570272478498</c:v>
                </c:pt>
                <c:pt idx="2004">
                  <c:v>-0.26436865417126232</c:v>
                </c:pt>
                <c:pt idx="2005">
                  <c:v>-0.26382451979571275</c:v>
                </c:pt>
                <c:pt idx="2006">
                  <c:v>-0.26328329541296802</c:v>
                </c:pt>
                <c:pt idx="2007">
                  <c:v>-0.26274497722775275</c:v>
                </c:pt>
                <c:pt idx="2008">
                  <c:v>-0.26220956183992022</c:v>
                </c:pt>
                <c:pt idx="2009">
                  <c:v>-0.26167704623611548</c:v>
                </c:pt>
                <c:pt idx="2010">
                  <c:v>-0.26114742778107075</c:v>
                </c:pt>
                <c:pt idx="2011">
                  <c:v>-0.26062070421363898</c:v>
                </c:pt>
                <c:pt idx="2012">
                  <c:v>-0.26009687364917217</c:v>
                </c:pt>
                <c:pt idx="2013">
                  <c:v>-0.25957593458238193</c:v>
                </c:pt>
                <c:pt idx="2014">
                  <c:v>-0.25905788589928952</c:v>
                </c:pt>
                <c:pt idx="2015">
                  <c:v>-0.25854272691364538</c:v>
                </c:pt>
                <c:pt idx="2016">
                  <c:v>-0.258030457352106</c:v>
                </c:pt>
                <c:pt idx="2017">
                  <c:v>-0.25752107735142032</c:v>
                </c:pt>
                <c:pt idx="2018">
                  <c:v>-0.25701458746581834</c:v>
                </c:pt>
                <c:pt idx="2019">
                  <c:v>-0.25651098867694117</c:v>
                </c:pt>
                <c:pt idx="2020">
                  <c:v>-0.25601028239858997</c:v>
                </c:pt>
                <c:pt idx="2021">
                  <c:v>-0.25551247047963932</c:v>
                </c:pt>
                <c:pt idx="2022">
                  <c:v>-0.25501755520533476</c:v>
                </c:pt>
                <c:pt idx="2023">
                  <c:v>-0.25452553929727034</c:v>
                </c:pt>
                <c:pt idx="2024">
                  <c:v>-0.25403642611229099</c:v>
                </c:pt>
                <c:pt idx="2025">
                  <c:v>-0.25355021925653293</c:v>
                </c:pt>
                <c:pt idx="2026">
                  <c:v>-0.25306692271228998</c:v>
                </c:pt>
                <c:pt idx="2027">
                  <c:v>-0.25258654089494775</c:v>
                </c:pt>
                <c:pt idx="2028">
                  <c:v>-0.25210907865576299</c:v>
                </c:pt>
                <c:pt idx="2029">
                  <c:v>-0.25163454128375201</c:v>
                </c:pt>
                <c:pt idx="2030">
                  <c:v>-0.25116293450745197</c:v>
                </c:pt>
                <c:pt idx="2031">
                  <c:v>-0.25069426449876903</c:v>
                </c:pt>
                <c:pt idx="2032">
                  <c:v>-0.25022853787399402</c:v>
                </c:pt>
                <c:pt idx="2033">
                  <c:v>-0.24976576169185499</c:v>
                </c:pt>
                <c:pt idx="2034">
                  <c:v>-0.24930594345262608</c:v>
                </c:pt>
                <c:pt idx="2035">
                  <c:v>-0.2488490910977634</c:v>
                </c:pt>
                <c:pt idx="2036">
                  <c:v>-0.24839521301235282</c:v>
                </c:pt>
                <c:pt idx="2037">
                  <c:v>-0.24794431802898079</c:v>
                </c:pt>
                <c:pt idx="2038">
                  <c:v>-0.2474964154316362</c:v>
                </c:pt>
                <c:pt idx="2039">
                  <c:v>-0.24705151495696701</c:v>
                </c:pt>
                <c:pt idx="2040">
                  <c:v>-0.24660962679149373</c:v>
                </c:pt>
                <c:pt idx="2041">
                  <c:v>-0.246170761575665</c:v>
                </c:pt>
                <c:pt idx="2042">
                  <c:v>-0.24573493039657682</c:v>
                </c:pt>
                <c:pt idx="2043">
                  <c:v>-0.24530214474967199</c:v>
                </c:pt>
                <c:pt idx="2044">
                  <c:v>-0.24487241652852301</c:v>
                </c:pt>
                <c:pt idx="2045">
                  <c:v>-0.24444575801411841</c:v>
                </c:pt>
                <c:pt idx="2046">
                  <c:v>-0.24402218186537319</c:v>
                </c:pt>
                <c:pt idx="2047">
                  <c:v>-0.24360170111247673</c:v>
                </c:pt>
                <c:pt idx="2048">
                  <c:v>-0.24318432915522861</c:v>
                </c:pt>
                <c:pt idx="2049">
                  <c:v>-0.24277007976316201</c:v>
                </c:pt>
                <c:pt idx="2050">
                  <c:v>-0.24235896707828997</c:v>
                </c:pt>
                <c:pt idx="2051">
                  <c:v>-0.241951005621585</c:v>
                </c:pt>
                <c:pt idx="2052">
                  <c:v>-0.2415462103022652</c:v>
                </c:pt>
                <c:pt idx="2053">
                  <c:v>-0.241144596428951</c:v>
                </c:pt>
                <c:pt idx="2054">
                  <c:v>-0.24074617972174561</c:v>
                </c:pt>
                <c:pt idx="2055">
                  <c:v>-0.24035097632522201</c:v>
                </c:pt>
                <c:pt idx="2056">
                  <c:v>-0.23995900282222249</c:v>
                </c:pt>
                <c:pt idx="2057">
                  <c:v>-0.23957027624653787</c:v>
                </c:pt>
                <c:pt idx="2058">
                  <c:v>-0.239184814092083</c:v>
                </c:pt>
                <c:pt idx="2059">
                  <c:v>-0.23880263431678</c:v>
                </c:pt>
                <c:pt idx="2060">
                  <c:v>-0.238423755340884</c:v>
                </c:pt>
                <c:pt idx="2061">
                  <c:v>-0.23804819604096614</c:v>
                </c:pt>
                <c:pt idx="2062">
                  <c:v>-0.23767597574145588</c:v>
                </c:pt>
                <c:pt idx="2063">
                  <c:v>-0.23730711420532499</c:v>
                </c:pt>
                <c:pt idx="2064">
                  <c:v>-0.23694163162523879</c:v>
                </c:pt>
                <c:pt idx="2065">
                  <c:v>-0.23657954861632799</c:v>
                </c:pt>
                <c:pt idx="2066">
                  <c:v>-0.23622088621110399</c:v>
                </c:pt>
                <c:pt idx="2067">
                  <c:v>-0.23586566585662541</c:v>
                </c:pt>
                <c:pt idx="2068">
                  <c:v>-0.235513909413686</c:v>
                </c:pt>
                <c:pt idx="2069">
                  <c:v>-0.23516563915754801</c:v>
                </c:pt>
                <c:pt idx="2070">
                  <c:v>-0.23482087777960287</c:v>
                </c:pt>
                <c:pt idx="2071">
                  <c:v>-0.23447964838937199</c:v>
                </c:pt>
                <c:pt idx="2072">
                  <c:v>-0.23414197451636282</c:v>
                </c:pt>
                <c:pt idx="2073">
                  <c:v>-0.23380788011155901</c:v>
                </c:pt>
                <c:pt idx="2074">
                  <c:v>-0.23347738954856673</c:v>
                </c:pt>
                <c:pt idx="2075">
                  <c:v>-0.23315052762306215</c:v>
                </c:pt>
                <c:pt idx="2076">
                  <c:v>-0.23282731955025901</c:v>
                </c:pt>
                <c:pt idx="2077">
                  <c:v>-0.232507790965509</c:v>
                </c:pt>
                <c:pt idx="2078">
                  <c:v>-0.23219196792855804</c:v>
                </c:pt>
                <c:pt idx="2079">
                  <c:v>-0.23187987691834167</c:v>
                </c:pt>
                <c:pt idx="2080">
                  <c:v>-0.231571544826006</c:v>
                </c:pt>
                <c:pt idx="2081">
                  <c:v>-0.23126699894655101</c:v>
                </c:pt>
                <c:pt idx="2082">
                  <c:v>-0.230966266969648</c:v>
                </c:pt>
                <c:pt idx="2083">
                  <c:v>-0.23066937696964787</c:v>
                </c:pt>
                <c:pt idx="2084">
                  <c:v>-0.23037635739507101</c:v>
                </c:pt>
                <c:pt idx="2085">
                  <c:v>-0.23008723705848699</c:v>
                </c:pt>
                <c:pt idx="2086">
                  <c:v>-0.22980204512671701</c:v>
                </c:pt>
                <c:pt idx="2087">
                  <c:v>-0.229520811111212</c:v>
                </c:pt>
                <c:pt idx="2088">
                  <c:v>-0.22924356485958797</c:v>
                </c:pt>
                <c:pt idx="2089">
                  <c:v>-0.22897033654736534</c:v>
                </c:pt>
                <c:pt idx="2090">
                  <c:v>-0.22870115666952301</c:v>
                </c:pt>
                <c:pt idx="2091">
                  <c:v>-0.22843605603179482</c:v>
                </c:pt>
                <c:pt idx="2092">
                  <c:v>-0.228175065741827</c:v>
                </c:pt>
                <c:pt idx="2093">
                  <c:v>-0.22791821720073199</c:v>
                </c:pt>
                <c:pt idx="2094">
                  <c:v>-0.22766554209429701</c:v>
                </c:pt>
                <c:pt idx="2095">
                  <c:v>-0.22741707238436973</c:v>
                </c:pt>
                <c:pt idx="2096">
                  <c:v>-0.22717284030068627</c:v>
                </c:pt>
                <c:pt idx="2097">
                  <c:v>-0.22693287833286399</c:v>
                </c:pt>
                <c:pt idx="2098">
                  <c:v>-0.22669721922231101</c:v>
                </c:pt>
                <c:pt idx="2099">
                  <c:v>-0.22646589595386801</c:v>
                </c:pt>
                <c:pt idx="2100">
                  <c:v>-0.22623894174708661</c:v>
                </c:pt>
                <c:pt idx="2101">
                  <c:v>-0.22601639004714502</c:v>
                </c:pt>
                <c:pt idx="2102">
                  <c:v>-0.22579827451551299</c:v>
                </c:pt>
                <c:pt idx="2103">
                  <c:v>-0.22558462902047097</c:v>
                </c:pt>
                <c:pt idx="2104">
                  <c:v>-0.22537548762753201</c:v>
                </c:pt>
                <c:pt idx="2105">
                  <c:v>-0.225170884589878</c:v>
                </c:pt>
                <c:pt idx="2106">
                  <c:v>-0.22497085433878067</c:v>
                </c:pt>
                <c:pt idx="2107">
                  <c:v>-0.22477543147401999</c:v>
                </c:pt>
                <c:pt idx="2108">
                  <c:v>-0.22458465075419801</c:v>
                </c:pt>
                <c:pt idx="2109">
                  <c:v>-0.22439854708682599</c:v>
                </c:pt>
                <c:pt idx="2110">
                  <c:v>-0.22421715551802782</c:v>
                </c:pt>
                <c:pt idx="2111">
                  <c:v>-0.224040511221794</c:v>
                </c:pt>
                <c:pt idx="2112">
                  <c:v>-0.22386864948879001</c:v>
                </c:pt>
                <c:pt idx="2113">
                  <c:v>-0.22370160571466688</c:v>
                </c:pt>
                <c:pt idx="2114">
                  <c:v>-0.22353941538782382</c:v>
                </c:pt>
                <c:pt idx="2115">
                  <c:v>-0.22338211407657887</c:v>
                </c:pt>
                <c:pt idx="2116">
                  <c:v>-0.22322973741582899</c:v>
                </c:pt>
                <c:pt idx="2117">
                  <c:v>-0.22308232109316001</c:v>
                </c:pt>
                <c:pt idx="2118">
                  <c:v>-0.22293990083789419</c:v>
                </c:pt>
                <c:pt idx="2119">
                  <c:v>-0.222802512412063</c:v>
                </c:pt>
                <c:pt idx="2120">
                  <c:v>-0.22267019158347301</c:v>
                </c:pt>
                <c:pt idx="2121">
                  <c:v>-0.22254297410847701</c:v>
                </c:pt>
                <c:pt idx="2122">
                  <c:v>-0.22242089571463897</c:v>
                </c:pt>
                <c:pt idx="2123">
                  <c:v>-0.22230399208332399</c:v>
                </c:pt>
                <c:pt idx="2124">
                  <c:v>-0.22219229883352801</c:v>
                </c:pt>
                <c:pt idx="2125">
                  <c:v>-0.222085851504252</c:v>
                </c:pt>
                <c:pt idx="2126">
                  <c:v>-0.22198468553789208</c:v>
                </c:pt>
                <c:pt idx="2127">
                  <c:v>-0.221888836271248</c:v>
                </c:pt>
                <c:pt idx="2128">
                  <c:v>-0.22179833890817799</c:v>
                </c:pt>
                <c:pt idx="2129">
                  <c:v>-0.221713228494749</c:v>
                </c:pt>
                <c:pt idx="2130">
                  <c:v>-0.22163353990326387</c:v>
                </c:pt>
                <c:pt idx="2131">
                  <c:v>-0.22155930782958697</c:v>
                </c:pt>
                <c:pt idx="2132">
                  <c:v>-0.22149056677950088</c:v>
                </c:pt>
                <c:pt idx="2133">
                  <c:v>-0.22142735102333044</c:v>
                </c:pt>
                <c:pt idx="2134">
                  <c:v>-0.22136969458421801</c:v>
                </c:pt>
                <c:pt idx="2135">
                  <c:v>-0.221317631273765</c:v>
                </c:pt>
                <c:pt idx="2136">
                  <c:v>-0.22127119464351727</c:v>
                </c:pt>
                <c:pt idx="2137">
                  <c:v>-0.22123041792470588</c:v>
                </c:pt>
                <c:pt idx="2138">
                  <c:v>-0.22119533410635264</c:v>
                </c:pt>
                <c:pt idx="2139">
                  <c:v>-0.22116597590688467</c:v>
                </c:pt>
                <c:pt idx="2140">
                  <c:v>-0.22114237572726644</c:v>
                </c:pt>
                <c:pt idx="2141">
                  <c:v>-0.22112456560366486</c:v>
                </c:pt>
                <c:pt idx="2142">
                  <c:v>-0.22111257717470667</c:v>
                </c:pt>
                <c:pt idx="2143">
                  <c:v>-0.22110644161133541</c:v>
                </c:pt>
                <c:pt idx="2144">
                  <c:v>-0.22110618972291901</c:v>
                </c:pt>
                <c:pt idx="2145">
                  <c:v>-0.22111185196108388</c:v>
                </c:pt>
                <c:pt idx="2146">
                  <c:v>-0.22112345837360867</c:v>
                </c:pt>
                <c:pt idx="2147">
                  <c:v>-0.22114103856720696</c:v>
                </c:pt>
                <c:pt idx="2148">
                  <c:v>-0.22116462167448167</c:v>
                </c:pt>
                <c:pt idx="2149">
                  <c:v>-0.22119423634377897</c:v>
                </c:pt>
                <c:pt idx="2150">
                  <c:v>-0.22122991072501688</c:v>
                </c:pt>
                <c:pt idx="2151">
                  <c:v>-0.22127167237311415</c:v>
                </c:pt>
                <c:pt idx="2152">
                  <c:v>-0.22131954823963787</c:v>
                </c:pt>
                <c:pt idx="2153">
                  <c:v>-0.22137356466686567</c:v>
                </c:pt>
                <c:pt idx="2154">
                  <c:v>-0.22143374749203673</c:v>
                </c:pt>
                <c:pt idx="2155">
                  <c:v>-0.22150012200722699</c:v>
                </c:pt>
                <c:pt idx="2156">
                  <c:v>-0.22157271292246</c:v>
                </c:pt>
                <c:pt idx="2157">
                  <c:v>-0.22165154433379436</c:v>
                </c:pt>
                <c:pt idx="2158">
                  <c:v>-0.22173663969386501</c:v>
                </c:pt>
                <c:pt idx="2159">
                  <c:v>-0.22182802178479497</c:v>
                </c:pt>
                <c:pt idx="2160">
                  <c:v>-0.22192571269457487</c:v>
                </c:pt>
                <c:pt idx="2161">
                  <c:v>-0.22202973379601801</c:v>
                </c:pt>
                <c:pt idx="2162">
                  <c:v>-0.22214010571773801</c:v>
                </c:pt>
                <c:pt idx="2163">
                  <c:v>-0.222256848321636</c:v>
                </c:pt>
                <c:pt idx="2164">
                  <c:v>-0.22237998068622161</c:v>
                </c:pt>
                <c:pt idx="2165">
                  <c:v>-0.22250952104325636</c:v>
                </c:pt>
                <c:pt idx="2166">
                  <c:v>-0.22264548684765573</c:v>
                </c:pt>
                <c:pt idx="2167">
                  <c:v>-0.222787894774156</c:v>
                </c:pt>
                <c:pt idx="2168">
                  <c:v>-0.22293676067544199</c:v>
                </c:pt>
                <c:pt idx="2169">
                  <c:v>-0.22309209954594941</c:v>
                </c:pt>
                <c:pt idx="2170">
                  <c:v>-0.22325392549006101</c:v>
                </c:pt>
                <c:pt idx="2171">
                  <c:v>-0.223422251694013</c:v>
                </c:pt>
                <c:pt idx="2172">
                  <c:v>-0.22359709040026782</c:v>
                </c:pt>
                <c:pt idx="2173">
                  <c:v>-0.22377845288296702</c:v>
                </c:pt>
                <c:pt idx="2174">
                  <c:v>-0.22396634942631402</c:v>
                </c:pt>
                <c:pt idx="2175">
                  <c:v>-0.224160789305383</c:v>
                </c:pt>
                <c:pt idx="2176">
                  <c:v>-0.22436178076731261</c:v>
                </c:pt>
                <c:pt idx="2177">
                  <c:v>-0.22456933100659981</c:v>
                </c:pt>
                <c:pt idx="2178">
                  <c:v>-0.22478344614613896</c:v>
                </c:pt>
                <c:pt idx="2179">
                  <c:v>-0.22500413122823301</c:v>
                </c:pt>
                <c:pt idx="2180">
                  <c:v>-0.22523139020112382</c:v>
                </c:pt>
                <c:pt idx="2181">
                  <c:v>-0.22546522586082782</c:v>
                </c:pt>
                <c:pt idx="2182">
                  <c:v>-0.225705639853155</c:v>
                </c:pt>
                <c:pt idx="2183">
                  <c:v>-0.22595263272383301</c:v>
                </c:pt>
                <c:pt idx="2184">
                  <c:v>-0.22620620386826282</c:v>
                </c:pt>
                <c:pt idx="2185">
                  <c:v>-0.2264663514967292</c:v>
                </c:pt>
                <c:pt idx="2186">
                  <c:v>-0.22673307260352088</c:v>
                </c:pt>
                <c:pt idx="2187">
                  <c:v>-0.22700636293910301</c:v>
                </c:pt>
                <c:pt idx="2188">
                  <c:v>-0.22728621698076301</c:v>
                </c:pt>
                <c:pt idx="2189">
                  <c:v>-0.2275726279058421</c:v>
                </c:pt>
                <c:pt idx="2190">
                  <c:v>-0.22786558757285599</c:v>
                </c:pt>
                <c:pt idx="2191">
                  <c:v>-0.22816508650231188</c:v>
                </c:pt>
                <c:pt idx="2192">
                  <c:v>-0.22847111385617441</c:v>
                </c:pt>
                <c:pt idx="2193">
                  <c:v>-0.228783657416883</c:v>
                </c:pt>
                <c:pt idx="2194">
                  <c:v>-0.22910270353752299</c:v>
                </c:pt>
                <c:pt idx="2195">
                  <c:v>-0.22942823714013108</c:v>
                </c:pt>
                <c:pt idx="2196">
                  <c:v>-0.22976024173880299</c:v>
                </c:pt>
                <c:pt idx="2197">
                  <c:v>-0.23009869940597599</c:v>
                </c:pt>
                <c:pt idx="2198">
                  <c:v>-0.23044359074947582</c:v>
                </c:pt>
                <c:pt idx="2199">
                  <c:v>-0.23079489489344782</c:v>
                </c:pt>
                <c:pt idx="2200">
                  <c:v>-0.23115258946289499</c:v>
                </c:pt>
                <c:pt idx="2201">
                  <c:v>-0.23151665057171444</c:v>
                </c:pt>
                <c:pt idx="2202">
                  <c:v>-0.23188705281348501</c:v>
                </c:pt>
                <c:pt idx="2203">
                  <c:v>-0.23226376925349301</c:v>
                </c:pt>
                <c:pt idx="2204">
                  <c:v>-0.23264677142649379</c:v>
                </c:pt>
                <c:pt idx="2205">
                  <c:v>-0.233036029338621</c:v>
                </c:pt>
                <c:pt idx="2206">
                  <c:v>-0.23343151146012941</c:v>
                </c:pt>
                <c:pt idx="2207">
                  <c:v>-0.23383318472480299</c:v>
                </c:pt>
                <c:pt idx="2208">
                  <c:v>-0.23424101456834373</c:v>
                </c:pt>
                <c:pt idx="2209">
                  <c:v>-0.23465496493551627</c:v>
                </c:pt>
                <c:pt idx="2210">
                  <c:v>-0.235074998288968</c:v>
                </c:pt>
                <c:pt idx="2211">
                  <c:v>-0.23550107562198697</c:v>
                </c:pt>
                <c:pt idx="2212">
                  <c:v>-0.23593315647274679</c:v>
                </c:pt>
                <c:pt idx="2213">
                  <c:v>-0.23637119889172944</c:v>
                </c:pt>
                <c:pt idx="2214">
                  <c:v>-0.23681515951886861</c:v>
                </c:pt>
                <c:pt idx="2215">
                  <c:v>-0.23726499363718773</c:v>
                </c:pt>
                <c:pt idx="2216">
                  <c:v>-0.23772065519710461</c:v>
                </c:pt>
                <c:pt idx="2217">
                  <c:v>-0.23818209684418601</c:v>
                </c:pt>
                <c:pt idx="2218">
                  <c:v>-0.23864926994113941</c:v>
                </c:pt>
                <c:pt idx="2219">
                  <c:v>-0.23912212459856988</c:v>
                </c:pt>
                <c:pt idx="2220">
                  <c:v>-0.23960060975321187</c:v>
                </c:pt>
                <c:pt idx="2221">
                  <c:v>-0.24008467320391927</c:v>
                </c:pt>
                <c:pt idx="2222">
                  <c:v>-0.240574261656159</c:v>
                </c:pt>
                <c:pt idx="2223">
                  <c:v>-0.24106932082328741</c:v>
                </c:pt>
                <c:pt idx="2224">
                  <c:v>-0.24156979548222934</c:v>
                </c:pt>
                <c:pt idx="2225">
                  <c:v>-0.24207562954126299</c:v>
                </c:pt>
                <c:pt idx="2226">
                  <c:v>-0.24258676611450997</c:v>
                </c:pt>
                <c:pt idx="2227">
                  <c:v>-0.243103147602553</c:v>
                </c:pt>
                <c:pt idx="2228">
                  <c:v>-0.24362471577925088</c:v>
                </c:pt>
                <c:pt idx="2229">
                  <c:v>-0.24415141188490899</c:v>
                </c:pt>
                <c:pt idx="2230">
                  <c:v>-0.24468317672596099</c:v>
                </c:pt>
                <c:pt idx="2231">
                  <c:v>-0.2452199507812502</c:v>
                </c:pt>
                <c:pt idx="2232">
                  <c:v>-0.24576167431493001</c:v>
                </c:pt>
                <c:pt idx="2233">
                  <c:v>-0.24630828749597608</c:v>
                </c:pt>
                <c:pt idx="2234">
                  <c:v>-0.24685973052419108</c:v>
                </c:pt>
                <c:pt idx="2235">
                  <c:v>-0.2474159437626916</c:v>
                </c:pt>
                <c:pt idx="2236">
                  <c:v>-0.24797686787669279</c:v>
                </c:pt>
                <c:pt idx="2237">
                  <c:v>-0.24854244397850261</c:v>
                </c:pt>
                <c:pt idx="2238">
                  <c:v>-0.24911261377851887</c:v>
                </c:pt>
                <c:pt idx="2239">
                  <c:v>-0.24968731974207467</c:v>
                </c:pt>
                <c:pt idx="2240">
                  <c:v>-0.25026650525188432</c:v>
                </c:pt>
                <c:pt idx="2241">
                  <c:v>-0.25085011477589397</c:v>
                </c:pt>
                <c:pt idx="2242">
                  <c:v>-0.25143809404027101</c:v>
                </c:pt>
                <c:pt idx="2243">
                  <c:v>-0.25203039020727802</c:v>
                </c:pt>
                <c:pt idx="2244">
                  <c:v>-0.25262695205778102</c:v>
                </c:pt>
                <c:pt idx="2245">
                  <c:v>-0.25322773017810174</c:v>
                </c:pt>
                <c:pt idx="2246">
                  <c:v>-0.25383267715093116</c:v>
                </c:pt>
                <c:pt idx="2247">
                  <c:v>-0.25444174775</c:v>
                </c:pt>
                <c:pt idx="2248">
                  <c:v>-0.25505489913822632</c:v>
                </c:pt>
                <c:pt idx="2249">
                  <c:v>-0.25567209106897298</c:v>
                </c:pt>
                <c:pt idx="2250">
                  <c:v>-0.25629328609013596</c:v>
                </c:pt>
                <c:pt idx="2251">
                  <c:v>-0.25691844975068034</c:v>
                </c:pt>
                <c:pt idx="2252">
                  <c:v>-0.25754755080924202</c:v>
                </c:pt>
                <c:pt idx="2253">
                  <c:v>-0.25818056144448776</c:v>
                </c:pt>
                <c:pt idx="2254">
                  <c:v>-0.25881745746669599</c:v>
                </c:pt>
                <c:pt idx="2255">
                  <c:v>-0.25945821853025602</c:v>
                </c:pt>
                <c:pt idx="2256">
                  <c:v>-0.260102828346505</c:v>
                </c:pt>
                <c:pt idx="2257">
                  <c:v>-0.26075127489648475</c:v>
                </c:pt>
                <c:pt idx="2258">
                  <c:v>-0.26140355064305593</c:v>
                </c:pt>
                <c:pt idx="2259">
                  <c:v>-0.26205965274179466</c:v>
                </c:pt>
                <c:pt idx="2260">
                  <c:v>-0.26271958325012501</c:v>
                </c:pt>
                <c:pt idx="2261">
                  <c:v>-0.26338334933399732</c:v>
                </c:pt>
                <c:pt idx="2262">
                  <c:v>-0.26405096347150298</c:v>
                </c:pt>
                <c:pt idx="2263">
                  <c:v>-0.26472244365268532</c:v>
                </c:pt>
                <c:pt idx="2264">
                  <c:v>-0.26539781357478298</c:v>
                </c:pt>
                <c:pt idx="2265">
                  <c:v>-0.26607710283214708</c:v>
                </c:pt>
                <c:pt idx="2266">
                  <c:v>-0.2667603470448604</c:v>
                </c:pt>
                <c:pt idx="2267">
                  <c:v>-0.26744758810793001</c:v>
                </c:pt>
                <c:pt idx="2268">
                  <c:v>-0.26813887443747708</c:v>
                </c:pt>
                <c:pt idx="2269">
                  <c:v>-0.26883426101769176</c:v>
                </c:pt>
                <c:pt idx="2270">
                  <c:v>-0.269533809555279</c:v>
                </c:pt>
                <c:pt idx="2271">
                  <c:v>-0.27023758862213748</c:v>
                </c:pt>
                <c:pt idx="2272">
                  <c:v>-0.27094567378555334</c:v>
                </c:pt>
                <c:pt idx="2273">
                  <c:v>-0.27165814772511493</c:v>
                </c:pt>
                <c:pt idx="2274">
                  <c:v>-0.27237510033556817</c:v>
                </c:pt>
                <c:pt idx="2275">
                  <c:v>-0.27309662881462132</c:v>
                </c:pt>
                <c:pt idx="2276">
                  <c:v>-0.27382283773492716</c:v>
                </c:pt>
                <c:pt idx="2277">
                  <c:v>-0.27455383909925352</c:v>
                </c:pt>
                <c:pt idx="2278">
                  <c:v>-0.27528975237800002</c:v>
                </c:pt>
                <c:pt idx="2279">
                  <c:v>-0.27603070452809175</c:v>
                </c:pt>
                <c:pt idx="2280">
                  <c:v>-0.27677682999237352</c:v>
                </c:pt>
                <c:pt idx="2281">
                  <c:v>-0.27752827067857838</c:v>
                </c:pt>
                <c:pt idx="2282">
                  <c:v>-0.27828517591699597</c:v>
                </c:pt>
                <c:pt idx="2283">
                  <c:v>-0.27904770239588617</c:v>
                </c:pt>
                <c:pt idx="2284">
                  <c:v>-0.27981601407380452</c:v>
                </c:pt>
                <c:pt idx="2285">
                  <c:v>-0.28059028206794334</c:v>
                </c:pt>
                <c:pt idx="2286">
                  <c:v>-0.28137068451763275</c:v>
                </c:pt>
                <c:pt idx="2287">
                  <c:v>-0.28215740642215675</c:v>
                </c:pt>
                <c:pt idx="2288">
                  <c:v>-0.28295063945209697</c:v>
                </c:pt>
                <c:pt idx="2289">
                  <c:v>-0.28375058173334738</c:v>
                </c:pt>
                <c:pt idx="2290">
                  <c:v>-0.28455743760308799</c:v>
                </c:pt>
                <c:pt idx="2291">
                  <c:v>-0.28537141733694804</c:v>
                </c:pt>
                <c:pt idx="2292">
                  <c:v>-0.286192736846683</c:v>
                </c:pt>
                <c:pt idx="2293">
                  <c:v>-0.28702161734780962</c:v>
                </c:pt>
                <c:pt idx="2294">
                  <c:v>-0.28785828499659732</c:v>
                </c:pt>
                <c:pt idx="2295">
                  <c:v>-0.28870297049607102</c:v>
                </c:pt>
                <c:pt idx="2296">
                  <c:v>-0.28955590867049502</c:v>
                </c:pt>
                <c:pt idx="2297">
                  <c:v>-0.29041733800802899</c:v>
                </c:pt>
                <c:pt idx="2298">
                  <c:v>-0.29128750011294352</c:v>
                </c:pt>
                <c:pt idx="2299">
                  <c:v>-0.29216663917519098</c:v>
                </c:pt>
                <c:pt idx="2300">
                  <c:v>-0.29305500171323901</c:v>
                </c:pt>
                <c:pt idx="2301">
                  <c:v>-0.29395283572639702</c:v>
                </c:pt>
                <c:pt idx="2302">
                  <c:v>-0.29486039007996062</c:v>
                </c:pt>
                <c:pt idx="2303">
                  <c:v>-0.29577791355129202</c:v>
                </c:pt>
                <c:pt idx="2304">
                  <c:v>-0.29670565452880793</c:v>
                </c:pt>
                <c:pt idx="2305">
                  <c:v>-0.29764386062318399</c:v>
                </c:pt>
                <c:pt idx="2306">
                  <c:v>-0.29859277754998476</c:v>
                </c:pt>
                <c:pt idx="2307">
                  <c:v>-0.29955264836773998</c:v>
                </c:pt>
                <c:pt idx="2308">
                  <c:v>-0.30052371268981104</c:v>
                </c:pt>
                <c:pt idx="2309">
                  <c:v>-0.30150620587186133</c:v>
                </c:pt>
                <c:pt idx="2310">
                  <c:v>-0.302500358177131</c:v>
                </c:pt>
                <c:pt idx="2311">
                  <c:v>-0.30350639392122075</c:v>
                </c:pt>
                <c:pt idx="2312">
                  <c:v>-0.30452453059939116</c:v>
                </c:pt>
                <c:pt idx="2313">
                  <c:v>-0.30555497791670616</c:v>
                </c:pt>
                <c:pt idx="2314">
                  <c:v>-0.30659793669003499</c:v>
                </c:pt>
                <c:pt idx="2315">
                  <c:v>-0.30765359885152499</c:v>
                </c:pt>
                <c:pt idx="2316">
                  <c:v>-0.30872214583010332</c:v>
                </c:pt>
                <c:pt idx="2317">
                  <c:v>-0.30980374767389635</c:v>
                </c:pt>
                <c:pt idx="2318">
                  <c:v>-0.31089856216065143</c:v>
                </c:pt>
                <c:pt idx="2319">
                  <c:v>-0.31200673391320416</c:v>
                </c:pt>
                <c:pt idx="2320">
                  <c:v>-0.31312839352523786</c:v>
                </c:pt>
                <c:pt idx="2321">
                  <c:v>-0.31426365670253975</c:v>
                </c:pt>
                <c:pt idx="2322">
                  <c:v>-0.31541262309074669</c:v>
                </c:pt>
                <c:pt idx="2323">
                  <c:v>-0.31657537576789463</c:v>
                </c:pt>
                <c:pt idx="2324">
                  <c:v>-0.31775198122249987</c:v>
                </c:pt>
                <c:pt idx="2325">
                  <c:v>-0.31894248775844108</c:v>
                </c:pt>
                <c:pt idx="2326">
                  <c:v>-0.32014692482539697</c:v>
                </c:pt>
                <c:pt idx="2327">
                  <c:v>-0.32136530238727662</c:v>
                </c:pt>
                <c:pt idx="2328">
                  <c:v>-0.32259761033583434</c:v>
                </c:pt>
                <c:pt idx="2329">
                  <c:v>-0.32384381795561068</c:v>
                </c:pt>
                <c:pt idx="2330">
                  <c:v>-0.32510387241073802</c:v>
                </c:pt>
                <c:pt idx="2331">
                  <c:v>-0.32637770052641651</c:v>
                </c:pt>
                <c:pt idx="2332">
                  <c:v>-0.32766520758771422</c:v>
                </c:pt>
                <c:pt idx="2333">
                  <c:v>-0.32896627661725369</c:v>
                </c:pt>
                <c:pt idx="2334">
                  <c:v>-0.33028076821140762</c:v>
                </c:pt>
                <c:pt idx="2335">
                  <c:v>-0.33160852044492134</c:v>
                </c:pt>
                <c:pt idx="2336">
                  <c:v>-0.33294934885711108</c:v>
                </c:pt>
                <c:pt idx="2337">
                  <c:v>-0.33430304557449964</c:v>
                </c:pt>
                <c:pt idx="2338">
                  <c:v>-0.33566938069104935</c:v>
                </c:pt>
                <c:pt idx="2339">
                  <c:v>-0.33704810340975616</c:v>
                </c:pt>
                <c:pt idx="2340">
                  <c:v>-0.33843894099865268</c:v>
                </c:pt>
                <c:pt idx="2341">
                  <c:v>-0.33984159923372004</c:v>
                </c:pt>
                <c:pt idx="2342">
                  <c:v>-0.34125576292245252</c:v>
                </c:pt>
                <c:pt idx="2343">
                  <c:v>-0.34268109604418101</c:v>
                </c:pt>
                <c:pt idx="2344">
                  <c:v>-0.34411724164109603</c:v>
                </c:pt>
                <c:pt idx="2345">
                  <c:v>-0.34556382620348308</c:v>
                </c:pt>
                <c:pt idx="2346">
                  <c:v>-0.34702045804496634</c:v>
                </c:pt>
                <c:pt idx="2347">
                  <c:v>-0.34848672825379035</c:v>
                </c:pt>
                <c:pt idx="2348">
                  <c:v>-0.34996221171830738</c:v>
                </c:pt>
                <c:pt idx="2349">
                  <c:v>-0.35144646632255916</c:v>
                </c:pt>
                <c:pt idx="2350">
                  <c:v>-0.35293903781943697</c:v>
                </c:pt>
                <c:pt idx="2351">
                  <c:v>-0.35443945987055298</c:v>
                </c:pt>
                <c:pt idx="2352">
                  <c:v>-0.35594725456933479</c:v>
                </c:pt>
                <c:pt idx="2353">
                  <c:v>-0.35746193377249752</c:v>
                </c:pt>
                <c:pt idx="2354">
                  <c:v>-0.35898300047058401</c:v>
                </c:pt>
                <c:pt idx="2355">
                  <c:v>-0.36050995019120002</c:v>
                </c:pt>
                <c:pt idx="2356">
                  <c:v>-0.36204227172927733</c:v>
                </c:pt>
                <c:pt idx="2357">
                  <c:v>-0.36357944833325634</c:v>
                </c:pt>
                <c:pt idx="2358">
                  <c:v>-0.36512096246726233</c:v>
                </c:pt>
                <c:pt idx="2359">
                  <c:v>-0.36666629466130901</c:v>
                </c:pt>
                <c:pt idx="2360">
                  <c:v>-0.36821492455499438</c:v>
                </c:pt>
                <c:pt idx="2361">
                  <c:v>-0.369766332926727</c:v>
                </c:pt>
                <c:pt idx="2362">
                  <c:v>-0.37132000314105562</c:v>
                </c:pt>
                <c:pt idx="2363">
                  <c:v>-0.37287542283307135</c:v>
                </c:pt>
                <c:pt idx="2364">
                  <c:v>-0.37443208571048775</c:v>
                </c:pt>
                <c:pt idx="2365">
                  <c:v>-0.37598949270460663</c:v>
                </c:pt>
                <c:pt idx="2366">
                  <c:v>-0.377547152624987</c:v>
                </c:pt>
                <c:pt idx="2367">
                  <c:v>-0.37910458317050233</c:v>
                </c:pt>
                <c:pt idx="2368">
                  <c:v>-0.38066131306540552</c:v>
                </c:pt>
                <c:pt idx="2369">
                  <c:v>-0.38221688290030476</c:v>
                </c:pt>
                <c:pt idx="2370">
                  <c:v>-0.38377084574243475</c:v>
                </c:pt>
                <c:pt idx="2371">
                  <c:v>-0.38532276784104796</c:v>
                </c:pt>
                <c:pt idx="2372">
                  <c:v>-0.38687223005729005</c:v>
                </c:pt>
                <c:pt idx="2373">
                  <c:v>-0.38841882892014262</c:v>
                </c:pt>
                <c:pt idx="2374">
                  <c:v>-0.38996217700898256</c:v>
                </c:pt>
                <c:pt idx="2375">
                  <c:v>-0.39150190408584862</c:v>
                </c:pt>
                <c:pt idx="2376">
                  <c:v>-0.39303765769936538</c:v>
                </c:pt>
                <c:pt idx="2377">
                  <c:v>-0.39456910382585469</c:v>
                </c:pt>
                <c:pt idx="2378">
                  <c:v>-0.39609592713866204</c:v>
                </c:pt>
                <c:pt idx="2379">
                  <c:v>-0.39761783146225316</c:v>
                </c:pt>
                <c:pt idx="2380">
                  <c:v>-0.39913454006903798</c:v>
                </c:pt>
                <c:pt idx="2381">
                  <c:v>-0.40064579558227698</c:v>
                </c:pt>
                <c:pt idx="2382">
                  <c:v>-0.40215135687697579</c:v>
                </c:pt>
                <c:pt idx="2383">
                  <c:v>-0.40365100717040697</c:v>
                </c:pt>
                <c:pt idx="2384">
                  <c:v>-0.40514454938505834</c:v>
                </c:pt>
                <c:pt idx="2385">
                  <c:v>-0.40663180613741201</c:v>
                </c:pt>
                <c:pt idx="2386">
                  <c:v>-0.40811261938213317</c:v>
                </c:pt>
                <c:pt idx="2387">
                  <c:v>-0.40958685031787562</c:v>
                </c:pt>
                <c:pt idx="2388">
                  <c:v>-0.41105437936270162</c:v>
                </c:pt>
                <c:pt idx="2389">
                  <c:v>-0.41251510581310702</c:v>
                </c:pt>
                <c:pt idx="2390">
                  <c:v>-0.41396894747024204</c:v>
                </c:pt>
                <c:pt idx="2391">
                  <c:v>-0.41541584022622702</c:v>
                </c:pt>
                <c:pt idx="2392">
                  <c:v>-0.41685573760375216</c:v>
                </c:pt>
                <c:pt idx="2393">
                  <c:v>-0.41828861028404568</c:v>
                </c:pt>
                <c:pt idx="2394">
                  <c:v>-0.41971444560787652</c:v>
                </c:pt>
                <c:pt idx="2395">
                  <c:v>-0.42113324704003574</c:v>
                </c:pt>
                <c:pt idx="2396">
                  <c:v>-0.422545033605156</c:v>
                </c:pt>
                <c:pt idx="2397">
                  <c:v>-0.4239498392988974</c:v>
                </c:pt>
                <c:pt idx="2398">
                  <c:v>-0.42534771246590902</c:v>
                </c:pt>
                <c:pt idx="2399">
                  <c:v>-0.42673871515189432</c:v>
                </c:pt>
                <c:pt idx="2400">
                  <c:v>-0.42812292252034634</c:v>
                </c:pt>
                <c:pt idx="2401">
                  <c:v>-0.42950042223550017</c:v>
                </c:pt>
                <c:pt idx="2402">
                  <c:v>-0.43087131382502275</c:v>
                </c:pt>
                <c:pt idx="2403">
                  <c:v>-0.43223570803877293</c:v>
                </c:pt>
                <c:pt idx="2404">
                  <c:v>-0.43359372620674502</c:v>
                </c:pt>
                <c:pt idx="2405">
                  <c:v>-0.43494549959794504</c:v>
                </c:pt>
                <c:pt idx="2406">
                  <c:v>-0.43629116878299201</c:v>
                </c:pt>
                <c:pt idx="2407">
                  <c:v>-0.43763088274430534</c:v>
                </c:pt>
                <c:pt idx="2408">
                  <c:v>-0.43896479821141704</c:v>
                </c:pt>
                <c:pt idx="2409">
                  <c:v>-0.44029307961136166</c:v>
                </c:pt>
                <c:pt idx="2410">
                  <c:v>-0.44161589836982834</c:v>
                </c:pt>
                <c:pt idx="2411">
                  <c:v>-0.44293343228232679</c:v>
                </c:pt>
                <c:pt idx="2412">
                  <c:v>-0.44424586491842299</c:v>
                </c:pt>
                <c:pt idx="2413">
                  <c:v>-0.44555338505980452</c:v>
                </c:pt>
                <c:pt idx="2414">
                  <c:v>-0.44685618616127032</c:v>
                </c:pt>
                <c:pt idx="2415">
                  <c:v>-0.44815446583567375</c:v>
                </c:pt>
                <c:pt idx="2416">
                  <c:v>-0.44944842533365675</c:v>
                </c:pt>
                <c:pt idx="2417">
                  <c:v>-0.450738269052334</c:v>
                </c:pt>
                <c:pt idx="2418">
                  <c:v>-0.45202420411262634</c:v>
                </c:pt>
                <c:pt idx="2419">
                  <c:v>-0.45330643995109432</c:v>
                </c:pt>
                <c:pt idx="2420">
                  <c:v>-0.45458518791753638</c:v>
                </c:pt>
                <c:pt idx="2421">
                  <c:v>-0.45586066088222604</c:v>
                </c:pt>
                <c:pt idx="2422">
                  <c:v>-0.45713307285503779</c:v>
                </c:pt>
                <c:pt idx="2423">
                  <c:v>-0.45840263861766917</c:v>
                </c:pt>
                <c:pt idx="2424">
                  <c:v>-0.45966957336993386</c:v>
                </c:pt>
                <c:pt idx="2425">
                  <c:v>-0.46093409239077598</c:v>
                </c:pt>
                <c:pt idx="2426">
                  <c:v>-0.46219641071057299</c:v>
                </c:pt>
                <c:pt idx="2427">
                  <c:v>-0.46345674279741134</c:v>
                </c:pt>
                <c:pt idx="2428">
                  <c:v>-0.46471530226232599</c:v>
                </c:pt>
                <c:pt idx="2429">
                  <c:v>-0.46597230158310032</c:v>
                </c:pt>
                <c:pt idx="2430">
                  <c:v>-0.46722795184256016</c:v>
                </c:pt>
                <c:pt idx="2431">
                  <c:v>-0.46848246247879732</c:v>
                </c:pt>
                <c:pt idx="2432">
                  <c:v>-0.46973604104525801</c:v>
                </c:pt>
                <c:pt idx="2433">
                  <c:v>-0.47098889297899216</c:v>
                </c:pt>
                <c:pt idx="2434">
                  <c:v>-0.47224122137534402</c:v>
                </c:pt>
                <c:pt idx="2435">
                  <c:v>-0.47349322676717193</c:v>
                </c:pt>
                <c:pt idx="2436">
                  <c:v>-0.47474510690778299</c:v>
                </c:pt>
                <c:pt idx="2437">
                  <c:v>-0.47599705655699048</c:v>
                </c:pt>
                <c:pt idx="2438">
                  <c:v>-0.47724926726920286</c:v>
                </c:pt>
                <c:pt idx="2439">
                  <c:v>-0.47850192718194834</c:v>
                </c:pt>
                <c:pt idx="2440">
                  <c:v>-0.47975522080319366</c:v>
                </c:pt>
                <c:pt idx="2441">
                  <c:v>-0.48100932879575797</c:v>
                </c:pt>
                <c:pt idx="2442">
                  <c:v>-0.48226442775740452</c:v>
                </c:pt>
                <c:pt idx="2443">
                  <c:v>-0.48352068999525843</c:v>
                </c:pt>
                <c:pt idx="2444">
                  <c:v>-0.48477828307853998</c:v>
                </c:pt>
                <c:pt idx="2445">
                  <c:v>-0.48603736906175132</c:v>
                </c:pt>
                <c:pt idx="2446">
                  <c:v>-0.48729810520750738</c:v>
                </c:pt>
                <c:pt idx="2447">
                  <c:v>-0.48856064389161852</c:v>
                </c:pt>
                <c:pt idx="2448">
                  <c:v>-0.48982513221361734</c:v>
                </c:pt>
                <c:pt idx="2449">
                  <c:v>-0.49109171162957238</c:v>
                </c:pt>
                <c:pt idx="2450">
                  <c:v>-0.49236051760019522</c:v>
                </c:pt>
                <c:pt idx="2451">
                  <c:v>-0.49363167923435486</c:v>
                </c:pt>
                <c:pt idx="2452">
                  <c:v>-0.49490531887479017</c:v>
                </c:pt>
                <c:pt idx="2453">
                  <c:v>-0.49618155177053208</c:v>
                </c:pt>
                <c:pt idx="2454">
                  <c:v>-0.49746048582399216</c:v>
                </c:pt>
                <c:pt idx="2455">
                  <c:v>-0.49874222130570617</c:v>
                </c:pt>
                <c:pt idx="2456">
                  <c:v>-0.50002685054468232</c:v>
                </c:pt>
                <c:pt idx="2457">
                  <c:v>-0.50131445759871862</c:v>
                </c:pt>
                <c:pt idx="2458">
                  <c:v>-0.50260511793155505</c:v>
                </c:pt>
                <c:pt idx="2459">
                  <c:v>-0.50389889808350763</c:v>
                </c:pt>
                <c:pt idx="2460">
                  <c:v>-0.50519585530809208</c:v>
                </c:pt>
                <c:pt idx="2461">
                  <c:v>-0.50649603727031001</c:v>
                </c:pt>
                <c:pt idx="2462">
                  <c:v>-0.50779948172650702</c:v>
                </c:pt>
                <c:pt idx="2463">
                  <c:v>-0.50910621620463403</c:v>
                </c:pt>
                <c:pt idx="2464">
                  <c:v>-0.51041625770152632</c:v>
                </c:pt>
                <c:pt idx="2465">
                  <c:v>-0.51172961239101766</c:v>
                </c:pt>
                <c:pt idx="2466">
                  <c:v>-0.51304627533889968</c:v>
                </c:pt>
                <c:pt idx="2467">
                  <c:v>-0.51436623022572259</c:v>
                </c:pt>
                <c:pt idx="2468">
                  <c:v>-0.51568944908475001</c:v>
                </c:pt>
                <c:pt idx="2469">
                  <c:v>-0.51701589204795451</c:v>
                </c:pt>
                <c:pt idx="2470">
                  <c:v>-0.51834550709943195</c:v>
                </c:pt>
                <c:pt idx="2471">
                  <c:v>-0.51967822983779</c:v>
                </c:pt>
                <c:pt idx="2472">
                  <c:v>-0.52101398325136539</c:v>
                </c:pt>
                <c:pt idx="2473">
                  <c:v>-0.52235267750584802</c:v>
                </c:pt>
                <c:pt idx="2474">
                  <c:v>-0.5236942097492</c:v>
                </c:pt>
                <c:pt idx="2475">
                  <c:v>-0.52503846393549303</c:v>
                </c:pt>
                <c:pt idx="2476">
                  <c:v>-0.526385310651724</c:v>
                </c:pt>
                <c:pt idx="2477">
                  <c:v>-0.52773460696960195</c:v>
                </c:pt>
                <c:pt idx="2478">
                  <c:v>-0.52908619634120457</c:v>
                </c:pt>
                <c:pt idx="2479">
                  <c:v>-0.53043990847121159</c:v>
                </c:pt>
                <c:pt idx="2480">
                  <c:v>-0.531795559216237</c:v>
                </c:pt>
                <c:pt idx="2481">
                  <c:v>-0.53315295050575151</c:v>
                </c:pt>
                <c:pt idx="2482">
                  <c:v>-0.53451187027899305</c:v>
                </c:pt>
                <c:pt idx="2483">
                  <c:v>-0.53587209244024603</c:v>
                </c:pt>
                <c:pt idx="2484">
                  <c:v>-0.5372333768341655</c:v>
                </c:pt>
                <c:pt idx="2485">
                  <c:v>-0.53859546924352564</c:v>
                </c:pt>
                <c:pt idx="2486">
                  <c:v>-0.53995810141530898</c:v>
                </c:pt>
                <c:pt idx="2487">
                  <c:v>-0.54132099112380205</c:v>
                </c:pt>
                <c:pt idx="2488">
                  <c:v>-0.5426838422558945</c:v>
                </c:pt>
                <c:pt idx="2489">
                  <c:v>-0.54404634492672632</c:v>
                </c:pt>
                <c:pt idx="2490">
                  <c:v>-0.54540817562813304</c:v>
                </c:pt>
                <c:pt idx="2491">
                  <c:v>-0.54676899741143503</c:v>
                </c:pt>
                <c:pt idx="2492">
                  <c:v>-0.54808081171666156</c:v>
                </c:pt>
                <c:pt idx="2493">
                  <c:v>-0.54935337408680496</c:v>
                </c:pt>
                <c:pt idx="2494">
                  <c:v>-0.5505932671702185</c:v>
                </c:pt>
                <c:pt idx="2495">
                  <c:v>-0.55180041864790563</c:v>
                </c:pt>
                <c:pt idx="2496">
                  <c:v>-0.55303436040413501</c:v>
                </c:pt>
                <c:pt idx="2497">
                  <c:v>-0.55429711582771657</c:v>
                </c:pt>
                <c:pt idx="2498">
                  <c:v>-0.55551820024569798</c:v>
                </c:pt>
                <c:pt idx="2499">
                  <c:v>-0.55676925854442605</c:v>
                </c:pt>
                <c:pt idx="2500">
                  <c:v>-0.55797977667424403</c:v>
                </c:pt>
                <c:pt idx="2501">
                  <c:v>-0.55915527921880703</c:v>
                </c:pt>
                <c:pt idx="2502">
                  <c:v>-0.560357636751044</c:v>
                </c:pt>
                <c:pt idx="2503">
                  <c:v>-0.561557530377501</c:v>
                </c:pt>
                <c:pt idx="2504">
                  <c:v>-0.56272924267041324</c:v>
                </c:pt>
                <c:pt idx="2505">
                  <c:v>-0.563882691850778</c:v>
                </c:pt>
                <c:pt idx="2506">
                  <c:v>-0.56506375006221632</c:v>
                </c:pt>
                <c:pt idx="2507">
                  <c:v>-0.56626482222660901</c:v>
                </c:pt>
                <c:pt idx="2508">
                  <c:v>-0.567479963317434</c:v>
                </c:pt>
                <c:pt idx="2509">
                  <c:v>-0.56870446998800761</c:v>
                </c:pt>
                <c:pt idx="2510">
                  <c:v>-0.56993456051368863</c:v>
                </c:pt>
                <c:pt idx="2511">
                  <c:v>-0.57109187683768503</c:v>
                </c:pt>
                <c:pt idx="2512">
                  <c:v>-0.57234439077523758</c:v>
                </c:pt>
                <c:pt idx="2513">
                  <c:v>-0.57351808224910295</c:v>
                </c:pt>
                <c:pt idx="2514">
                  <c:v>-0.57469934313741633</c:v>
                </c:pt>
                <c:pt idx="2515">
                  <c:v>-0.575884348043463</c:v>
                </c:pt>
                <c:pt idx="2516">
                  <c:v>-0.57707000963147903</c:v>
                </c:pt>
                <c:pt idx="2517">
                  <c:v>-0.57825380024720796</c:v>
                </c:pt>
                <c:pt idx="2518">
                  <c:v>-0.57943361607252364</c:v>
                </c:pt>
                <c:pt idx="2519">
                  <c:v>-0.58060766832083699</c:v>
                </c:pt>
                <c:pt idx="2520">
                  <c:v>-0.5817744247225145</c:v>
                </c:pt>
                <c:pt idx="2521">
                  <c:v>-0.58293255236097297</c:v>
                </c:pt>
                <c:pt idx="2522">
                  <c:v>-0.584080897064431</c:v>
                </c:pt>
                <c:pt idx="2523">
                  <c:v>-0.5852184257869919</c:v>
                </c:pt>
                <c:pt idx="2524">
                  <c:v>-0.58634420478897897</c:v>
                </c:pt>
                <c:pt idx="2525">
                  <c:v>-0.58745740960538451</c:v>
                </c:pt>
                <c:pt idx="2526">
                  <c:v>-0.58855730301939657</c:v>
                </c:pt>
                <c:pt idx="2527">
                  <c:v>-0.58964321059248404</c:v>
                </c:pt>
                <c:pt idx="2528">
                  <c:v>-0.59071449420224031</c:v>
                </c:pt>
                <c:pt idx="2529">
                  <c:v>-0.59177058112281256</c:v>
                </c:pt>
                <c:pt idx="2530">
                  <c:v>-0.59281095256353455</c:v>
                </c:pt>
                <c:pt idx="2531">
                  <c:v>-0.59383513302754198</c:v>
                </c:pt>
                <c:pt idx="2532">
                  <c:v>-0.59484268320768696</c:v>
                </c:pt>
                <c:pt idx="2533">
                  <c:v>-0.59583319689284731</c:v>
                </c:pt>
                <c:pt idx="2534">
                  <c:v>-0.59680629639862204</c:v>
                </c:pt>
                <c:pt idx="2535">
                  <c:v>-0.59776162846585301</c:v>
                </c:pt>
                <c:pt idx="2536">
                  <c:v>-0.59859445394806499</c:v>
                </c:pt>
                <c:pt idx="2537">
                  <c:v>-0.59954120356287333</c:v>
                </c:pt>
                <c:pt idx="2538">
                  <c:v>-0.60035186231373239</c:v>
                </c:pt>
                <c:pt idx="2539">
                  <c:v>-0.60127963438943766</c:v>
                </c:pt>
                <c:pt idx="2540">
                  <c:v>-0.60219430006899433</c:v>
                </c:pt>
                <c:pt idx="2541">
                  <c:v>-0.60295869205326003</c:v>
                </c:pt>
                <c:pt idx="2542">
                  <c:v>-0.60372057499766796</c:v>
                </c:pt>
                <c:pt idx="2543">
                  <c:v>-0.60460870430067903</c:v>
                </c:pt>
                <c:pt idx="2544">
                  <c:v>-0.60532629285144701</c:v>
                </c:pt>
                <c:pt idx="2545">
                  <c:v>-0.60603859180306097</c:v>
                </c:pt>
                <c:pt idx="2546">
                  <c:v>-0.60674234156850504</c:v>
                </c:pt>
                <c:pt idx="2547">
                  <c:v>-0.60758312313202356</c:v>
                </c:pt>
                <c:pt idx="2548">
                  <c:v>-0.60823074272009803</c:v>
                </c:pt>
                <c:pt idx="2549">
                  <c:v>-0.60887087588700495</c:v>
                </c:pt>
                <c:pt idx="2550">
                  <c:v>-0.60950071974360298</c:v>
                </c:pt>
                <c:pt idx="2551">
                  <c:v>-0.61011815525917268</c:v>
                </c:pt>
                <c:pt idx="2552">
                  <c:v>-0.61072157226453727</c:v>
                </c:pt>
                <c:pt idx="2553">
                  <c:v>-0.6114787499537635</c:v>
                </c:pt>
                <c:pt idx="2554">
                  <c:v>-0.61201399762923903</c:v>
                </c:pt>
                <c:pt idx="2555">
                  <c:v>-0.61254028324590903</c:v>
                </c:pt>
                <c:pt idx="2556">
                  <c:v>-0.61305519385231799</c:v>
                </c:pt>
                <c:pt idx="2557">
                  <c:v>-0.61355693804344602</c:v>
                </c:pt>
                <c:pt idx="2558">
                  <c:v>-0.61404418246647863</c:v>
                </c:pt>
                <c:pt idx="2559">
                  <c:v>-0.61451593808597405</c:v>
                </c:pt>
                <c:pt idx="2560">
                  <c:v>-0.61497147704018895</c:v>
                </c:pt>
                <c:pt idx="2561">
                  <c:v>-0.61541027170701856</c:v>
                </c:pt>
                <c:pt idx="2562">
                  <c:v>-0.61583194964216303</c:v>
                </c:pt>
                <c:pt idx="2563">
                  <c:v>-0.61623626038704449</c:v>
                </c:pt>
                <c:pt idx="2564">
                  <c:v>-0.61662305088546665</c:v>
                </c:pt>
                <c:pt idx="2565">
                  <c:v>-0.61699224551860465</c:v>
                </c:pt>
                <c:pt idx="2566">
                  <c:v>-0.61734382843742164</c:v>
                </c:pt>
                <c:pt idx="2567">
                  <c:v>-0.61767783273604504</c:v>
                </c:pt>
                <c:pt idx="2568">
                  <c:v>-0.61799432972312562</c:v>
                </c:pt>
                <c:pt idx="2569">
                  <c:v>-0.61829342400623699</c:v>
                </c:pt>
                <c:pt idx="2570">
                  <c:v>-0.61857524933011365</c:v>
                </c:pt>
                <c:pt idx="2571">
                  <c:v>-0.61883996460791102</c:v>
                </c:pt>
                <c:pt idx="2572">
                  <c:v>-0.61908775037973363</c:v>
                </c:pt>
                <c:pt idx="2573">
                  <c:v>-0.61931880613785295</c:v>
                </c:pt>
                <c:pt idx="2574">
                  <c:v>-0.619533346678939</c:v>
                </c:pt>
                <c:pt idx="2575">
                  <c:v>-0.6197315976703055</c:v>
                </c:pt>
                <c:pt idx="2576">
                  <c:v>-0.61991379524101498</c:v>
                </c:pt>
                <c:pt idx="2577">
                  <c:v>-0.62008018436506696</c:v>
                </c:pt>
                <c:pt idx="2578">
                  <c:v>-0.62023101704546368</c:v>
                </c:pt>
                <c:pt idx="2579">
                  <c:v>-0.6203665509748999</c:v>
                </c:pt>
                <c:pt idx="2580">
                  <c:v>-0.62048704842035496</c:v>
                </c:pt>
                <c:pt idx="2581">
                  <c:v>-0.62059277524694156</c:v>
                </c:pt>
                <c:pt idx="2582">
                  <c:v>-0.62068400005819124</c:v>
                </c:pt>
                <c:pt idx="2583">
                  <c:v>-0.62076099357595205</c:v>
                </c:pt>
                <c:pt idx="2584">
                  <c:v>-0.62082402796135305</c:v>
                </c:pt>
                <c:pt idx="2585">
                  <c:v>-0.6208733759913575</c:v>
                </c:pt>
                <c:pt idx="2586">
                  <c:v>-0.62090931024936102</c:v>
                </c:pt>
                <c:pt idx="2587">
                  <c:v>-0.62093210246500463</c:v>
                </c:pt>
                <c:pt idx="2588">
                  <c:v>-0.62094202300883616</c:v>
                </c:pt>
                <c:pt idx="2589">
                  <c:v>-0.62093934051422395</c:v>
                </c:pt>
                <c:pt idx="2590">
                  <c:v>-0.62092432159195898</c:v>
                </c:pt>
                <c:pt idx="2591">
                  <c:v>-0.62089723060667612</c:v>
                </c:pt>
                <c:pt idx="2592">
                  <c:v>-0.62085832948723196</c:v>
                </c:pt>
                <c:pt idx="2593">
                  <c:v>-0.62080787756892308</c:v>
                </c:pt>
                <c:pt idx="2594">
                  <c:v>-0.62074613144922364</c:v>
                </c:pt>
                <c:pt idx="2595">
                  <c:v>-0.62067334490788995</c:v>
                </c:pt>
                <c:pt idx="2596">
                  <c:v>-0.62058976881984196</c:v>
                </c:pt>
                <c:pt idx="2597">
                  <c:v>-0.62049565100637505</c:v>
                </c:pt>
                <c:pt idx="2598">
                  <c:v>-0.62039123607505708</c:v>
                </c:pt>
                <c:pt idx="2599">
                  <c:v>-0.62027676543412602</c:v>
                </c:pt>
                <c:pt idx="2600">
                  <c:v>-0.62015247714227695</c:v>
                </c:pt>
                <c:pt idx="2601">
                  <c:v>-0.6200186056255802</c:v>
                </c:pt>
                <c:pt idx="2602">
                  <c:v>-0.61987538143041065</c:v>
                </c:pt>
                <c:pt idx="2603">
                  <c:v>-0.61972303099472903</c:v>
                </c:pt>
                <c:pt idx="2604">
                  <c:v>-0.61956177676058033</c:v>
                </c:pt>
                <c:pt idx="2605">
                  <c:v>-0.61939183742222004</c:v>
                </c:pt>
                <c:pt idx="2606">
                  <c:v>-0.61921342817774649</c:v>
                </c:pt>
                <c:pt idx="2607">
                  <c:v>-0.61902676088523256</c:v>
                </c:pt>
                <c:pt idx="2608">
                  <c:v>-0.61883204412641801</c:v>
                </c:pt>
                <c:pt idx="2609">
                  <c:v>-0.61862948323331424</c:v>
                </c:pt>
                <c:pt idx="2610">
                  <c:v>-0.61841928030839133</c:v>
                </c:pt>
                <c:pt idx="2611">
                  <c:v>-0.61820163422351126</c:v>
                </c:pt>
                <c:pt idx="2612">
                  <c:v>-0.61797674066615005</c:v>
                </c:pt>
                <c:pt idx="2613">
                  <c:v>-0.61774479220025003</c:v>
                </c:pt>
                <c:pt idx="2614">
                  <c:v>-0.61750597829098963</c:v>
                </c:pt>
                <c:pt idx="2615">
                  <c:v>-0.617260485338328</c:v>
                </c:pt>
                <c:pt idx="2616">
                  <c:v>-0.61700849671365565</c:v>
                </c:pt>
                <c:pt idx="2617">
                  <c:v>-0.61675019279909704</c:v>
                </c:pt>
                <c:pt idx="2618">
                  <c:v>-0.61648575102939063</c:v>
                </c:pt>
                <c:pt idx="2619">
                  <c:v>-0.61621534593663296</c:v>
                </c:pt>
                <c:pt idx="2620">
                  <c:v>-0.61593914919802095</c:v>
                </c:pt>
                <c:pt idx="2621">
                  <c:v>-0.61565732968666798</c:v>
                </c:pt>
                <c:pt idx="2622">
                  <c:v>-0.61537005355371766</c:v>
                </c:pt>
                <c:pt idx="2623">
                  <c:v>-0.61507748432564002</c:v>
                </c:pt>
                <c:pt idx="2624">
                  <c:v>-0.61477978302263703</c:v>
                </c:pt>
                <c:pt idx="2625">
                  <c:v>-0.61447710824281399</c:v>
                </c:pt>
                <c:pt idx="2626">
                  <c:v>-0.61416961529392633</c:v>
                </c:pt>
                <c:pt idx="2627">
                  <c:v>-0.61385745671176695</c:v>
                </c:pt>
                <c:pt idx="2628">
                  <c:v>-0.61354078272703449</c:v>
                </c:pt>
                <c:pt idx="2629">
                  <c:v>-0.61321974146384295</c:v>
                </c:pt>
                <c:pt idx="2630">
                  <c:v>-0.61289447898472504</c:v>
                </c:pt>
                <c:pt idx="2631">
                  <c:v>-0.61256513927752398</c:v>
                </c:pt>
                <c:pt idx="2632">
                  <c:v>-0.61223186423710962</c:v>
                </c:pt>
                <c:pt idx="2633">
                  <c:v>-0.61189479365985111</c:v>
                </c:pt>
                <c:pt idx="2634">
                  <c:v>-0.61155406525393097</c:v>
                </c:pt>
                <c:pt idx="2635">
                  <c:v>-0.61120981466214608</c:v>
                </c:pt>
                <c:pt idx="2636">
                  <c:v>-0.61086217549177901</c:v>
                </c:pt>
                <c:pt idx="2637">
                  <c:v>-0.61051127934674698</c:v>
                </c:pt>
                <c:pt idx="2638">
                  <c:v>-0.61015725585783898</c:v>
                </c:pt>
                <c:pt idx="2639">
                  <c:v>-0.60980023270849437</c:v>
                </c:pt>
                <c:pt idx="2640">
                  <c:v>-0.60944033565444056</c:v>
                </c:pt>
                <c:pt idx="2641">
                  <c:v>-0.60907768853667965</c:v>
                </c:pt>
                <c:pt idx="2642">
                  <c:v>-0.60871241329260062</c:v>
                </c:pt>
                <c:pt idx="2643">
                  <c:v>-0.60834462996578664</c:v>
                </c:pt>
                <c:pt idx="2644">
                  <c:v>-0.60797445670368366</c:v>
                </c:pt>
                <c:pt idx="2645">
                  <c:v>-0.60760200973985001</c:v>
                </c:pt>
                <c:pt idx="2646">
                  <c:v>-0.60722740336671865</c:v>
                </c:pt>
                <c:pt idx="2647">
                  <c:v>-0.606850749905538</c:v>
                </c:pt>
                <c:pt idx="2648">
                  <c:v>-0.60647215967804502</c:v>
                </c:pt>
                <c:pt idx="2649">
                  <c:v>-0.606091740981753</c:v>
                </c:pt>
                <c:pt idx="2650">
                  <c:v>-0.60570960006916508</c:v>
                </c:pt>
                <c:pt idx="2651">
                  <c:v>-0.60532584113030763</c:v>
                </c:pt>
                <c:pt idx="2652">
                  <c:v>-0.60494056627775705</c:v>
                </c:pt>
                <c:pt idx="2653">
                  <c:v>-0.60455387553321305</c:v>
                </c:pt>
                <c:pt idx="2654">
                  <c:v>-0.60416586681515305</c:v>
                </c:pt>
                <c:pt idx="2655">
                  <c:v>-0.60377663592717756</c:v>
                </c:pt>
                <c:pt idx="2656">
                  <c:v>-0.60338627654698263</c:v>
                </c:pt>
                <c:pt idx="2657">
                  <c:v>-0.6029948802201035</c:v>
                </c:pt>
                <c:pt idx="2658">
                  <c:v>-0.60260253635914063</c:v>
                </c:pt>
                <c:pt idx="2659">
                  <c:v>-0.60220933223933304</c:v>
                </c:pt>
                <c:pt idx="2660">
                  <c:v>-0.60181535298667332</c:v>
                </c:pt>
                <c:pt idx="2661">
                  <c:v>-0.60142068156266149</c:v>
                </c:pt>
                <c:pt idx="2662">
                  <c:v>-0.60102539875055061</c:v>
                </c:pt>
                <c:pt idx="2663">
                  <c:v>-0.60062958314623605</c:v>
                </c:pt>
                <c:pt idx="2664">
                  <c:v>-0.60023331115525158</c:v>
                </c:pt>
                <c:pt idx="2665">
                  <c:v>-0.59983665699583599</c:v>
                </c:pt>
                <c:pt idx="2666">
                  <c:v>-0.59943969270728859</c:v>
                </c:pt>
                <c:pt idx="2667">
                  <c:v>-0.59904248816270567</c:v>
                </c:pt>
                <c:pt idx="2668">
                  <c:v>-0.59864511108510365</c:v>
                </c:pt>
                <c:pt idx="2669">
                  <c:v>-0.59824762706608103</c:v>
                </c:pt>
                <c:pt idx="2670">
                  <c:v>-0.59785009958637203</c:v>
                </c:pt>
                <c:pt idx="2671">
                  <c:v>-0.59745259003758067</c:v>
                </c:pt>
                <c:pt idx="2672">
                  <c:v>-0.59705515774476658</c:v>
                </c:pt>
                <c:pt idx="2673">
                  <c:v>-0.59665786033658863</c:v>
                </c:pt>
                <c:pt idx="2674">
                  <c:v>-0.59626075354515451</c:v>
                </c:pt>
                <c:pt idx="2675">
                  <c:v>-0.59586389000354301</c:v>
                </c:pt>
                <c:pt idx="2676">
                  <c:v>-0.59546732000113656</c:v>
                </c:pt>
                <c:pt idx="2677">
                  <c:v>-0.59507109193879304</c:v>
                </c:pt>
                <c:pt idx="2678">
                  <c:v>-0.59467525253101905</c:v>
                </c:pt>
                <c:pt idx="2679">
                  <c:v>-0.59427984686840662</c:v>
                </c:pt>
                <c:pt idx="2680">
                  <c:v>-0.593884918410295</c:v>
                </c:pt>
                <c:pt idx="2681">
                  <c:v>-0.59349050894983157</c:v>
                </c:pt>
                <c:pt idx="2682">
                  <c:v>-0.59309665857556704</c:v>
                </c:pt>
                <c:pt idx="2683">
                  <c:v>-0.59270340564155499</c:v>
                </c:pt>
                <c:pt idx="2684">
                  <c:v>-0.59231078674974147</c:v>
                </c:pt>
                <c:pt idx="2685">
                  <c:v>-0.59191883674438295</c:v>
                </c:pt>
                <c:pt idx="2686">
                  <c:v>-0.59152758871764988</c:v>
                </c:pt>
                <c:pt idx="2687">
                  <c:v>-0.59113707402391658</c:v>
                </c:pt>
                <c:pt idx="2688">
                  <c:v>-0.5907473223005858</c:v>
                </c:pt>
                <c:pt idx="2689">
                  <c:v>-0.59035836149475696</c:v>
                </c:pt>
                <c:pt idx="2690">
                  <c:v>-0.58997021788618564</c:v>
                </c:pt>
                <c:pt idx="2691">
                  <c:v>-0.58958291611533831</c:v>
                </c:pt>
                <c:pt idx="2692">
                  <c:v>-0.58919647921771356</c:v>
                </c:pt>
                <c:pt idx="2693">
                  <c:v>-0.58881092864726248</c:v>
                </c:pt>
                <c:pt idx="2694">
                  <c:v>-0.58842628430312949</c:v>
                </c:pt>
                <c:pt idx="2695">
                  <c:v>-0.5880425645591365</c:v>
                </c:pt>
                <c:pt idx="2696">
                  <c:v>-0.58765978629521598</c:v>
                </c:pt>
                <c:pt idx="2697">
                  <c:v>-0.58727796493008266</c:v>
                </c:pt>
                <c:pt idx="2698">
                  <c:v>-0.58689711445449932</c:v>
                </c:pt>
                <c:pt idx="2699">
                  <c:v>-0.58651724746412959</c:v>
                </c:pt>
                <c:pt idx="2700">
                  <c:v>-0.58613837518982559</c:v>
                </c:pt>
                <c:pt idx="2701">
                  <c:v>-0.58576050752486797</c:v>
                </c:pt>
                <c:pt idx="2702">
                  <c:v>-0.58538365305273066</c:v>
                </c:pt>
                <c:pt idx="2703">
                  <c:v>-0.58500781907544597</c:v>
                </c:pt>
                <c:pt idx="2704">
                  <c:v>-0.58463301164334003</c:v>
                </c:pt>
                <c:pt idx="2705">
                  <c:v>-0.58425923558683801</c:v>
                </c:pt>
                <c:pt idx="2706">
                  <c:v>-0.58388649455875596</c:v>
                </c:pt>
                <c:pt idx="2707">
                  <c:v>-0.58351479107467696</c:v>
                </c:pt>
                <c:pt idx="2708">
                  <c:v>-0.5831441265919115</c:v>
                </c:pt>
                <c:pt idx="2709">
                  <c:v>-0.58277450188248459</c:v>
                </c:pt>
                <c:pt idx="2710">
                  <c:v>-0.58240591597036195</c:v>
                </c:pt>
                <c:pt idx="2711">
                  <c:v>-0.58203836631064032</c:v>
                </c:pt>
                <c:pt idx="2712">
                  <c:v>-0.58167184928049864</c:v>
                </c:pt>
                <c:pt idx="2713">
                  <c:v>-0.5813063604245855</c:v>
                </c:pt>
                <c:pt idx="2714">
                  <c:v>-0.58094189456306733</c:v>
                </c:pt>
                <c:pt idx="2715">
                  <c:v>-0.58057844583566687</c:v>
                </c:pt>
                <c:pt idx="2716">
                  <c:v>-0.58021600779213844</c:v>
                </c:pt>
                <c:pt idx="2717">
                  <c:v>-0.57985457311335664</c:v>
                </c:pt>
                <c:pt idx="2718">
                  <c:v>-0.57949413330683264</c:v>
                </c:pt>
                <c:pt idx="2719">
                  <c:v>-0.57913467935255103</c:v>
                </c:pt>
                <c:pt idx="2720">
                  <c:v>-0.57877620174559563</c:v>
                </c:pt>
                <c:pt idx="2721">
                  <c:v>-0.57841869050453265</c:v>
                </c:pt>
                <c:pt idx="2722">
                  <c:v>-0.57806213517893856</c:v>
                </c:pt>
                <c:pt idx="2723">
                  <c:v>-0.57770652477967699</c:v>
                </c:pt>
                <c:pt idx="2724">
                  <c:v>-0.57735184770414705</c:v>
                </c:pt>
                <c:pt idx="2725">
                  <c:v>-0.57699809194320395</c:v>
                </c:pt>
                <c:pt idx="2726">
                  <c:v>-0.57664524532194605</c:v>
                </c:pt>
                <c:pt idx="2727">
                  <c:v>-0.57629329541867502</c:v>
                </c:pt>
                <c:pt idx="2728">
                  <c:v>-0.57594222951812368</c:v>
                </c:pt>
                <c:pt idx="2729">
                  <c:v>-0.57559203458971164</c:v>
                </c:pt>
                <c:pt idx="2730">
                  <c:v>-0.57524269728350408</c:v>
                </c:pt>
                <c:pt idx="2731">
                  <c:v>-0.57489420394046165</c:v>
                </c:pt>
                <c:pt idx="2732">
                  <c:v>-0.57454654061375598</c:v>
                </c:pt>
                <c:pt idx="2733">
                  <c:v>-0.57419969309741203</c:v>
                </c:pt>
                <c:pt idx="2734">
                  <c:v>-0.57385364695257768</c:v>
                </c:pt>
                <c:pt idx="2735">
                  <c:v>-0.57350403977124631</c:v>
                </c:pt>
                <c:pt idx="2736">
                  <c:v>-0.57315546141750062</c:v>
                </c:pt>
                <c:pt idx="2737">
                  <c:v>-0.57280790219015565</c:v>
                </c:pt>
                <c:pt idx="2738">
                  <c:v>-0.57246134793176195</c:v>
                </c:pt>
                <c:pt idx="2739">
                  <c:v>-0.57211577878254749</c:v>
                </c:pt>
                <c:pt idx="2740">
                  <c:v>-0.57177117100597563</c:v>
                </c:pt>
                <c:pt idx="2741">
                  <c:v>-0.57142749832978468</c:v>
                </c:pt>
                <c:pt idx="2742">
                  <c:v>-0.57108473292990003</c:v>
                </c:pt>
                <c:pt idx="2743">
                  <c:v>-0.57074284614913062</c:v>
                </c:pt>
                <c:pt idx="2744">
                  <c:v>-0.57040180901820003</c:v>
                </c:pt>
                <c:pt idx="2745">
                  <c:v>-0.57006159262940503</c:v>
                </c:pt>
                <c:pt idx="2746">
                  <c:v>-0.56972216840233258</c:v>
                </c:pt>
                <c:pt idx="2747">
                  <c:v>-0.569383508278826</c:v>
                </c:pt>
                <c:pt idx="2748">
                  <c:v>-0.5690455848492515</c:v>
                </c:pt>
                <c:pt idx="2749">
                  <c:v>-0.56870837141137764</c:v>
                </c:pt>
                <c:pt idx="2750">
                  <c:v>-0.56837184199863899</c:v>
                </c:pt>
                <c:pt idx="2751">
                  <c:v>-0.56803597139351902</c:v>
                </c:pt>
                <c:pt idx="2752">
                  <c:v>-0.56770073511825703</c:v>
                </c:pt>
                <c:pt idx="2753">
                  <c:v>-0.5673661093883845</c:v>
                </c:pt>
                <c:pt idx="2754">
                  <c:v>-0.56703207113825449</c:v>
                </c:pt>
                <c:pt idx="2755">
                  <c:v>-0.56669859804642064</c:v>
                </c:pt>
                <c:pt idx="2756">
                  <c:v>-0.56636566852394199</c:v>
                </c:pt>
                <c:pt idx="2757">
                  <c:v>-0.56603326168874901</c:v>
                </c:pt>
                <c:pt idx="2758">
                  <c:v>-0.56570135733440763</c:v>
                </c:pt>
                <c:pt idx="2759">
                  <c:v>-0.565369934490633</c:v>
                </c:pt>
                <c:pt idx="2760">
                  <c:v>-0.56503897298452765</c:v>
                </c:pt>
                <c:pt idx="2761">
                  <c:v>-0.56470845416988225</c:v>
                </c:pt>
                <c:pt idx="2762">
                  <c:v>-0.56437836048636658</c:v>
                </c:pt>
                <c:pt idx="2763">
                  <c:v>-0.56404867517149204</c:v>
                </c:pt>
                <c:pt idx="2764">
                  <c:v>-0.56371938207903505</c:v>
                </c:pt>
                <c:pt idx="2765">
                  <c:v>-0.56339046556814065</c:v>
                </c:pt>
                <c:pt idx="2766">
                  <c:v>-0.56306191043868004</c:v>
                </c:pt>
                <c:pt idx="2767">
                  <c:v>-0.5627337018973213</c:v>
                </c:pt>
                <c:pt idx="2768">
                  <c:v>-0.56240582554322305</c:v>
                </c:pt>
                <c:pt idx="2769">
                  <c:v>-0.56207826736552668</c:v>
                </c:pt>
                <c:pt idx="2770">
                  <c:v>-0.56175101374760295</c:v>
                </c:pt>
                <c:pt idx="2771">
                  <c:v>-0.56142405147493901</c:v>
                </c:pt>
                <c:pt idx="2772">
                  <c:v>-0.5610973677382135</c:v>
                </c:pt>
                <c:pt idx="2773">
                  <c:v>-0.56077095013556333</c:v>
                </c:pt>
                <c:pt idx="2774">
                  <c:v>-0.56044478668206998</c:v>
                </c:pt>
                <c:pt idx="2775">
                  <c:v>-0.56011886582788251</c:v>
                </c:pt>
                <c:pt idx="2776">
                  <c:v>-0.55979317647531668</c:v>
                </c:pt>
                <c:pt idx="2777">
                  <c:v>-0.55946770799186396</c:v>
                </c:pt>
                <c:pt idx="2778">
                  <c:v>-0.55914245021844633</c:v>
                </c:pt>
                <c:pt idx="2779">
                  <c:v>-0.55881739347309756</c:v>
                </c:pt>
                <c:pt idx="2780">
                  <c:v>-0.55849252855150799</c:v>
                </c:pt>
                <c:pt idx="2781">
                  <c:v>-0.55816784672548803</c:v>
                </c:pt>
                <c:pt idx="2782">
                  <c:v>-0.55784333974036659</c:v>
                </c:pt>
                <c:pt idx="2783">
                  <c:v>-0.55751899981194475</c:v>
                </c:pt>
                <c:pt idx="2784">
                  <c:v>-0.5571948196233375</c:v>
                </c:pt>
                <c:pt idx="2785">
                  <c:v>-0.55687079232173964</c:v>
                </c:pt>
                <c:pt idx="2786">
                  <c:v>-0.55654691151513702</c:v>
                </c:pt>
                <c:pt idx="2787">
                  <c:v>-0.55622317126669396</c:v>
                </c:pt>
                <c:pt idx="2788">
                  <c:v>-0.55589956608812197</c:v>
                </c:pt>
                <c:pt idx="2789">
                  <c:v>-0.555576090934506</c:v>
                </c:pt>
                <c:pt idx="2790">
                  <c:v>-0.55525274120134938</c:v>
                </c:pt>
                <c:pt idx="2791">
                  <c:v>-0.554929512722935</c:v>
                </c:pt>
                <c:pt idx="2792">
                  <c:v>-0.55460640177068699</c:v>
                </c:pt>
                <c:pt idx="2793">
                  <c:v>-0.55428340505072549</c:v>
                </c:pt>
                <c:pt idx="2794">
                  <c:v>-0.55396051970007598</c:v>
                </c:pt>
                <c:pt idx="2795">
                  <c:v>-0.55363774328151305</c:v>
                </c:pt>
                <c:pt idx="2796">
                  <c:v>-0.55331507377723732</c:v>
                </c:pt>
                <c:pt idx="2797">
                  <c:v>-0.55299250958157564</c:v>
                </c:pt>
                <c:pt idx="2798">
                  <c:v>-0.55267004949244902</c:v>
                </c:pt>
                <c:pt idx="2799">
                  <c:v>-0.55234769270195749</c:v>
                </c:pt>
                <c:pt idx="2800">
                  <c:v>-0.55202543878668764</c:v>
                </c:pt>
                <c:pt idx="2801">
                  <c:v>-0.55170328769849508</c:v>
                </c:pt>
                <c:pt idx="2802">
                  <c:v>-0.55138123975603359</c:v>
                </c:pt>
                <c:pt idx="2803">
                  <c:v>-0.55105929563696998</c:v>
                </c:pt>
                <c:pt idx="2804">
                  <c:v>-0.55073745637048765</c:v>
                </c:pt>
                <c:pt idx="2805">
                  <c:v>-0.55041572332970701</c:v>
                </c:pt>
                <c:pt idx="2806">
                  <c:v>-0.55009409822371969</c:v>
                </c:pt>
                <c:pt idx="2807">
                  <c:v>-0.54977258308899501</c:v>
                </c:pt>
                <c:pt idx="2808">
                  <c:v>-0.54945118028050399</c:v>
                </c:pt>
                <c:pt idx="2809">
                  <c:v>-0.54912989246259325</c:v>
                </c:pt>
                <c:pt idx="2810">
                  <c:v>-0.54880872259984304</c:v>
                </c:pt>
                <c:pt idx="2811">
                  <c:v>-0.54848767416968103</c:v>
                </c:pt>
                <c:pt idx="2812">
                  <c:v>-0.54816675088055866</c:v>
                </c:pt>
                <c:pt idx="2813">
                  <c:v>-0.54784595625342525</c:v>
                </c:pt>
                <c:pt idx="2814">
                  <c:v>-0.54752529400342964</c:v>
                </c:pt>
                <c:pt idx="2815">
                  <c:v>-0.54720476815219998</c:v>
                </c:pt>
                <c:pt idx="2816">
                  <c:v>-0.54688438306683851</c:v>
                </c:pt>
                <c:pt idx="2817">
                  <c:v>-0.54656414347007498</c:v>
                </c:pt>
                <c:pt idx="2818">
                  <c:v>-0.54624405442176904</c:v>
                </c:pt>
                <c:pt idx="2819">
                  <c:v>-0.54592412128286749</c:v>
                </c:pt>
                <c:pt idx="2820">
                  <c:v>-0.54560434967854132</c:v>
                </c:pt>
                <c:pt idx="2821">
                  <c:v>-0.54528474546869699</c:v>
                </c:pt>
                <c:pt idx="2822">
                  <c:v>-0.54496531472686549</c:v>
                </c:pt>
                <c:pt idx="2823">
                  <c:v>-0.54464606372605151</c:v>
                </c:pt>
                <c:pt idx="2824">
                  <c:v>-0.54432699892966596</c:v>
                </c:pt>
                <c:pt idx="2825">
                  <c:v>-0.54400812698572598</c:v>
                </c:pt>
                <c:pt idx="2826">
                  <c:v>-0.54368945472285402</c:v>
                </c:pt>
                <c:pt idx="2827">
                  <c:v>-0.54337098914718596</c:v>
                </c:pt>
                <c:pt idx="2828">
                  <c:v>-0.54263640484827003</c:v>
                </c:pt>
                <c:pt idx="2829">
                  <c:v>-0.54201015481140058</c:v>
                </c:pt>
                <c:pt idx="2830">
                  <c:v>-0.5414674638661453</c:v>
                </c:pt>
                <c:pt idx="2831">
                  <c:v>-0.54098908273118895</c:v>
                </c:pt>
                <c:pt idx="2832">
                  <c:v>-0.54055985263382211</c:v>
                </c:pt>
                <c:pt idx="2833">
                  <c:v>-0.54016788911296387</c:v>
                </c:pt>
                <c:pt idx="2834">
                  <c:v>-0.53980391692158902</c:v>
                </c:pt>
                <c:pt idx="2835">
                  <c:v>-0.53946073289495466</c:v>
                </c:pt>
                <c:pt idx="2836">
                  <c:v>-0.53913277371835056</c:v>
                </c:pt>
                <c:pt idx="2837">
                  <c:v>-0.53881576931096031</c:v>
                </c:pt>
                <c:pt idx="2838">
                  <c:v>-0.53850646480011066</c:v>
                </c:pt>
                <c:pt idx="2839">
                  <c:v>-0.53820239973540895</c:v>
                </c:pt>
                <c:pt idx="2840">
                  <c:v>-0.53790173565653132</c:v>
                </c:pt>
                <c:pt idx="2841">
                  <c:v>-0.53760311592245658</c:v>
                </c:pt>
                <c:pt idx="2842">
                  <c:v>-0.53696057822131149</c:v>
                </c:pt>
                <c:pt idx="2843">
                  <c:v>-0.53641222738286132</c:v>
                </c:pt>
                <c:pt idx="2844">
                  <c:v>-0.53593646966667596</c:v>
                </c:pt>
                <c:pt idx="2845">
                  <c:v>-0.53551630909848658</c:v>
                </c:pt>
                <c:pt idx="2846">
                  <c:v>-0.53513839561566756</c:v>
                </c:pt>
                <c:pt idx="2847">
                  <c:v>-0.53479226742484265</c:v>
                </c:pt>
                <c:pt idx="2848">
                  <c:v>-0.53446974964601257</c:v>
                </c:pt>
                <c:pt idx="2849">
                  <c:v>-0.53416447768348085</c:v>
                </c:pt>
                <c:pt idx="2850">
                  <c:v>-0.53387151927553156</c:v>
                </c:pt>
                <c:pt idx="2851">
                  <c:v>-0.53358707462462396</c:v>
                </c:pt>
                <c:pt idx="2852">
                  <c:v>-0.53330823827006202</c:v>
                </c:pt>
                <c:pt idx="2853">
                  <c:v>-0.53303280973733425</c:v>
                </c:pt>
                <c:pt idx="2854">
                  <c:v>-0.53275914748067565</c:v>
                </c:pt>
                <c:pt idx="2855">
                  <c:v>-0.53248605062644649</c:v>
                </c:pt>
                <c:pt idx="2856">
                  <c:v>-0.53221265282775032</c:v>
                </c:pt>
                <c:pt idx="2857">
                  <c:v>-0.53193834785288197</c:v>
                </c:pt>
                <c:pt idx="2858">
                  <c:v>-0.53166273032593458</c:v>
                </c:pt>
                <c:pt idx="2859">
                  <c:v>-0.53109607778241796</c:v>
                </c:pt>
                <c:pt idx="2860">
                  <c:v>-0.53050197145986999</c:v>
                </c:pt>
                <c:pt idx="2861">
                  <c:v>-0.52999505489411003</c:v>
                </c:pt>
                <c:pt idx="2862">
                  <c:v>-0.52955523312173403</c:v>
                </c:pt>
                <c:pt idx="2863">
                  <c:v>-0.52916668477952766</c:v>
                </c:pt>
                <c:pt idx="2864">
                  <c:v>-0.52881696440653259</c:v>
                </c:pt>
                <c:pt idx="2865">
                  <c:v>-0.52849631631342964</c:v>
                </c:pt>
                <c:pt idx="2866">
                  <c:v>-0.5281971229169985</c:v>
                </c:pt>
                <c:pt idx="2867">
                  <c:v>-0.52791345892554098</c:v>
                </c:pt>
                <c:pt idx="2868">
                  <c:v>-0.52764074059418808</c:v>
                </c:pt>
                <c:pt idx="2869">
                  <c:v>-0.52737544560039495</c:v>
                </c:pt>
                <c:pt idx="2870">
                  <c:v>-0.5271148892520453</c:v>
                </c:pt>
                <c:pt idx="2871">
                  <c:v>-0.52685704654503662</c:v>
                </c:pt>
                <c:pt idx="2872">
                  <c:v>-0.52660040969752664</c:v>
                </c:pt>
                <c:pt idx="2873">
                  <c:v>-0.52634387540779504</c:v>
                </c:pt>
                <c:pt idx="2874">
                  <c:v>-0.52608665545125366</c:v>
                </c:pt>
                <c:pt idx="2875">
                  <c:v>-0.5258282060644025</c:v>
                </c:pt>
                <c:pt idx="2876">
                  <c:v>-0.52556817234408804</c:v>
                </c:pt>
                <c:pt idx="2877">
                  <c:v>-0.52530634674525079</c:v>
                </c:pt>
                <c:pt idx="2878">
                  <c:v>-0.52504262990765238</c:v>
                </c:pt>
                <c:pt idx="2879">
                  <c:v>-0.52477700161770402</c:v>
                </c:pt>
                <c:pt idx="2880">
                  <c:v>-0.52422517795451262</c:v>
                </c:pt>
                <c:pt idx="2881">
                  <c:v>-0.52378446646360965</c:v>
                </c:pt>
                <c:pt idx="2882">
                  <c:v>-0.52339285275926051</c:v>
                </c:pt>
                <c:pt idx="2883">
                  <c:v>-0.5230388683309195</c:v>
                </c:pt>
                <c:pt idx="2884">
                  <c:v>-0.52271346503113458</c:v>
                </c:pt>
                <c:pt idx="2885">
                  <c:v>-0.52240955180618598</c:v>
                </c:pt>
                <c:pt idx="2886">
                  <c:v>-0.52212159074942999</c:v>
                </c:pt>
                <c:pt idx="2887">
                  <c:v>-0.52184527529932256</c:v>
                </c:pt>
                <c:pt idx="2888">
                  <c:v>-0.52157727422991951</c:v>
                </c:pt>
                <c:pt idx="2889">
                  <c:v>-0.52131502817041997</c:v>
                </c:pt>
                <c:pt idx="2890">
                  <c:v>-0.52105658910441166</c:v>
                </c:pt>
                <c:pt idx="2891">
                  <c:v>-0.52080048737114104</c:v>
                </c:pt>
                <c:pt idx="2892">
                  <c:v>-0.52054562766745005</c:v>
                </c:pt>
                <c:pt idx="2893">
                  <c:v>-0.52029120812694196</c:v>
                </c:pt>
                <c:pt idx="2894">
                  <c:v>-0.52003665578184466</c:v>
                </c:pt>
                <c:pt idx="2895">
                  <c:v>-0.51978157403459002</c:v>
                </c:pt>
                <c:pt idx="2896">
                  <c:v>-0.51952570221249705</c:v>
                </c:pt>
                <c:pt idx="2897">
                  <c:v>-0.51926888357981504</c:v>
                </c:pt>
                <c:pt idx="2898">
                  <c:v>-0.51901104008973198</c:v>
                </c:pt>
                <c:pt idx="2899">
                  <c:v>-0.51875215251621798</c:v>
                </c:pt>
                <c:pt idx="2900">
                  <c:v>-0.5184922449075815</c:v>
                </c:pt>
                <c:pt idx="2901">
                  <c:v>-0.51823137451023049</c:v>
                </c:pt>
                <c:pt idx="2902">
                  <c:v>-0.51796961996958468</c:v>
                </c:pt>
                <c:pt idx="2903">
                  <c:v>-0.51770707308729502</c:v>
                </c:pt>
                <c:pt idx="2904">
                  <c:v>-0.51744383366519409</c:v>
                </c:pt>
                <c:pt idx="2905">
                  <c:v>-0.51696942479792396</c:v>
                </c:pt>
                <c:pt idx="2906">
                  <c:v>-0.51655146971435395</c:v>
                </c:pt>
                <c:pt idx="2907">
                  <c:v>-0.51617758061257302</c:v>
                </c:pt>
                <c:pt idx="2908">
                  <c:v>-0.51583792527472849</c:v>
                </c:pt>
                <c:pt idx="2909">
                  <c:v>-0.515524718349056</c:v>
                </c:pt>
                <c:pt idx="2910">
                  <c:v>-0.51523180077795838</c:v>
                </c:pt>
                <c:pt idx="2911">
                  <c:v>-0.51495428748052163</c:v>
                </c:pt>
                <c:pt idx="2912">
                  <c:v>-0.51468834694226395</c:v>
                </c:pt>
                <c:pt idx="2913">
                  <c:v>-0.51443098636861351</c:v>
                </c:pt>
                <c:pt idx="2914">
                  <c:v>-0.51417988077022259</c:v>
                </c:pt>
                <c:pt idx="2915">
                  <c:v>-0.51393323584489503</c:v>
                </c:pt>
                <c:pt idx="2916">
                  <c:v>-0.51368967817225597</c:v>
                </c:pt>
                <c:pt idx="2917">
                  <c:v>-0.51344816731230558</c:v>
                </c:pt>
                <c:pt idx="2918">
                  <c:v>-0.51305407027320704</c:v>
                </c:pt>
                <c:pt idx="2919">
                  <c:v>-0.51269945352510327</c:v>
                </c:pt>
                <c:pt idx="2920">
                  <c:v>-0.51237734836999249</c:v>
                </c:pt>
                <c:pt idx="2921">
                  <c:v>-0.51208041178734431</c:v>
                </c:pt>
                <c:pt idx="2922">
                  <c:v>-0.51180281686612705</c:v>
                </c:pt>
                <c:pt idx="2923">
                  <c:v>-0.51153995907330296</c:v>
                </c:pt>
                <c:pt idx="2924">
                  <c:v>-0.51128821646540168</c:v>
                </c:pt>
                <c:pt idx="2925">
                  <c:v>-0.51104475430216401</c:v>
                </c:pt>
                <c:pt idx="2926">
                  <c:v>-0.51080736661202397</c:v>
                </c:pt>
                <c:pt idx="2927">
                  <c:v>-0.51057434838755156</c:v>
                </c:pt>
                <c:pt idx="2928">
                  <c:v>-0.51016060934572849</c:v>
                </c:pt>
                <c:pt idx="2929">
                  <c:v>-0.50979878734467965</c:v>
                </c:pt>
                <c:pt idx="2930">
                  <c:v>-0.50947730947057202</c:v>
                </c:pt>
                <c:pt idx="2931">
                  <c:v>-0.50918698623671166</c:v>
                </c:pt>
                <c:pt idx="2932">
                  <c:v>-0.50892054635525397</c:v>
                </c:pt>
                <c:pt idx="2933">
                  <c:v>-0.508672257837679</c:v>
                </c:pt>
                <c:pt idx="2934">
                  <c:v>-0.508437620629688</c:v>
                </c:pt>
                <c:pt idx="2935">
                  <c:v>-0.50821310547469656</c:v>
                </c:pt>
                <c:pt idx="2936">
                  <c:v>-0.50799594174444951</c:v>
                </c:pt>
                <c:pt idx="2937">
                  <c:v>-0.50778398971395333</c:v>
                </c:pt>
                <c:pt idx="2938">
                  <c:v>-0.50757560855435602</c:v>
                </c:pt>
                <c:pt idx="2939">
                  <c:v>-0.50736955219291757</c:v>
                </c:pt>
                <c:pt idx="2940">
                  <c:v>-0.50716488587190744</c:v>
                </c:pt>
                <c:pt idx="2941">
                  <c:v>-0.50696091960492651</c:v>
                </c:pt>
                <c:pt idx="2942">
                  <c:v>-0.50660203334975162</c:v>
                </c:pt>
                <c:pt idx="2943">
                  <c:v>-0.506096745443531</c:v>
                </c:pt>
                <c:pt idx="2944">
                  <c:v>-0.50569988961280965</c:v>
                </c:pt>
                <c:pt idx="2945">
                  <c:v>-0.50536358073518606</c:v>
                </c:pt>
                <c:pt idx="2946">
                  <c:v>-0.50507427268436833</c:v>
                </c:pt>
                <c:pt idx="2947">
                  <c:v>-0.50482120009535902</c:v>
                </c:pt>
                <c:pt idx="2948">
                  <c:v>-0.50459581108727802</c:v>
                </c:pt>
                <c:pt idx="2949">
                  <c:v>-0.504245366739556</c:v>
                </c:pt>
                <c:pt idx="2950">
                  <c:v>-0.50395457797099397</c:v>
                </c:pt>
                <c:pt idx="2951">
                  <c:v>-0.50370988559730501</c:v>
                </c:pt>
                <c:pt idx="2952">
                  <c:v>-0.50350033660495597</c:v>
                </c:pt>
                <c:pt idx="2953">
                  <c:v>-0.50331713140110657</c:v>
                </c:pt>
                <c:pt idx="2954">
                  <c:v>-0.50315323138931101</c:v>
                </c:pt>
                <c:pt idx="2955">
                  <c:v>-0.50300303762133802</c:v>
                </c:pt>
                <c:pt idx="2956">
                  <c:v>-0.50286210756915051</c:v>
                </c:pt>
                <c:pt idx="2957">
                  <c:v>-0.50272694008438101</c:v>
                </c:pt>
                <c:pt idx="2958">
                  <c:v>-0.50259481923240601</c:v>
                </c:pt>
                <c:pt idx="2959">
                  <c:v>-0.50246366652954899</c:v>
                </c:pt>
                <c:pt idx="2960">
                  <c:v>-0.50233191967577095</c:v>
                </c:pt>
                <c:pt idx="2961">
                  <c:v>-0.50219843327575464</c:v>
                </c:pt>
                <c:pt idx="2962">
                  <c:v>-0.50206239629200267</c:v>
                </c:pt>
                <c:pt idx="2963">
                  <c:v>-0.50192326458582803</c:v>
                </c:pt>
                <c:pt idx="2964">
                  <c:v>-0.50178070546658404</c:v>
                </c:pt>
                <c:pt idx="2965">
                  <c:v>-0.50163455137072599</c:v>
                </c:pt>
                <c:pt idx="2966">
                  <c:v>-0.50148476213452398</c:v>
                </c:pt>
                <c:pt idx="2967">
                  <c:v>-0.50133139462138898</c:v>
                </c:pt>
                <c:pt idx="2968">
                  <c:v>-0.501174578395712</c:v>
                </c:pt>
                <c:pt idx="2969">
                  <c:v>-0.50101449574942558</c:v>
                </c:pt>
                <c:pt idx="2970">
                  <c:v>-0.50085136573052658</c:v>
                </c:pt>
                <c:pt idx="2971">
                  <c:v>-0.50068543048768765</c:v>
                </c:pt>
                <c:pt idx="2972">
                  <c:v>-0.50051694431817151</c:v>
                </c:pt>
                <c:pt idx="2973">
                  <c:v>-0.50034617038149298</c:v>
                </c:pt>
                <c:pt idx="2974">
                  <c:v>-0.50017337409517904</c:v>
                </c:pt>
                <c:pt idx="2975">
                  <c:v>-0.49999881779421368</c:v>
                </c:pt>
                <c:pt idx="2976">
                  <c:v>-0.49982275610151217</c:v>
                </c:pt>
                <c:pt idx="2977">
                  <c:v>-0.49964543342067302</c:v>
                </c:pt>
                <c:pt idx="2978">
                  <c:v>-0.49946708229936804</c:v>
                </c:pt>
                <c:pt idx="2979">
                  <c:v>-0.49928792242828601</c:v>
                </c:pt>
                <c:pt idx="2980">
                  <c:v>-0.49910816008234504</c:v>
                </c:pt>
                <c:pt idx="2981">
                  <c:v>-0.49892798792820769</c:v>
                </c:pt>
                <c:pt idx="2982">
                  <c:v>-0.49874758511162298</c:v>
                </c:pt>
                <c:pt idx="2983">
                  <c:v>-0.49856711755735417</c:v>
                </c:pt>
                <c:pt idx="2984">
                  <c:v>-0.49838673842556652</c:v>
                </c:pt>
                <c:pt idx="2985">
                  <c:v>-0.49820658867898232</c:v>
                </c:pt>
                <c:pt idx="2986">
                  <c:v>-0.49802679772058361</c:v>
                </c:pt>
                <c:pt idx="2987">
                  <c:v>-0.49784748406851098</c:v>
                </c:pt>
                <c:pt idx="2988">
                  <c:v>-0.497668756055335</c:v>
                </c:pt>
                <c:pt idx="2989">
                  <c:v>-0.49749071249875032</c:v>
                </c:pt>
                <c:pt idx="2990">
                  <c:v>-0.49731344340097017</c:v>
                </c:pt>
                <c:pt idx="2991">
                  <c:v>-0.49713703068532772</c:v>
                </c:pt>
                <c:pt idx="2992">
                  <c:v>-0.49696154888020216</c:v>
                </c:pt>
                <c:pt idx="2993">
                  <c:v>-0.49678706574946063</c:v>
                </c:pt>
                <c:pt idx="2994">
                  <c:v>-0.49661364285361498</c:v>
                </c:pt>
                <c:pt idx="2995">
                  <c:v>-0.49644133601491602</c:v>
                </c:pt>
                <c:pt idx="2996">
                  <c:v>-0.49627019561441016</c:v>
                </c:pt>
                <c:pt idx="2997">
                  <c:v>-0.49610026606045105</c:v>
                </c:pt>
                <c:pt idx="2998">
                  <c:v>-0.49593158870288134</c:v>
                </c:pt>
                <c:pt idx="2999">
                  <c:v>-0.49576420207231497</c:v>
                </c:pt>
                <c:pt idx="3000">
                  <c:v>-0.49559813786873402</c:v>
                </c:pt>
                <c:pt idx="3001">
                  <c:v>-0.49543342696878201</c:v>
                </c:pt>
                <c:pt idx="3002">
                  <c:v>-0.49527010036514846</c:v>
                </c:pt>
                <c:pt idx="3003">
                  <c:v>-0.49510818760804592</c:v>
                </c:pt>
                <c:pt idx="3004">
                  <c:v>-0.49494771600273102</c:v>
                </c:pt>
                <c:pt idx="3005">
                  <c:v>-0.49478871025383575</c:v>
                </c:pt>
                <c:pt idx="3006">
                  <c:v>-0.49463119239548298</c:v>
                </c:pt>
                <c:pt idx="3007">
                  <c:v>-0.49447518191072776</c:v>
                </c:pt>
                <c:pt idx="3008">
                  <c:v>-0.49432069594169398</c:v>
                </c:pt>
                <c:pt idx="3009">
                  <c:v>-0.49416774954335901</c:v>
                </c:pt>
                <c:pt idx="3010">
                  <c:v>-0.49401635593293658</c:v>
                </c:pt>
                <c:pt idx="3011">
                  <c:v>-0.49386652668993758</c:v>
                </c:pt>
                <c:pt idx="3012">
                  <c:v>-0.49371827202072532</c:v>
                </c:pt>
                <c:pt idx="3013">
                  <c:v>-0.49357160068157302</c:v>
                </c:pt>
                <c:pt idx="3014">
                  <c:v>-0.4934265148812475</c:v>
                </c:pt>
                <c:pt idx="3015">
                  <c:v>-0.49328301664511476</c:v>
                </c:pt>
                <c:pt idx="3016">
                  <c:v>-0.49314111474385502</c:v>
                </c:pt>
                <c:pt idx="3017">
                  <c:v>-0.49300082047236232</c:v>
                </c:pt>
                <c:pt idx="3018">
                  <c:v>-0.49286214559032498</c:v>
                </c:pt>
                <c:pt idx="3019">
                  <c:v>-0.49272510116733897</c:v>
                </c:pt>
                <c:pt idx="3020">
                  <c:v>-0.49258969700963562</c:v>
                </c:pt>
                <c:pt idx="3021">
                  <c:v>-0.492455941426168</c:v>
                </c:pt>
                <c:pt idx="3022">
                  <c:v>-0.49232384116505168</c:v>
                </c:pt>
                <c:pt idx="3023">
                  <c:v>-0.49219340146367702</c:v>
                </c:pt>
                <c:pt idx="3024">
                  <c:v>-0.49206462610518298</c:v>
                </c:pt>
                <c:pt idx="3025">
                  <c:v>-0.49193751796644758</c:v>
                </c:pt>
                <c:pt idx="3026">
                  <c:v>-0.49181207938340543</c:v>
                </c:pt>
                <c:pt idx="3027">
                  <c:v>-0.49168831236723204</c:v>
                </c:pt>
                <c:pt idx="3028">
                  <c:v>-0.49156621880546075</c:v>
                </c:pt>
                <c:pt idx="3029">
                  <c:v>-0.49144580055450432</c:v>
                </c:pt>
                <c:pt idx="3030">
                  <c:v>-0.49132705946510302</c:v>
                </c:pt>
                <c:pt idx="3031">
                  <c:v>-0.49120999737395404</c:v>
                </c:pt>
                <c:pt idx="3032">
                  <c:v>-0.49109461607963334</c:v>
                </c:pt>
                <c:pt idx="3033">
                  <c:v>-0.49098091730955951</c:v>
                </c:pt>
                <c:pt idx="3034">
                  <c:v>-0.49086890268837252</c:v>
                </c:pt>
                <c:pt idx="3035">
                  <c:v>-0.49075857371317738</c:v>
                </c:pt>
                <c:pt idx="3036">
                  <c:v>-0.49064993169758198</c:v>
                </c:pt>
                <c:pt idx="3037">
                  <c:v>-0.49054297770827404</c:v>
                </c:pt>
                <c:pt idx="3038">
                  <c:v>-0.49043771266938702</c:v>
                </c:pt>
                <c:pt idx="3039">
                  <c:v>-0.49033413742056597</c:v>
                </c:pt>
                <c:pt idx="3040">
                  <c:v>-0.49023225273006299</c:v>
                </c:pt>
                <c:pt idx="3041">
                  <c:v>-0.49013205928501402</c:v>
                </c:pt>
                <c:pt idx="3042">
                  <c:v>-0.49003355766930801</c:v>
                </c:pt>
                <c:pt idx="3043">
                  <c:v>-0.48993674832989004</c:v>
                </c:pt>
                <c:pt idx="3044">
                  <c:v>-0.48984163154448934</c:v>
                </c:pt>
                <c:pt idx="3045">
                  <c:v>-0.48974820739262004</c:v>
                </c:pt>
                <c:pt idx="3046">
                  <c:v>-0.48965647574481663</c:v>
                </c:pt>
                <c:pt idx="3047">
                  <c:v>-0.48956643626669116</c:v>
                </c:pt>
                <c:pt idx="3048">
                  <c:v>-0.48947808843284668</c:v>
                </c:pt>
                <c:pt idx="3049">
                  <c:v>-0.48939143152849801</c:v>
                </c:pt>
                <c:pt idx="3050">
                  <c:v>-0.48930646464046762</c:v>
                </c:pt>
                <c:pt idx="3051">
                  <c:v>-0.48922318665369702</c:v>
                </c:pt>
                <c:pt idx="3052">
                  <c:v>-0.489141596251432</c:v>
                </c:pt>
                <c:pt idx="3053">
                  <c:v>-0.48906169191149534</c:v>
                </c:pt>
                <c:pt idx="3054">
                  <c:v>-0.48898347154532534</c:v>
                </c:pt>
                <c:pt idx="3055">
                  <c:v>-0.48890693236539234</c:v>
                </c:pt>
                <c:pt idx="3056">
                  <c:v>-0.48883207136301904</c:v>
                </c:pt>
                <c:pt idx="3057">
                  <c:v>-0.48875888561290776</c:v>
                </c:pt>
                <c:pt idx="3058">
                  <c:v>-0.48868737232837434</c:v>
                </c:pt>
                <c:pt idx="3059">
                  <c:v>-0.48861752880525217</c:v>
                </c:pt>
                <c:pt idx="3060">
                  <c:v>-0.48854935230679875</c:v>
                </c:pt>
                <c:pt idx="3061">
                  <c:v>-0.48848283993990843</c:v>
                </c:pt>
                <c:pt idx="3062">
                  <c:v>-0.48841798856531432</c:v>
                </c:pt>
                <c:pt idx="3063">
                  <c:v>-0.48835479473348375</c:v>
                </c:pt>
                <c:pt idx="3064">
                  <c:v>-0.48829325446186383</c:v>
                </c:pt>
                <c:pt idx="3065">
                  <c:v>-0.48823336289207397</c:v>
                </c:pt>
                <c:pt idx="3066">
                  <c:v>-0.488175114736214</c:v>
                </c:pt>
                <c:pt idx="3067">
                  <c:v>-0.48811850450182998</c:v>
                </c:pt>
                <c:pt idx="3068">
                  <c:v>-0.48806352614364235</c:v>
                </c:pt>
                <c:pt idx="3069">
                  <c:v>-0.48801017310559286</c:v>
                </c:pt>
                <c:pt idx="3070">
                  <c:v>-0.48795843886447804</c:v>
                </c:pt>
                <c:pt idx="3071">
                  <c:v>-0.48790831709270416</c:v>
                </c:pt>
                <c:pt idx="3072">
                  <c:v>-0.48785980160817832</c:v>
                </c:pt>
                <c:pt idx="3073">
                  <c:v>-0.48781288621722568</c:v>
                </c:pt>
                <c:pt idx="3074">
                  <c:v>-0.48776756454008102</c:v>
                </c:pt>
                <c:pt idx="3075">
                  <c:v>-0.48772382986877116</c:v>
                </c:pt>
                <c:pt idx="3076">
                  <c:v>-0.48768167507522275</c:v>
                </c:pt>
                <c:pt idx="3077">
                  <c:v>-0.48764109255490201</c:v>
                </c:pt>
                <c:pt idx="3078">
                  <c:v>-0.48760207426185576</c:v>
                </c:pt>
                <c:pt idx="3079">
                  <c:v>-0.48756461168894816</c:v>
                </c:pt>
                <c:pt idx="3080">
                  <c:v>-0.48752869559887363</c:v>
                </c:pt>
                <c:pt idx="3081">
                  <c:v>-0.48749431618866934</c:v>
                </c:pt>
                <c:pt idx="3082">
                  <c:v>-0.48746146309170846</c:v>
                </c:pt>
                <c:pt idx="3083">
                  <c:v>-0.48743012541384834</c:v>
                </c:pt>
                <c:pt idx="3084">
                  <c:v>-0.48740029178028704</c:v>
                </c:pt>
                <c:pt idx="3085">
                  <c:v>-0.48737195037680775</c:v>
                </c:pt>
                <c:pt idx="3086">
                  <c:v>-0.48734508898096351</c:v>
                </c:pt>
                <c:pt idx="3087">
                  <c:v>-0.48731969498277827</c:v>
                </c:pt>
                <c:pt idx="3088">
                  <c:v>-0.48729575539666098</c:v>
                </c:pt>
                <c:pt idx="3089">
                  <c:v>-0.48727325686623879</c:v>
                </c:pt>
                <c:pt idx="3090">
                  <c:v>-0.48725218566185152</c:v>
                </c:pt>
                <c:pt idx="3091">
                  <c:v>-0.48723252767358599</c:v>
                </c:pt>
                <c:pt idx="3092">
                  <c:v>-0.48721426840183502</c:v>
                </c:pt>
                <c:pt idx="3093">
                  <c:v>-0.48719739294811976</c:v>
                </c:pt>
                <c:pt idx="3094">
                  <c:v>-0.48718188600641832</c:v>
                </c:pt>
                <c:pt idx="3095">
                  <c:v>-0.48716773185385776</c:v>
                </c:pt>
                <c:pt idx="3096">
                  <c:v>-0.48715491434293834</c:v>
                </c:pt>
                <c:pt idx="3097">
                  <c:v>-0.48714341689808999</c:v>
                </c:pt>
                <c:pt idx="3098">
                  <c:v>-0.48713322251550473</c:v>
                </c:pt>
                <c:pt idx="3099">
                  <c:v>-0.4871243137643515</c:v>
                </c:pt>
                <c:pt idx="3100">
                  <c:v>-0.48711667278781762</c:v>
                </c:pt>
                <c:pt idx="3101">
                  <c:v>-0.48711028130306433</c:v>
                </c:pt>
                <c:pt idx="3102">
                  <c:v>-0.48710512059963001</c:v>
                </c:pt>
                <c:pt idx="3103">
                  <c:v>-0.48710117153552901</c:v>
                </c:pt>
                <c:pt idx="3104">
                  <c:v>-0.48709841449995717</c:v>
                </c:pt>
                <c:pt idx="3105">
                  <c:v>-0.48709682937099352</c:v>
                </c:pt>
                <c:pt idx="3106">
                  <c:v>-0.48709639550991451</c:v>
                </c:pt>
                <c:pt idx="3107">
                  <c:v>-0.48709709179609101</c:v>
                </c:pt>
                <c:pt idx="3108">
                  <c:v>-0.48709889666392808</c:v>
                </c:pt>
                <c:pt idx="3109">
                  <c:v>-0.48710178812545651</c:v>
                </c:pt>
                <c:pt idx="3110">
                  <c:v>-0.48710574377919008</c:v>
                </c:pt>
                <c:pt idx="3111">
                  <c:v>-0.48711074079387734</c:v>
                </c:pt>
                <c:pt idx="3112">
                  <c:v>-0.48711675586685904</c:v>
                </c:pt>
                <c:pt idx="3113">
                  <c:v>-0.48712376521305162</c:v>
                </c:pt>
                <c:pt idx="3114">
                  <c:v>-0.48713174458673525</c:v>
                </c:pt>
                <c:pt idx="3115">
                  <c:v>-0.48714066931401362</c:v>
                </c:pt>
                <c:pt idx="3116">
                  <c:v>-0.48715051431657208</c:v>
                </c:pt>
                <c:pt idx="3117">
                  <c:v>-0.48716125412491901</c:v>
                </c:pt>
                <c:pt idx="3118">
                  <c:v>-0.48717286286793104</c:v>
                </c:pt>
                <c:pt idx="3119">
                  <c:v>-0.48718531419145816</c:v>
                </c:pt>
                <c:pt idx="3120">
                  <c:v>-0.48719858123116438</c:v>
                </c:pt>
                <c:pt idx="3121">
                  <c:v>-0.48721263664009901</c:v>
                </c:pt>
                <c:pt idx="3122">
                  <c:v>-0.48722745263415401</c:v>
                </c:pt>
                <c:pt idx="3123">
                  <c:v>-0.48724300103292401</c:v>
                </c:pt>
                <c:pt idx="3124">
                  <c:v>-0.48725925329803099</c:v>
                </c:pt>
                <c:pt idx="3125">
                  <c:v>-0.48727618055189897</c:v>
                </c:pt>
                <c:pt idx="3126">
                  <c:v>-0.48729375358790999</c:v>
                </c:pt>
                <c:pt idx="3127">
                  <c:v>-0.48731194287282376</c:v>
                </c:pt>
                <c:pt idx="3128">
                  <c:v>-0.487330718545332</c:v>
                </c:pt>
                <c:pt idx="3129">
                  <c:v>-0.48735005041441898</c:v>
                </c:pt>
                <c:pt idx="3130">
                  <c:v>-0.48736990795970586</c:v>
                </c:pt>
                <c:pt idx="3131">
                  <c:v>-0.48739026033438304</c:v>
                </c:pt>
                <c:pt idx="3132">
                  <c:v>-0.48741107636949316</c:v>
                </c:pt>
                <c:pt idx="3133">
                  <c:v>-0.48743232457872893</c:v>
                </c:pt>
                <c:pt idx="3134">
                  <c:v>-0.48745397316643452</c:v>
                </c:pt>
                <c:pt idx="3135">
                  <c:v>-0.48747599003971204</c:v>
                </c:pt>
                <c:pt idx="3136">
                  <c:v>-0.48749834282262416</c:v>
                </c:pt>
                <c:pt idx="3137">
                  <c:v>-0.48752099887227368</c:v>
                </c:pt>
                <c:pt idx="3138">
                  <c:v>-0.48754392529598717</c:v>
                </c:pt>
                <c:pt idx="3139">
                  <c:v>-0.487567088971323</c:v>
                </c:pt>
                <c:pt idx="3140">
                  <c:v>-0.48759045656896699</c:v>
                </c:pt>
                <c:pt idx="3141">
                  <c:v>-0.48761399457754834</c:v>
                </c:pt>
                <c:pt idx="3142">
                  <c:v>-0.48763766932859298</c:v>
                </c:pt>
                <c:pt idx="3143">
                  <c:v>-0.48766144702015002</c:v>
                </c:pt>
                <c:pt idx="3144">
                  <c:v>-0.48768529373812308</c:v>
                </c:pt>
                <c:pt idx="3145">
                  <c:v>-0.48770917547100301</c:v>
                </c:pt>
                <c:pt idx="3146">
                  <c:v>-0.48773305812209583</c:v>
                </c:pt>
                <c:pt idx="3147">
                  <c:v>-0.48775690753220352</c:v>
                </c:pt>
                <c:pt idx="3148">
                  <c:v>-0.48778068948702952</c:v>
                </c:pt>
                <c:pt idx="3149">
                  <c:v>-0.48780436972418362</c:v>
                </c:pt>
                <c:pt idx="3150">
                  <c:v>-0.48782791394326469</c:v>
                </c:pt>
                <c:pt idx="3151">
                  <c:v>-0.48785128781872888</c:v>
                </c:pt>
                <c:pt idx="3152">
                  <c:v>-0.48787445701261656</c:v>
                </c:pt>
                <c:pt idx="3153">
                  <c:v>-0.48789738718728776</c:v>
                </c:pt>
                <c:pt idx="3154">
                  <c:v>-0.48792004401961575</c:v>
                </c:pt>
                <c:pt idx="3155">
                  <c:v>-0.48794239321713134</c:v>
                </c:pt>
                <c:pt idx="3156">
                  <c:v>-0.48796440053540652</c:v>
                </c:pt>
                <c:pt idx="3157">
                  <c:v>-0.48798603179545463</c:v>
                </c:pt>
                <c:pt idx="3158">
                  <c:v>-0.48800725289983632</c:v>
                </c:pt>
                <c:pt idx="3159">
                  <c:v>-0.48802802984648652</c:v>
                </c:pt>
                <c:pt idx="3160">
                  <c:v>-0.48804832874023701</c:v>
                </c:pt>
                <c:pt idx="3161">
                  <c:v>-0.48806811580296033</c:v>
                </c:pt>
                <c:pt idx="3162">
                  <c:v>-0.48808735738262904</c:v>
                </c:pt>
                <c:pt idx="3163">
                  <c:v>-0.48810601995779934</c:v>
                </c:pt>
                <c:pt idx="3164">
                  <c:v>-0.48812407014018017</c:v>
                </c:pt>
                <c:pt idx="3165">
                  <c:v>-0.48814147468082508</c:v>
                </c:pt>
                <c:pt idx="3166">
                  <c:v>-0.48815820048248898</c:v>
                </c:pt>
                <c:pt idx="3167">
                  <c:v>-0.48817421461727817</c:v>
                </c:pt>
                <c:pt idx="3168">
                  <c:v>-0.48818948434734905</c:v>
                </c:pt>
                <c:pt idx="3169">
                  <c:v>-0.48820397714647135</c:v>
                </c:pt>
                <c:pt idx="3170">
                  <c:v>-0.48821766072073308</c:v>
                </c:pt>
                <c:pt idx="3171">
                  <c:v>-0.48823050300756898</c:v>
                </c:pt>
                <c:pt idx="3172">
                  <c:v>-0.48824247216545352</c:v>
                </c:pt>
                <c:pt idx="3173">
                  <c:v>-0.48825353667122279</c:v>
                </c:pt>
                <c:pt idx="3174">
                  <c:v>-0.48826366532807175</c:v>
                </c:pt>
                <c:pt idx="3175">
                  <c:v>-0.48827282725805204</c:v>
                </c:pt>
                <c:pt idx="3176">
                  <c:v>-0.4882809918995602</c:v>
                </c:pt>
                <c:pt idx="3177">
                  <c:v>-0.48828812900852908</c:v>
                </c:pt>
                <c:pt idx="3178">
                  <c:v>-0.488294208662374</c:v>
                </c:pt>
                <c:pt idx="3179">
                  <c:v>-0.48829920125965676</c:v>
                </c:pt>
                <c:pt idx="3180">
                  <c:v>-0.48830307751691998</c:v>
                </c:pt>
                <c:pt idx="3181">
                  <c:v>-0.48830580851543398</c:v>
                </c:pt>
                <c:pt idx="3182">
                  <c:v>-0.48830736570819216</c:v>
                </c:pt>
                <c:pt idx="3183">
                  <c:v>-0.48830772092055086</c:v>
                </c:pt>
                <c:pt idx="3184">
                  <c:v>-0.48830684635502175</c:v>
                </c:pt>
                <c:pt idx="3185">
                  <c:v>-0.48830471459898916</c:v>
                </c:pt>
                <c:pt idx="3186">
                  <c:v>-0.48830129863459398</c:v>
                </c:pt>
                <c:pt idx="3187">
                  <c:v>-0.48829657185019132</c:v>
                </c:pt>
                <c:pt idx="3188">
                  <c:v>-0.48829050805285934</c:v>
                </c:pt>
                <c:pt idx="3189">
                  <c:v>-0.48828308147814498</c:v>
                </c:pt>
                <c:pt idx="3190">
                  <c:v>-0.48827426680686575</c:v>
                </c:pt>
                <c:pt idx="3191">
                  <c:v>-0.48826403918245104</c:v>
                </c:pt>
                <c:pt idx="3192">
                  <c:v>-0.48825237421897238</c:v>
                </c:pt>
                <c:pt idx="3193">
                  <c:v>-0.48823924801152596</c:v>
                </c:pt>
                <c:pt idx="3194">
                  <c:v>-0.48822463714646286</c:v>
                </c:pt>
                <c:pt idx="3195">
                  <c:v>-0.48820851871124432</c:v>
                </c:pt>
                <c:pt idx="3196">
                  <c:v>-0.48819087030422675</c:v>
                </c:pt>
                <c:pt idx="3197">
                  <c:v>-0.48817167004437434</c:v>
                </c:pt>
                <c:pt idx="3198">
                  <c:v>-0.48815089653514132</c:v>
                </c:pt>
                <c:pt idx="3199">
                  <c:v>-0.48812852883555152</c:v>
                </c:pt>
                <c:pt idx="3200">
                  <c:v>-0.488104546616697</c:v>
                </c:pt>
                <c:pt idx="3201">
                  <c:v>-0.48807893016494369</c:v>
                </c:pt>
                <c:pt idx="3202">
                  <c:v>-0.48805166037083175</c:v>
                </c:pt>
                <c:pt idx="3203">
                  <c:v>-0.48802271872307051</c:v>
                </c:pt>
                <c:pt idx="3204">
                  <c:v>-0.48799208730592475</c:v>
                </c:pt>
                <c:pt idx="3205">
                  <c:v>-0.48795974879999998</c:v>
                </c:pt>
                <c:pt idx="3206">
                  <c:v>-0.48792568648569434</c:v>
                </c:pt>
                <c:pt idx="3207">
                  <c:v>-0.48788988424726742</c:v>
                </c:pt>
                <c:pt idx="3208">
                  <c:v>-0.48785232657746452</c:v>
                </c:pt>
                <c:pt idx="3209">
                  <c:v>-0.48781299858028004</c:v>
                </c:pt>
                <c:pt idx="3210">
                  <c:v>-0.48777188597144533</c:v>
                </c:pt>
                <c:pt idx="3211">
                  <c:v>-0.48772897508011104</c:v>
                </c:pt>
                <c:pt idx="3212">
                  <c:v>-0.48768425285075234</c:v>
                </c:pt>
                <c:pt idx="3213">
                  <c:v>-0.48763770684475932</c:v>
                </c:pt>
                <c:pt idx="3214">
                  <c:v>-0.48758932514954362</c:v>
                </c:pt>
                <c:pt idx="3215">
                  <c:v>-0.48753909640210075</c:v>
                </c:pt>
                <c:pt idx="3216">
                  <c:v>-0.48748700998622951</c:v>
                </c:pt>
                <c:pt idx="3217">
                  <c:v>-0.48743305597227798</c:v>
                </c:pt>
                <c:pt idx="3218">
                  <c:v>-0.48737722507923004</c:v>
                </c:pt>
                <c:pt idx="3219">
                  <c:v>-0.48731950864949486</c:v>
                </c:pt>
                <c:pt idx="3220">
                  <c:v>-0.48725989863142199</c:v>
                </c:pt>
                <c:pt idx="3221">
                  <c:v>-0.48719838756732498</c:v>
                </c:pt>
                <c:pt idx="3222">
                  <c:v>-0.48713496858536398</c:v>
                </c:pt>
                <c:pt idx="3223">
                  <c:v>-0.48706963539410375</c:v>
                </c:pt>
                <c:pt idx="3224">
                  <c:v>-0.48700238227877152</c:v>
                </c:pt>
                <c:pt idx="3225">
                  <c:v>-0.486933204098564</c:v>
                </c:pt>
                <c:pt idx="3226">
                  <c:v>-0.48686209628445243</c:v>
                </c:pt>
                <c:pt idx="3227">
                  <c:v>-0.48678905491469232</c:v>
                </c:pt>
                <c:pt idx="3228">
                  <c:v>-0.48671407655710408</c:v>
                </c:pt>
                <c:pt idx="3229">
                  <c:v>-0.48663715833649579</c:v>
                </c:pt>
                <c:pt idx="3230">
                  <c:v>-0.48655829794377276</c:v>
                </c:pt>
                <c:pt idx="3231">
                  <c:v>-0.48647749362485143</c:v>
                </c:pt>
                <c:pt idx="3232">
                  <c:v>-0.48639474417657802</c:v>
                </c:pt>
                <c:pt idx="3233">
                  <c:v>-0.48631004894311097</c:v>
                </c:pt>
                <c:pt idx="3234">
                  <c:v>-0.48622340781179202</c:v>
                </c:pt>
                <c:pt idx="3235">
                  <c:v>-0.48613482120877038</c:v>
                </c:pt>
                <c:pt idx="3236">
                  <c:v>-0.48604429009439898</c:v>
                </c:pt>
                <c:pt idx="3237">
                  <c:v>-0.48595181595849052</c:v>
                </c:pt>
                <c:pt idx="3238">
                  <c:v>-0.48585740081538298</c:v>
                </c:pt>
                <c:pt idx="3239">
                  <c:v>-0.48576104719852176</c:v>
                </c:pt>
                <c:pt idx="3240">
                  <c:v>-0.48566275815499632</c:v>
                </c:pt>
                <c:pt idx="3241">
                  <c:v>-0.48556253724050252</c:v>
                </c:pt>
                <c:pt idx="3242">
                  <c:v>-0.48546038851397288</c:v>
                </c:pt>
                <c:pt idx="3243">
                  <c:v>-0.485356316531731</c:v>
                </c:pt>
                <c:pt idx="3244">
                  <c:v>-0.485250326341233</c:v>
                </c:pt>
                <c:pt idx="3245">
                  <c:v>-0.48514242347443298</c:v>
                </c:pt>
                <c:pt idx="3246">
                  <c:v>-0.48503261394085462</c:v>
                </c:pt>
                <c:pt idx="3247">
                  <c:v>-0.48492090422035633</c:v>
                </c:pt>
                <c:pt idx="3248">
                  <c:v>-0.48480730125571375</c:v>
                </c:pt>
                <c:pt idx="3249">
                  <c:v>-0.48469181244493276</c:v>
                </c:pt>
                <c:pt idx="3250">
                  <c:v>-0.48457444563336438</c:v>
                </c:pt>
                <c:pt idx="3251">
                  <c:v>-0.48445520910551398</c:v>
                </c:pt>
                <c:pt idx="3252">
                  <c:v>-0.48433411157667838</c:v>
                </c:pt>
                <c:pt idx="3253">
                  <c:v>-0.48421116218113375</c:v>
                </c:pt>
                <c:pt idx="3254">
                  <c:v>-0.48408637045892838</c:v>
                </c:pt>
                <c:pt idx="3255">
                  <c:v>-0.48395974635382116</c:v>
                </c:pt>
                <c:pt idx="3256">
                  <c:v>-0.48383130020736997</c:v>
                </c:pt>
                <c:pt idx="3257">
                  <c:v>-0.48370104274959375</c:v>
                </c:pt>
                <c:pt idx="3258">
                  <c:v>-0.48356898508776863</c:v>
                </c:pt>
                <c:pt idx="3259">
                  <c:v>-0.48343513869434301</c:v>
                </c:pt>
                <c:pt idx="3260">
                  <c:v>-0.48329951539471316</c:v>
                </c:pt>
                <c:pt idx="3261">
                  <c:v>-0.48316212735514652</c:v>
                </c:pt>
                <c:pt idx="3262">
                  <c:v>-0.48302298707124763</c:v>
                </c:pt>
                <c:pt idx="3263">
                  <c:v>-0.48288210735690962</c:v>
                </c:pt>
                <c:pt idx="3264">
                  <c:v>-0.48273950133379101</c:v>
                </c:pt>
                <c:pt idx="3265">
                  <c:v>-0.48259518242122179</c:v>
                </c:pt>
                <c:pt idx="3266">
                  <c:v>-0.48244916432645751</c:v>
                </c:pt>
                <c:pt idx="3267">
                  <c:v>-0.48230146103434668</c:v>
                </c:pt>
                <c:pt idx="3268">
                  <c:v>-0.48215208679763016</c:v>
                </c:pt>
                <c:pt idx="3269">
                  <c:v>-0.48200105613533373</c:v>
                </c:pt>
                <c:pt idx="3270">
                  <c:v>-0.48184838382505468</c:v>
                </c:pt>
                <c:pt idx="3271">
                  <c:v>-0.48169408489483234</c:v>
                </c:pt>
                <c:pt idx="3272">
                  <c:v>-0.48153817461531601</c:v>
                </c:pt>
                <c:pt idx="3273">
                  <c:v>-0.48138066849202604</c:v>
                </c:pt>
                <c:pt idx="3274">
                  <c:v>-0.48122158225768852</c:v>
                </c:pt>
                <c:pt idx="3275">
                  <c:v>-0.48106093186463245</c:v>
                </c:pt>
                <c:pt idx="3276">
                  <c:v>-0.48089873347717332</c:v>
                </c:pt>
                <c:pt idx="3277">
                  <c:v>-0.48073500346394799</c:v>
                </c:pt>
                <c:pt idx="3278">
                  <c:v>-0.48056975838977628</c:v>
                </c:pt>
                <c:pt idx="3279">
                  <c:v>-0.48040301500835297</c:v>
                </c:pt>
                <c:pt idx="3280">
                  <c:v>-0.48023479025606508</c:v>
                </c:pt>
                <c:pt idx="3281">
                  <c:v>-0.48006510124523238</c:v>
                </c:pt>
                <c:pt idx="3282">
                  <c:v>-0.47989396525733752</c:v>
                </c:pt>
                <c:pt idx="3283">
                  <c:v>-0.47972139973647332</c:v>
                </c:pt>
                <c:pt idx="3284">
                  <c:v>-0.479547422283153</c:v>
                </c:pt>
                <c:pt idx="3285">
                  <c:v>-0.47937205064844546</c:v>
                </c:pt>
                <c:pt idx="3286">
                  <c:v>-0.47919530272814476</c:v>
                </c:pt>
                <c:pt idx="3287">
                  <c:v>-0.47901719655563102</c:v>
                </c:pt>
                <c:pt idx="3288">
                  <c:v>-0.47883775029906234</c:v>
                </c:pt>
                <c:pt idx="3289">
                  <c:v>-0.47865698225530334</c:v>
                </c:pt>
                <c:pt idx="3290">
                  <c:v>-0.47847491084254262</c:v>
                </c:pt>
                <c:pt idx="3291">
                  <c:v>-0.47829155460253148</c:v>
                </c:pt>
                <c:pt idx="3292">
                  <c:v>-0.47810693219596334</c:v>
                </c:pt>
                <c:pt idx="3293">
                  <c:v>-0.47792106239589016</c:v>
                </c:pt>
                <c:pt idx="3294">
                  <c:v>-0.47773396408077301</c:v>
                </c:pt>
                <c:pt idx="3295">
                  <c:v>-0.47754565622742001</c:v>
                </c:pt>
                <c:pt idx="3296">
                  <c:v>-0.47735615790403851</c:v>
                </c:pt>
                <c:pt idx="3297">
                  <c:v>-0.47716548826354932</c:v>
                </c:pt>
                <c:pt idx="3298">
                  <c:v>-0.47697366653725404</c:v>
                </c:pt>
                <c:pt idx="3299">
                  <c:v>-0.47678071202881234</c:v>
                </c:pt>
                <c:pt idx="3300">
                  <c:v>-0.47658664410857798</c:v>
                </c:pt>
                <c:pt idx="3301">
                  <c:v>-0.476391482208183</c:v>
                </c:pt>
                <c:pt idx="3302">
                  <c:v>-0.47619524581550793</c:v>
                </c:pt>
                <c:pt idx="3303">
                  <c:v>-0.47599795447173848</c:v>
                </c:pt>
                <c:pt idx="3304">
                  <c:v>-0.47579962776519474</c:v>
                </c:pt>
                <c:pt idx="3305">
                  <c:v>-0.47560028532420662</c:v>
                </c:pt>
                <c:pt idx="3306">
                  <c:v>-0.47539994681288517</c:v>
                </c:pt>
                <c:pt idx="3307">
                  <c:v>-0.47519863192657902</c:v>
                </c:pt>
                <c:pt idx="3308">
                  <c:v>-0.47499636038728804</c:v>
                </c:pt>
                <c:pt idx="3309">
                  <c:v>-0.47479315193907601</c:v>
                </c:pt>
                <c:pt idx="3310">
                  <c:v>-0.47458902634353001</c:v>
                </c:pt>
                <c:pt idx="3311">
                  <c:v>-0.47438400337595843</c:v>
                </c:pt>
                <c:pt idx="3312">
                  <c:v>-0.47417810282196332</c:v>
                </c:pt>
                <c:pt idx="3313">
                  <c:v>-0.47397134447418893</c:v>
                </c:pt>
                <c:pt idx="3314">
                  <c:v>-0.47376374812856376</c:v>
                </c:pt>
                <c:pt idx="3315">
                  <c:v>-0.47355533358109603</c:v>
                </c:pt>
                <c:pt idx="3316">
                  <c:v>-0.47334612062547998</c:v>
                </c:pt>
                <c:pt idx="3317">
                  <c:v>-0.47313612905065588</c:v>
                </c:pt>
                <c:pt idx="3318">
                  <c:v>-0.47292537863956752</c:v>
                </c:pt>
                <c:pt idx="3319">
                  <c:v>-0.47271388916795876</c:v>
                </c:pt>
                <c:pt idx="3320">
                  <c:v>-0.47250168040325302</c:v>
                </c:pt>
                <c:pt idx="3321">
                  <c:v>-0.47228877210373832</c:v>
                </c:pt>
                <c:pt idx="3322">
                  <c:v>-0.47207518401749432</c:v>
                </c:pt>
                <c:pt idx="3323">
                  <c:v>-0.47186093588090033</c:v>
                </c:pt>
                <c:pt idx="3324">
                  <c:v>-0.471646047417208</c:v>
                </c:pt>
                <c:pt idx="3325">
                  <c:v>-0.47143053833535198</c:v>
                </c:pt>
                <c:pt idx="3326">
                  <c:v>-0.47121442832892002</c:v>
                </c:pt>
                <c:pt idx="3327">
                  <c:v>-0.470997737075324</c:v>
                </c:pt>
                <c:pt idx="3328">
                  <c:v>-0.47078048423029534</c:v>
                </c:pt>
                <c:pt idx="3329">
                  <c:v>-0.47056268940922252</c:v>
                </c:pt>
                <c:pt idx="3330">
                  <c:v>-0.47034437219879038</c:v>
                </c:pt>
                <c:pt idx="3331">
                  <c:v>-0.47012555217591501</c:v>
                </c:pt>
                <c:pt idx="3332">
                  <c:v>-0.46990624891401717</c:v>
                </c:pt>
                <c:pt idx="3333">
                  <c:v>-0.46968648198108576</c:v>
                </c:pt>
                <c:pt idx="3334">
                  <c:v>-0.46946627093496468</c:v>
                </c:pt>
                <c:pt idx="3335">
                  <c:v>-0.46924563531999408</c:v>
                </c:pt>
                <c:pt idx="3336">
                  <c:v>-0.46902459466473334</c:v>
                </c:pt>
                <c:pt idx="3337">
                  <c:v>-0.46880316847981252</c:v>
                </c:pt>
                <c:pt idx="3338">
                  <c:v>-0.46858137625582252</c:v>
                </c:pt>
                <c:pt idx="3339">
                  <c:v>-0.46835923746118074</c:v>
                </c:pt>
                <c:pt idx="3340">
                  <c:v>-0.46813677154008132</c:v>
                </c:pt>
                <c:pt idx="3341">
                  <c:v>-0.46791399791059834</c:v>
                </c:pt>
                <c:pt idx="3342">
                  <c:v>-0.46769093595382832</c:v>
                </c:pt>
                <c:pt idx="3343">
                  <c:v>-0.46746760495612399</c:v>
                </c:pt>
                <c:pt idx="3344">
                  <c:v>-0.46724402409254001</c:v>
                </c:pt>
                <c:pt idx="3345">
                  <c:v>-0.46702021250071002</c:v>
                </c:pt>
                <c:pt idx="3346">
                  <c:v>-0.46679618939015732</c:v>
                </c:pt>
                <c:pt idx="3347">
                  <c:v>-0.46657197393026262</c:v>
                </c:pt>
                <c:pt idx="3348">
                  <c:v>-0.46634758531218734</c:v>
                </c:pt>
                <c:pt idx="3349">
                  <c:v>-0.46612304274313748</c:v>
                </c:pt>
                <c:pt idx="3350">
                  <c:v>-0.46589836543446062</c:v>
                </c:pt>
                <c:pt idx="3351">
                  <c:v>-0.46567357258958297</c:v>
                </c:pt>
                <c:pt idx="3352">
                  <c:v>-0.46544868339351475</c:v>
                </c:pt>
                <c:pt idx="3353">
                  <c:v>-0.46522371700451798</c:v>
                </c:pt>
                <c:pt idx="3354">
                  <c:v>-0.46499869254832399</c:v>
                </c:pt>
                <c:pt idx="3355">
                  <c:v>-0.46477362911464776</c:v>
                </c:pt>
                <c:pt idx="3356">
                  <c:v>-0.46454854575576332</c:v>
                </c:pt>
                <c:pt idx="3357">
                  <c:v>-0.46432346148675852</c:v>
                </c:pt>
                <c:pt idx="3358">
                  <c:v>-0.46409839528694252</c:v>
                </c:pt>
                <c:pt idx="3359">
                  <c:v>-0.46387336610205004</c:v>
                </c:pt>
                <c:pt idx="3360">
                  <c:v>-0.46364839284725934</c:v>
                </c:pt>
                <c:pt idx="3361">
                  <c:v>-0.463423494410728</c:v>
                </c:pt>
                <c:pt idx="3362">
                  <c:v>-0.46319868965679301</c:v>
                </c:pt>
                <c:pt idx="3363">
                  <c:v>-0.46297399742873702</c:v>
                </c:pt>
                <c:pt idx="3364">
                  <c:v>-0.46274943655082279</c:v>
                </c:pt>
                <c:pt idx="3365">
                  <c:v>-0.46252502583035898</c:v>
                </c:pt>
                <c:pt idx="3366">
                  <c:v>-0.46230078405949104</c:v>
                </c:pt>
                <c:pt idx="3367">
                  <c:v>-0.46207673001670402</c:v>
                </c:pt>
                <c:pt idx="3368">
                  <c:v>-0.46185288246807632</c:v>
                </c:pt>
                <c:pt idx="3369">
                  <c:v>-0.46162926016820832</c:v>
                </c:pt>
                <c:pt idx="3370">
                  <c:v>-0.46140588186094733</c:v>
                </c:pt>
                <c:pt idx="3371">
                  <c:v>-0.46118276627985844</c:v>
                </c:pt>
                <c:pt idx="3372">
                  <c:v>-0.460959932148512</c:v>
                </c:pt>
                <c:pt idx="3373">
                  <c:v>-0.460737398180668</c:v>
                </c:pt>
                <c:pt idx="3374">
                  <c:v>-0.46051518308031608</c:v>
                </c:pt>
                <c:pt idx="3375">
                  <c:v>-0.46029330554161879</c:v>
                </c:pt>
                <c:pt idx="3376">
                  <c:v>-0.46007178424866552</c:v>
                </c:pt>
                <c:pt idx="3377">
                  <c:v>-0.45985063787513508</c:v>
                </c:pt>
                <c:pt idx="3378">
                  <c:v>-0.45962988508408004</c:v>
                </c:pt>
                <c:pt idx="3379">
                  <c:v>-0.45940954452768701</c:v>
                </c:pt>
                <c:pt idx="3380">
                  <c:v>-0.45918963484704134</c:v>
                </c:pt>
                <c:pt idx="3381">
                  <c:v>-0.45897017467185275</c:v>
                </c:pt>
                <c:pt idx="3382">
                  <c:v>-0.45875118262027575</c:v>
                </c:pt>
                <c:pt idx="3383">
                  <c:v>-0.45853267729878538</c:v>
                </c:pt>
                <c:pt idx="3384">
                  <c:v>-0.45831467730206943</c:v>
                </c:pt>
                <c:pt idx="3385">
                  <c:v>-0.45809720121311975</c:v>
                </c:pt>
                <c:pt idx="3386">
                  <c:v>-0.45788026759943362</c:v>
                </c:pt>
                <c:pt idx="3387">
                  <c:v>-0.45766389500642402</c:v>
                </c:pt>
                <c:pt idx="3388">
                  <c:v>-0.45744810195449775</c:v>
                </c:pt>
                <c:pt idx="3389">
                  <c:v>-0.45723290694468338</c:v>
                </c:pt>
                <c:pt idx="3390">
                  <c:v>-0.45701832846618079</c:v>
                </c:pt>
                <c:pt idx="3391">
                  <c:v>-0.45680438500128734</c:v>
                </c:pt>
                <c:pt idx="3392">
                  <c:v>-0.45659109502842599</c:v>
                </c:pt>
                <c:pt idx="3393">
                  <c:v>-0.45637847702304868</c:v>
                </c:pt>
                <c:pt idx="3394">
                  <c:v>-0.45616654945659174</c:v>
                </c:pt>
                <c:pt idx="3395">
                  <c:v>-0.45595533082655293</c:v>
                </c:pt>
                <c:pt idx="3396">
                  <c:v>-0.45574483960826501</c:v>
                </c:pt>
                <c:pt idx="3397">
                  <c:v>-0.45553509423046401</c:v>
                </c:pt>
                <c:pt idx="3398">
                  <c:v>-0.45532611310565768</c:v>
                </c:pt>
                <c:pt idx="3399">
                  <c:v>-0.45511791462659879</c:v>
                </c:pt>
                <c:pt idx="3400">
                  <c:v>-0.45491051716279152</c:v>
                </c:pt>
                <c:pt idx="3401">
                  <c:v>-0.45470393905704698</c:v>
                </c:pt>
                <c:pt idx="3402">
                  <c:v>-0.45449819862234297</c:v>
                </c:pt>
                <c:pt idx="3403">
                  <c:v>-0.45429331413898366</c:v>
                </c:pt>
                <c:pt idx="3404">
                  <c:v>-0.45408930385222351</c:v>
                </c:pt>
                <c:pt idx="3405">
                  <c:v>-0.45388618597025943</c:v>
                </c:pt>
                <c:pt idx="3406">
                  <c:v>-0.453683978661791</c:v>
                </c:pt>
                <c:pt idx="3407">
                  <c:v>-0.45348270004011798</c:v>
                </c:pt>
                <c:pt idx="3408">
                  <c:v>-0.45328236814757217</c:v>
                </c:pt>
                <c:pt idx="3409">
                  <c:v>-0.453083000956094</c:v>
                </c:pt>
                <c:pt idx="3410">
                  <c:v>-0.45288461637838434</c:v>
                </c:pt>
                <c:pt idx="3411">
                  <c:v>-0.452687232281069</c:v>
                </c:pt>
                <c:pt idx="3412">
                  <c:v>-0.45249086649575398</c:v>
                </c:pt>
                <c:pt idx="3413">
                  <c:v>-0.45229553682627266</c:v>
                </c:pt>
                <c:pt idx="3414">
                  <c:v>-0.45210126105202197</c:v>
                </c:pt>
                <c:pt idx="3415">
                  <c:v>-0.45190805692789032</c:v>
                </c:pt>
                <c:pt idx="3416">
                  <c:v>-0.45171594218162275</c:v>
                </c:pt>
                <c:pt idx="3417">
                  <c:v>-0.45152493450944975</c:v>
                </c:pt>
                <c:pt idx="3418">
                  <c:v>-0.45133505157083875</c:v>
                </c:pt>
                <c:pt idx="3419">
                  <c:v>-0.45114631098117075</c:v>
                </c:pt>
                <c:pt idx="3420">
                  <c:v>-0.45095873030154432</c:v>
                </c:pt>
                <c:pt idx="3421">
                  <c:v>-0.450772327030035</c:v>
                </c:pt>
                <c:pt idx="3422">
                  <c:v>-0.45058711859596601</c:v>
                </c:pt>
                <c:pt idx="3423">
                  <c:v>-0.45040312240235175</c:v>
                </c:pt>
                <c:pt idx="3424">
                  <c:v>-0.45022035572958402</c:v>
                </c:pt>
                <c:pt idx="3425">
                  <c:v>-0.45003883578001902</c:v>
                </c:pt>
                <c:pt idx="3426">
                  <c:v>-0.44985857968873438</c:v>
                </c:pt>
                <c:pt idx="3427">
                  <c:v>-0.44967960452411493</c:v>
                </c:pt>
                <c:pt idx="3428">
                  <c:v>-0.44950192728125732</c:v>
                </c:pt>
                <c:pt idx="3429">
                  <c:v>-0.44932556485857317</c:v>
                </c:pt>
                <c:pt idx="3430">
                  <c:v>-0.44915053405114203</c:v>
                </c:pt>
                <c:pt idx="3431">
                  <c:v>-0.44897685155775152</c:v>
                </c:pt>
                <c:pt idx="3432">
                  <c:v>-0.44880453399519998</c:v>
                </c:pt>
                <c:pt idx="3433">
                  <c:v>-0.44863359791104301</c:v>
                </c:pt>
                <c:pt idx="3434">
                  <c:v>-0.44846405979246534</c:v>
                </c:pt>
                <c:pt idx="3435">
                  <c:v>-0.44829593606991475</c:v>
                </c:pt>
                <c:pt idx="3436">
                  <c:v>-0.44812924311651775</c:v>
                </c:pt>
                <c:pt idx="3437">
                  <c:v>-0.44796399724385327</c:v>
                </c:pt>
                <c:pt idx="3438">
                  <c:v>-0.44780021469388598</c:v>
                </c:pt>
                <c:pt idx="3439">
                  <c:v>-0.44763791162975308</c:v>
                </c:pt>
                <c:pt idx="3440">
                  <c:v>-0.44747710412632175</c:v>
                </c:pt>
                <c:pt idx="3441">
                  <c:v>-0.44731780816127498</c:v>
                </c:pt>
                <c:pt idx="3442">
                  <c:v>-0.44716003960713274</c:v>
                </c:pt>
                <c:pt idx="3443">
                  <c:v>-0.44700381422323893</c:v>
                </c:pt>
                <c:pt idx="3444">
                  <c:v>-0.44684914764206102</c:v>
                </c:pt>
                <c:pt idx="3445">
                  <c:v>-0.44669605535024898</c:v>
                </c:pt>
                <c:pt idx="3446">
                  <c:v>-0.44654455267840976</c:v>
                </c:pt>
                <c:pt idx="3447">
                  <c:v>-0.446394654819536</c:v>
                </c:pt>
                <c:pt idx="3448">
                  <c:v>-0.44624637675668999</c:v>
                </c:pt>
                <c:pt idx="3449">
                  <c:v>-0.44609973332920216</c:v>
                </c:pt>
                <c:pt idx="3450">
                  <c:v>-0.44595473924830198</c:v>
                </c:pt>
                <c:pt idx="3451">
                  <c:v>-0.44581140911299116</c:v>
                </c:pt>
                <c:pt idx="3452">
                  <c:v>-0.44566975742312448</c:v>
                </c:pt>
                <c:pt idx="3453">
                  <c:v>-0.44552979858879199</c:v>
                </c:pt>
                <c:pt idx="3454">
                  <c:v>-0.44539154693640293</c:v>
                </c:pt>
                <c:pt idx="3455">
                  <c:v>-0.44525501670985002</c:v>
                </c:pt>
                <c:pt idx="3456">
                  <c:v>-0.44512022206846102</c:v>
                </c:pt>
                <c:pt idx="3457">
                  <c:v>-0.44498717708289204</c:v>
                </c:pt>
                <c:pt idx="3458">
                  <c:v>-0.44485589572945433</c:v>
                </c:pt>
                <c:pt idx="3459">
                  <c:v>-0.44472639188347451</c:v>
                </c:pt>
                <c:pt idx="3460">
                  <c:v>-0.44459867931203634</c:v>
                </c:pt>
                <c:pt idx="3461">
                  <c:v>-0.44447277166648752</c:v>
                </c:pt>
                <c:pt idx="3462">
                  <c:v>-0.44434868247508702</c:v>
                </c:pt>
                <c:pt idx="3463">
                  <c:v>-0.44422642513604332</c:v>
                </c:pt>
                <c:pt idx="3464">
                  <c:v>-0.444106012910432</c:v>
                </c:pt>
                <c:pt idx="3465">
                  <c:v>-0.44398745891394298</c:v>
                </c:pt>
                <c:pt idx="3466">
                  <c:v>-0.44387077610739434</c:v>
                </c:pt>
                <c:pt idx="3467">
                  <c:v>-0.44375597728689298</c:v>
                </c:pt>
                <c:pt idx="3468">
                  <c:v>-0.44364307507547601</c:v>
                </c:pt>
                <c:pt idx="3469">
                  <c:v>-0.44353208191774152</c:v>
                </c:pt>
                <c:pt idx="3470">
                  <c:v>-0.44342301007831803</c:v>
                </c:pt>
                <c:pt idx="3471">
                  <c:v>-0.44331587164382552</c:v>
                </c:pt>
                <c:pt idx="3472">
                  <c:v>-0.44321067852649693</c:v>
                </c:pt>
                <c:pt idx="3473">
                  <c:v>-0.44310744248249279</c:v>
                </c:pt>
                <c:pt idx="3474">
                  <c:v>-0.44300617508027534</c:v>
                </c:pt>
                <c:pt idx="3475">
                  <c:v>-0.44290688771365616</c:v>
                </c:pt>
                <c:pt idx="3476">
                  <c:v>-0.44280959161707917</c:v>
                </c:pt>
                <c:pt idx="3477">
                  <c:v>-0.44271429786640998</c:v>
                </c:pt>
                <c:pt idx="3478">
                  <c:v>-0.44262101737969234</c:v>
                </c:pt>
                <c:pt idx="3479">
                  <c:v>-0.44252976091732038</c:v>
                </c:pt>
                <c:pt idx="3480">
                  <c:v>-0.442440539081496</c:v>
                </c:pt>
                <c:pt idx="3481">
                  <c:v>-0.44235336231511002</c:v>
                </c:pt>
                <c:pt idx="3482">
                  <c:v>-0.44226824089560701</c:v>
                </c:pt>
                <c:pt idx="3483">
                  <c:v>-0.44218518492862402</c:v>
                </c:pt>
                <c:pt idx="3484">
                  <c:v>-0.44210420434071401</c:v>
                </c:pt>
                <c:pt idx="3485">
                  <c:v>-0.442025308870795</c:v>
                </c:pt>
                <c:pt idx="3486">
                  <c:v>-0.44194850806083702</c:v>
                </c:pt>
                <c:pt idx="3487">
                  <c:v>-0.44187381124627034</c:v>
                </c:pt>
                <c:pt idx="3488">
                  <c:v>-0.44180122754643703</c:v>
                </c:pt>
                <c:pt idx="3489">
                  <c:v>-0.44173076585527798</c:v>
                </c:pt>
                <c:pt idx="3490">
                  <c:v>-0.44166243483228101</c:v>
                </c:pt>
                <c:pt idx="3491">
                  <c:v>-0.44159624289371679</c:v>
                </c:pt>
                <c:pt idx="3492">
                  <c:v>-0.44153219820398776</c:v>
                </c:pt>
                <c:pt idx="3493">
                  <c:v>-0.44147030866661102</c:v>
                </c:pt>
                <c:pt idx="3494">
                  <c:v>-0.44141058191439475</c:v>
                </c:pt>
                <c:pt idx="3495">
                  <c:v>-0.44135302529875597</c:v>
                </c:pt>
                <c:pt idx="3496">
                  <c:v>-0.44129764587846876</c:v>
                </c:pt>
                <c:pt idx="3497">
                  <c:v>-0.44124445040802596</c:v>
                </c:pt>
                <c:pt idx="3498">
                  <c:v>-0.441193445325816</c:v>
                </c:pt>
                <c:pt idx="3499">
                  <c:v>-0.44114463674224402</c:v>
                </c:pt>
                <c:pt idx="3500">
                  <c:v>-0.44109803042818996</c:v>
                </c:pt>
                <c:pt idx="3501">
                  <c:v>-0.441053631804177</c:v>
                </c:pt>
                <c:pt idx="3502">
                  <c:v>-0.44101144593056002</c:v>
                </c:pt>
                <c:pt idx="3503">
                  <c:v>-0.44097147749898302</c:v>
                </c:pt>
                <c:pt idx="3504">
                  <c:v>-0.440933730824979</c:v>
                </c:pt>
                <c:pt idx="3505">
                  <c:v>-0.44089820984154332</c:v>
                </c:pt>
                <c:pt idx="3506">
                  <c:v>-0.440864918093332</c:v>
                </c:pt>
                <c:pt idx="3507">
                  <c:v>-0.44083385873103448</c:v>
                </c:pt>
                <c:pt idx="3508">
                  <c:v>-0.44080503450335079</c:v>
                </c:pt>
                <c:pt idx="3509">
                  <c:v>-0.44077844773985175</c:v>
                </c:pt>
                <c:pt idx="3510">
                  <c:v>-0.44075410035875001</c:v>
                </c:pt>
                <c:pt idx="3511">
                  <c:v>-0.440731993859308</c:v>
                </c:pt>
                <c:pt idx="3512">
                  <c:v>-0.44071212930894332</c:v>
                </c:pt>
                <c:pt idx="3513">
                  <c:v>-0.44069450733052901</c:v>
                </c:pt>
                <c:pt idx="3514">
                  <c:v>-0.440679128088801</c:v>
                </c:pt>
                <c:pt idx="3515">
                  <c:v>-0.44066599126897832</c:v>
                </c:pt>
                <c:pt idx="3516">
                  <c:v>-0.44065509606019065</c:v>
                </c:pt>
                <c:pt idx="3517">
                  <c:v>-0.440646441138559</c:v>
                </c:pt>
                <c:pt idx="3518">
                  <c:v>-0.44064002464933566</c:v>
                </c:pt>
                <c:pt idx="3519">
                  <c:v>-0.44063584418869584</c:v>
                </c:pt>
                <c:pt idx="3520">
                  <c:v>-0.44063389678556875</c:v>
                </c:pt>
                <c:pt idx="3521">
                  <c:v>-0.44063417888391693</c:v>
                </c:pt>
                <c:pt idx="3522">
                  <c:v>-0.44063668632564235</c:v>
                </c:pt>
                <c:pt idx="3523">
                  <c:v>-0.440641414334148</c:v>
                </c:pt>
                <c:pt idx="3524">
                  <c:v>-0.44064835749856479</c:v>
                </c:pt>
                <c:pt idx="3525">
                  <c:v>-0.44065750975790602</c:v>
                </c:pt>
                <c:pt idx="3526">
                  <c:v>-0.44066886438283004</c:v>
                </c:pt>
                <c:pt idx="3527">
                  <c:v>-0.44068241396151597</c:v>
                </c:pt>
                <c:pt idx="3528">
                  <c:v>-0.44069815038966398</c:v>
                </c:pt>
                <c:pt idx="3529">
                  <c:v>-0.44071606485952702</c:v>
                </c:pt>
                <c:pt idx="3530">
                  <c:v>-0.44073614784859466</c:v>
                </c:pt>
                <c:pt idx="3531">
                  <c:v>-0.44075838910841397</c:v>
                </c:pt>
                <c:pt idx="3532">
                  <c:v>-0.44078277765393198</c:v>
                </c:pt>
                <c:pt idx="3533">
                  <c:v>-0.44080930175371602</c:v>
                </c:pt>
                <c:pt idx="3534">
                  <c:v>-0.440837948920763</c:v>
                </c:pt>
                <c:pt idx="3535">
                  <c:v>-0.44086870590341104</c:v>
                </c:pt>
                <c:pt idx="3536">
                  <c:v>-0.44090155867802183</c:v>
                </c:pt>
                <c:pt idx="3537">
                  <c:v>-0.44093649244347299</c:v>
                </c:pt>
                <c:pt idx="3538">
                  <c:v>-0.44097349161669702</c:v>
                </c:pt>
                <c:pt idx="3539">
                  <c:v>-0.44101253982867317</c:v>
                </c:pt>
                <c:pt idx="3540">
                  <c:v>-0.44105361992031</c:v>
                </c:pt>
                <c:pt idx="3541">
                  <c:v>-0.44109671393801808</c:v>
                </c:pt>
                <c:pt idx="3542">
                  <c:v>-0.44114180312881202</c:v>
                </c:pt>
                <c:pt idx="3543">
                  <c:v>-0.44118886793503004</c:v>
                </c:pt>
                <c:pt idx="3544">
                  <c:v>-0.441237887988771</c:v>
                </c:pt>
                <c:pt idx="3545">
                  <c:v>-0.44128884210651775</c:v>
                </c:pt>
                <c:pt idx="3546">
                  <c:v>-0.44134170828429797</c:v>
                </c:pt>
                <c:pt idx="3547">
                  <c:v>-0.44139646369222751</c:v>
                </c:pt>
                <c:pt idx="3548">
                  <c:v>-0.44145308466973793</c:v>
                </c:pt>
                <c:pt idx="3549">
                  <c:v>-0.44151154672251974</c:v>
                </c:pt>
                <c:pt idx="3550">
                  <c:v>-0.44157182452364302</c:v>
                </c:pt>
                <c:pt idx="3551">
                  <c:v>-0.44163389190518099</c:v>
                </c:pt>
                <c:pt idx="3552">
                  <c:v>-0.44169772185720202</c:v>
                </c:pt>
                <c:pt idx="3553">
                  <c:v>-0.44176328653121666</c:v>
                </c:pt>
                <c:pt idx="3554">
                  <c:v>-0.44183055724421932</c:v>
                </c:pt>
                <c:pt idx="3555">
                  <c:v>-0.44189950446322879</c:v>
                </c:pt>
                <c:pt idx="3556">
                  <c:v>-0.44197009782716534</c:v>
                </c:pt>
                <c:pt idx="3557">
                  <c:v>-0.44204230617948198</c:v>
                </c:pt>
                <c:pt idx="3558">
                  <c:v>-0.44211609756272102</c:v>
                </c:pt>
                <c:pt idx="3559">
                  <c:v>-0.44219143922724202</c:v>
                </c:pt>
                <c:pt idx="3560">
                  <c:v>-0.44226829764246334</c:v>
                </c:pt>
                <c:pt idx="3561">
                  <c:v>-0.44234663851029299</c:v>
                </c:pt>
                <c:pt idx="3562">
                  <c:v>-0.44242642678049432</c:v>
                </c:pt>
                <c:pt idx="3563">
                  <c:v>-0.44250762666763499</c:v>
                </c:pt>
                <c:pt idx="3564">
                  <c:v>-0.44259020166943308</c:v>
                </c:pt>
                <c:pt idx="3565">
                  <c:v>-0.44267411458619366</c:v>
                </c:pt>
                <c:pt idx="3566">
                  <c:v>-0.44275932754118807</c:v>
                </c:pt>
                <c:pt idx="3567">
                  <c:v>-0.44284580200175999</c:v>
                </c:pt>
                <c:pt idx="3568">
                  <c:v>-0.44293349880103483</c:v>
                </c:pt>
                <c:pt idx="3569">
                  <c:v>-0.44302237816016232</c:v>
                </c:pt>
                <c:pt idx="3570">
                  <c:v>-0.44311239971096317</c:v>
                </c:pt>
                <c:pt idx="3571">
                  <c:v>-0.44320352251905776</c:v>
                </c:pt>
                <c:pt idx="3572">
                  <c:v>-0.443295705107487</c:v>
                </c:pt>
                <c:pt idx="3573">
                  <c:v>-0.44338890548090604</c:v>
                </c:pt>
                <c:pt idx="3574">
                  <c:v>-0.44348308115033702</c:v>
                </c:pt>
                <c:pt idx="3575">
                  <c:v>-0.44357818915861952</c:v>
                </c:pt>
                <c:pt idx="3576">
                  <c:v>-0.44367418610669201</c:v>
                </c:pt>
                <c:pt idx="3577">
                  <c:v>-0.44377102818108666</c:v>
                </c:pt>
                <c:pt idx="3578">
                  <c:v>-0.44386867118181733</c:v>
                </c:pt>
                <c:pt idx="3579">
                  <c:v>-0.44396707055078699</c:v>
                </c:pt>
                <c:pt idx="3580">
                  <c:v>-0.44406618140164122</c:v>
                </c:pt>
                <c:pt idx="3581">
                  <c:v>-0.44416595855074276</c:v>
                </c:pt>
                <c:pt idx="3582">
                  <c:v>-0.44426635654926999</c:v>
                </c:pt>
                <c:pt idx="3583">
                  <c:v>-0.44436732971621001</c:v>
                </c:pt>
                <c:pt idx="3584">
                  <c:v>-0.44446883217225552</c:v>
                </c:pt>
                <c:pt idx="3585">
                  <c:v>-0.44457081787448904</c:v>
                </c:pt>
                <c:pt idx="3586">
                  <c:v>-0.44467324065180674</c:v>
                </c:pt>
                <c:pt idx="3587">
                  <c:v>-0.44477605424095501</c:v>
                </c:pt>
                <c:pt idx="3588">
                  <c:v>-0.44487921232304234</c:v>
                </c:pt>
                <c:pt idx="3589">
                  <c:v>-0.44498266856055452</c:v>
                </c:pt>
                <c:pt idx="3590">
                  <c:v>-0.44508637663485662</c:v>
                </c:pt>
                <c:pt idx="3591">
                  <c:v>-0.44519029028738699</c:v>
                </c:pt>
                <c:pt idx="3592">
                  <c:v>-0.445294363350136</c:v>
                </c:pt>
                <c:pt idx="3593">
                  <c:v>-0.44539854978398202</c:v>
                </c:pt>
                <c:pt idx="3594">
                  <c:v>-0.44550280371937734</c:v>
                </c:pt>
                <c:pt idx="3595">
                  <c:v>-0.44560707949599299</c:v>
                </c:pt>
                <c:pt idx="3596">
                  <c:v>-0.44571133170139748</c:v>
                </c:pt>
                <c:pt idx="3597">
                  <c:v>-0.44581551520874452</c:v>
                </c:pt>
                <c:pt idx="3598">
                  <c:v>-0.44591958521352298</c:v>
                </c:pt>
                <c:pt idx="3599">
                  <c:v>-0.44602349726950652</c:v>
                </c:pt>
                <c:pt idx="3600">
                  <c:v>-0.44612720732384875</c:v>
                </c:pt>
                <c:pt idx="3601">
                  <c:v>-0.44623067175141201</c:v>
                </c:pt>
                <c:pt idx="3602">
                  <c:v>-0.44633384738829901</c:v>
                </c:pt>
                <c:pt idx="3603">
                  <c:v>-0.44643669156460852</c:v>
                </c:pt>
                <c:pt idx="3604">
                  <c:v>-0.44653916213646</c:v>
                </c:pt>
                <c:pt idx="3605">
                  <c:v>-0.44664121751733066</c:v>
                </c:pt>
                <c:pt idx="3606">
                  <c:v>-0.44674281670872779</c:v>
                </c:pt>
                <c:pt idx="3607">
                  <c:v>-0.44684391933027634</c:v>
                </c:pt>
                <c:pt idx="3608">
                  <c:v>-0.44694448564914352</c:v>
                </c:pt>
                <c:pt idx="3609">
                  <c:v>-0.44704447660844698</c:v>
                </c:pt>
                <c:pt idx="3610">
                  <c:v>-0.44714385385528499</c:v>
                </c:pt>
                <c:pt idx="3611">
                  <c:v>-0.44724257976853993</c:v>
                </c:pt>
                <c:pt idx="3612">
                  <c:v>-0.44734061748627701</c:v>
                </c:pt>
                <c:pt idx="3613">
                  <c:v>-0.44743793093252993</c:v>
                </c:pt>
                <c:pt idx="3614">
                  <c:v>-0.44753448484337399</c:v>
                </c:pt>
                <c:pt idx="3615">
                  <c:v>-0.44763024479214075</c:v>
                </c:pt>
                <c:pt idx="3616">
                  <c:v>-0.44772517721368038</c:v>
                </c:pt>
                <c:pt idx="3617">
                  <c:v>-0.44781924942759999</c:v>
                </c:pt>
                <c:pt idx="3618">
                  <c:v>-0.44791242966035832</c:v>
                </c:pt>
                <c:pt idx="3619">
                  <c:v>-0.448004687066199</c:v>
                </c:pt>
                <c:pt idx="3620">
                  <c:v>-0.44809599174706538</c:v>
                </c:pt>
                <c:pt idx="3621">
                  <c:v>-0.44818631477148002</c:v>
                </c:pt>
                <c:pt idx="3622">
                  <c:v>-0.448275628192364</c:v>
                </c:pt>
                <c:pt idx="3623">
                  <c:v>-0.44836390506372098</c:v>
                </c:pt>
                <c:pt idx="3624">
                  <c:v>-0.44845111945616883</c:v>
                </c:pt>
                <c:pt idx="3625">
                  <c:v>-0.44853724647130638</c:v>
                </c:pt>
                <c:pt idx="3626">
                  <c:v>-0.44862226225487839</c:v>
                </c:pt>
                <c:pt idx="3627">
                  <c:v>-0.44870614400867875</c:v>
                </c:pt>
                <c:pt idx="3628">
                  <c:v>-0.44878887000121198</c:v>
                </c:pt>
                <c:pt idx="3629">
                  <c:v>-0.44887041957689638</c:v>
                </c:pt>
                <c:pt idx="3630">
                  <c:v>-0.44895077316403575</c:v>
                </c:pt>
                <c:pt idx="3631">
                  <c:v>-0.44902991228159</c:v>
                </c:pt>
                <c:pt idx="3632">
                  <c:v>-0.44910781954477602</c:v>
                </c:pt>
                <c:pt idx="3633">
                  <c:v>-0.44918447866944033</c:v>
                </c:pt>
                <c:pt idx="3634">
                  <c:v>-0.44925987447522475</c:v>
                </c:pt>
                <c:pt idx="3635">
                  <c:v>-0.44933399288747938</c:v>
                </c:pt>
                <c:pt idx="3636">
                  <c:v>-0.44940682093792034</c:v>
                </c:pt>
                <c:pt idx="3637">
                  <c:v>-0.44947834676404752</c:v>
                </c:pt>
                <c:pt idx="3638">
                  <c:v>-0.44954855960734702</c:v>
                </c:pt>
                <c:pt idx="3639">
                  <c:v>-0.44961744981035501</c:v>
                </c:pt>
                <c:pt idx="3640">
                  <c:v>-0.44968500881261197</c:v>
                </c:pt>
                <c:pt idx="3641">
                  <c:v>-0.44975122914562299</c:v>
                </c:pt>
                <c:pt idx="3642">
                  <c:v>-0.44981610442576497</c:v>
                </c:pt>
                <c:pt idx="3643">
                  <c:v>-0.44987962934584763</c:v>
                </c:pt>
                <c:pt idx="3644">
                  <c:v>-0.4499417996692584</c:v>
                </c:pt>
                <c:pt idx="3645">
                  <c:v>-0.45000261222198101</c:v>
                </c:pt>
                <c:pt idx="3646">
                  <c:v>-0.45006206488339701</c:v>
                </c:pt>
                <c:pt idx="3647">
                  <c:v>-0.450120156575749</c:v>
                </c:pt>
                <c:pt idx="3648">
                  <c:v>-0.45017688725242133</c:v>
                </c:pt>
                <c:pt idx="3649">
                  <c:v>-0.45023225788546201</c:v>
                </c:pt>
                <c:pt idx="3650">
                  <c:v>-0.45028627045260516</c:v>
                </c:pt>
                <c:pt idx="3651">
                  <c:v>-0.45033892792347652</c:v>
                </c:pt>
                <c:pt idx="3652">
                  <c:v>-0.45039023424495134</c:v>
                </c:pt>
                <c:pt idx="3653">
                  <c:v>-0.45044019432549998</c:v>
                </c:pt>
                <c:pt idx="3654">
                  <c:v>-0.45048881401847252</c:v>
                </c:pt>
                <c:pt idx="3655">
                  <c:v>-0.45053610010446732</c:v>
                </c:pt>
                <c:pt idx="3656">
                  <c:v>-0.45058206027299652</c:v>
                </c:pt>
                <c:pt idx="3657">
                  <c:v>-0.45062670310338032</c:v>
                </c:pt>
                <c:pt idx="3658">
                  <c:v>-0.450670038044933</c:v>
                </c:pt>
                <c:pt idx="3659">
                  <c:v>-0.45071207539627334</c:v>
                </c:pt>
                <c:pt idx="3660">
                  <c:v>-0.45075282628375601</c:v>
                </c:pt>
                <c:pt idx="3661">
                  <c:v>-0.45079230263905501</c:v>
                </c:pt>
                <c:pt idx="3662">
                  <c:v>-0.45083051717590317</c:v>
                </c:pt>
                <c:pt idx="3663">
                  <c:v>-0.45086748336607452</c:v>
                </c:pt>
                <c:pt idx="3664">
                  <c:v>-0.45090321541465717</c:v>
                </c:pt>
                <c:pt idx="3665">
                  <c:v>-0.45093772823463901</c:v>
                </c:pt>
                <c:pt idx="3666">
                  <c:v>-0.45097103742087302</c:v>
                </c:pt>
                <c:pt idx="3667">
                  <c:v>-0.45100315922343875</c:v>
                </c:pt>
                <c:pt idx="3668">
                  <c:v>-0.45103411052048376</c:v>
                </c:pt>
                <c:pt idx="3669">
                  <c:v>-0.45106390879056701</c:v>
                </c:pt>
                <c:pt idx="3670">
                  <c:v>-0.45109257208463038</c:v>
                </c:pt>
                <c:pt idx="3671">
                  <c:v>-0.45112011899765175</c:v>
                </c:pt>
                <c:pt idx="3672">
                  <c:v>-0.45114656864010999</c:v>
                </c:pt>
                <c:pt idx="3673">
                  <c:v>-0.45117194060934201</c:v>
                </c:pt>
                <c:pt idx="3674">
                  <c:v>-0.45119625496084498</c:v>
                </c:pt>
                <c:pt idx="3675">
                  <c:v>-0.45121953217964816</c:v>
                </c:pt>
                <c:pt idx="3676">
                  <c:v>-0.451241793151751</c:v>
                </c:pt>
                <c:pt idx="3677">
                  <c:v>-0.45126305913571979</c:v>
                </c:pt>
                <c:pt idx="3678">
                  <c:v>-0.45128335173445117</c:v>
                </c:pt>
                <c:pt idx="3679">
                  <c:v>-0.45130269286712732</c:v>
                </c:pt>
                <c:pt idx="3680">
                  <c:v>-0.45132110474145498</c:v>
                </c:pt>
                <c:pt idx="3681">
                  <c:v>-0.45133860982613899</c:v>
                </c:pt>
                <c:pt idx="3682">
                  <c:v>-0.45135523082367401</c:v>
                </c:pt>
                <c:pt idx="3683">
                  <c:v>-0.45137099064330932</c:v>
                </c:pt>
                <c:pt idx="3684">
                  <c:v>-0.45138591237432651</c:v>
                </c:pt>
                <c:pt idx="3685">
                  <c:v>-0.45140001925960416</c:v>
                </c:pt>
                <c:pt idx="3686">
                  <c:v>-0.45141333466919475</c:v>
                </c:pt>
                <c:pt idx="3687">
                  <c:v>-0.45142588207492335</c:v>
                </c:pt>
                <c:pt idx="3688">
                  <c:v>-0.45143768502592702</c:v>
                </c:pt>
                <c:pt idx="3689">
                  <c:v>-0.45144876712496962</c:v>
                </c:pt>
                <c:pt idx="3690">
                  <c:v>-0.45145915200510683</c:v>
                </c:pt>
                <c:pt idx="3691">
                  <c:v>-0.45146886330673175</c:v>
                </c:pt>
                <c:pt idx="3692">
                  <c:v>-0.45147792465479408</c:v>
                </c:pt>
                <c:pt idx="3693">
                  <c:v>-0.45148635963636302</c:v>
                </c:pt>
                <c:pt idx="3694">
                  <c:v>-0.45149419177840538</c:v>
                </c:pt>
                <c:pt idx="3695">
                  <c:v>-0.45150144452588375</c:v>
                </c:pt>
                <c:pt idx="3696">
                  <c:v>-0.45150814122017402</c:v>
                </c:pt>
                <c:pt idx="3697">
                  <c:v>-0.45151430507778828</c:v>
                </c:pt>
                <c:pt idx="3698">
                  <c:v>-0.45151995916944204</c:v>
                </c:pt>
                <c:pt idx="3699">
                  <c:v>-0.45152512639883002</c:v>
                </c:pt>
                <c:pt idx="3700">
                  <c:v>-0.45152982947953102</c:v>
                </c:pt>
                <c:pt idx="3701">
                  <c:v>-0.451534090916001</c:v>
                </c:pt>
                <c:pt idx="3702">
                  <c:v>-0.45153793298679579</c:v>
                </c:pt>
                <c:pt idx="3703">
                  <c:v>-0.45154137772688202</c:v>
                </c:pt>
                <c:pt idx="3704">
                  <c:v>-0.45154444690965934</c:v>
                </c:pt>
                <c:pt idx="3705">
                  <c:v>-0.45154716202897999</c:v>
                </c:pt>
                <c:pt idx="3706">
                  <c:v>-0.45154954428138466</c:v>
                </c:pt>
                <c:pt idx="3707">
                  <c:v>-0.45155161454866299</c:v>
                </c:pt>
                <c:pt idx="3708">
                  <c:v>-0.45155339338081935</c:v>
                </c:pt>
                <c:pt idx="3709">
                  <c:v>-0.45155490097950934</c:v>
                </c:pt>
                <c:pt idx="3710">
                  <c:v>-0.45155615718194198</c:v>
                </c:pt>
                <c:pt idx="3711">
                  <c:v>-0.45155718144525497</c:v>
                </c:pt>
                <c:pt idx="3712">
                  <c:v>-0.45155799283137993</c:v>
                </c:pt>
                <c:pt idx="3713">
                  <c:v>-0.45155860999239217</c:v>
                </c:pt>
                <c:pt idx="3714">
                  <c:v>-0.451559051161459</c:v>
                </c:pt>
                <c:pt idx="3715">
                  <c:v>-0.45155933415474397</c:v>
                </c:pt>
                <c:pt idx="3716">
                  <c:v>-0.45155947633065352</c:v>
                </c:pt>
                <c:pt idx="3717">
                  <c:v>-0.45155949457257299</c:v>
                </c:pt>
                <c:pt idx="3718">
                  <c:v>-0.45155940528030508</c:v>
                </c:pt>
                <c:pt idx="3719">
                  <c:v>-0.45155922436095408</c:v>
                </c:pt>
                <c:pt idx="3720">
                  <c:v>-0.45155896721958333</c:v>
                </c:pt>
                <c:pt idx="3721">
                  <c:v>-0.45155864874985152</c:v>
                </c:pt>
                <c:pt idx="3722">
                  <c:v>-0.45155828332490033</c:v>
                </c:pt>
                <c:pt idx="3723">
                  <c:v>-0.451557884788576</c:v>
                </c:pt>
                <c:pt idx="3724">
                  <c:v>-0.45155746644719474</c:v>
                </c:pt>
                <c:pt idx="3725">
                  <c:v>-0.45155704106183675</c:v>
                </c:pt>
                <c:pt idx="3726">
                  <c:v>-0.451556620841298</c:v>
                </c:pt>
                <c:pt idx="3727">
                  <c:v>-0.45155621743570101</c:v>
                </c:pt>
                <c:pt idx="3728">
                  <c:v>-0.45155584193072001</c:v>
                </c:pt>
                <c:pt idx="3729">
                  <c:v>-0.45155550484240098</c:v>
                </c:pt>
                <c:pt idx="3730">
                  <c:v>-0.4515552161127</c:v>
                </c:pt>
                <c:pt idx="3731">
                  <c:v>-0.45155498510590075</c:v>
                </c:pt>
                <c:pt idx="3732">
                  <c:v>-0.45155482060589602</c:v>
                </c:pt>
                <c:pt idx="3733">
                  <c:v>-0.45155473081436198</c:v>
                </c:pt>
                <c:pt idx="3734">
                  <c:v>-0.45155472334971075</c:v>
                </c:pt>
                <c:pt idx="3735">
                  <c:v>-0.45155480524682234</c:v>
                </c:pt>
                <c:pt idx="3736">
                  <c:v>-0.45155498295752317</c:v>
                </c:pt>
                <c:pt idx="3737">
                  <c:v>-0.45155526235174298</c:v>
                </c:pt>
                <c:pt idx="3738">
                  <c:v>-0.45155564871797699</c:v>
                </c:pt>
                <c:pt idx="3739">
                  <c:v>-0.451556146755486</c:v>
                </c:pt>
                <c:pt idx="3740">
                  <c:v>-0.45155676059589134</c:v>
                </c:pt>
                <c:pt idx="3741">
                  <c:v>-0.45155749381024451</c:v>
                </c:pt>
                <c:pt idx="3742">
                  <c:v>-0.45155834940838174</c:v>
                </c:pt>
                <c:pt idx="3743">
                  <c:v>-0.45155932984077202</c:v>
                </c:pt>
                <c:pt idx="3744">
                  <c:v>-0.45156043700211501</c:v>
                </c:pt>
                <c:pt idx="3745">
                  <c:v>-0.45156167223632099</c:v>
                </c:pt>
                <c:pt idx="3746">
                  <c:v>-0.45156303634254102</c:v>
                </c:pt>
                <c:pt idx="3747">
                  <c:v>-0.45156452960496452</c:v>
                </c:pt>
                <c:pt idx="3748">
                  <c:v>-0.45156615177988052</c:v>
                </c:pt>
                <c:pt idx="3749">
                  <c:v>-0.45156790208515801</c:v>
                </c:pt>
                <c:pt idx="3750">
                  <c:v>-0.45156977921624275</c:v>
                </c:pt>
                <c:pt idx="3751">
                  <c:v>-0.45157178135837617</c:v>
                </c:pt>
                <c:pt idx="3752">
                  <c:v>-0.45157390619841598</c:v>
                </c:pt>
                <c:pt idx="3753">
                  <c:v>-0.45157615093637399</c:v>
                </c:pt>
                <c:pt idx="3754">
                  <c:v>-0.45157851229684504</c:v>
                </c:pt>
                <c:pt idx="3755">
                  <c:v>-0.45158098654043016</c:v>
                </c:pt>
                <c:pt idx="3756">
                  <c:v>-0.45158356947528538</c:v>
                </c:pt>
                <c:pt idx="3757">
                  <c:v>-0.45158625646883999</c:v>
                </c:pt>
                <c:pt idx="3758">
                  <c:v>-0.45158904245979675</c:v>
                </c:pt>
                <c:pt idx="3759">
                  <c:v>-0.45159192197045034</c:v>
                </c:pt>
                <c:pt idx="3760">
                  <c:v>-0.45159488911935386</c:v>
                </c:pt>
                <c:pt idx="3761">
                  <c:v>-0.45159793763436701</c:v>
                </c:pt>
                <c:pt idx="3762">
                  <c:v>-0.45160106086605301</c:v>
                </c:pt>
                <c:pt idx="3763">
                  <c:v>-0.45160425180140501</c:v>
                </c:pt>
                <c:pt idx="3764">
                  <c:v>-0.45160750307789732</c:v>
                </c:pt>
                <c:pt idx="3765">
                  <c:v>-0.45161080699779832</c:v>
                </c:pt>
                <c:pt idx="3766">
                  <c:v>-0.45161415553296902</c:v>
                </c:pt>
                <c:pt idx="3767">
                  <c:v>-0.45161754033795598</c:v>
                </c:pt>
                <c:pt idx="3768">
                  <c:v>-0.45162095279632603</c:v>
                </c:pt>
                <c:pt idx="3769">
                  <c:v>-0.45162438402795052</c:v>
                </c:pt>
                <c:pt idx="3770">
                  <c:v>-0.45162782489681702</c:v>
                </c:pt>
                <c:pt idx="3771">
                  <c:v>-0.45163126602144299</c:v>
                </c:pt>
                <c:pt idx="3772">
                  <c:v>-0.45163469778701132</c:v>
                </c:pt>
                <c:pt idx="3773">
                  <c:v>-0.45163811035865598</c:v>
                </c:pt>
                <c:pt idx="3774">
                  <c:v>-0.451641493695428</c:v>
                </c:pt>
                <c:pt idx="3775">
                  <c:v>-0.451644837564593</c:v>
                </c:pt>
                <c:pt idx="3776">
                  <c:v>-0.451648131556046</c:v>
                </c:pt>
                <c:pt idx="3777">
                  <c:v>-0.451651365093167</c:v>
                </c:pt>
                <c:pt idx="3778">
                  <c:v>-0.45165452743925538</c:v>
                </c:pt>
                <c:pt idx="3779">
                  <c:v>-0.45165760773366298</c:v>
                </c:pt>
                <c:pt idx="3780">
                  <c:v>-0.45166059500517408</c:v>
                </c:pt>
                <c:pt idx="3781">
                  <c:v>-0.45166347817955432</c:v>
                </c:pt>
                <c:pt idx="3782">
                  <c:v>-0.451666246088961</c:v>
                </c:pt>
                <c:pt idx="3783">
                  <c:v>-0.45166888748249834</c:v>
                </c:pt>
                <c:pt idx="3784">
                  <c:v>-0.45167139103745751</c:v>
                </c:pt>
                <c:pt idx="3785">
                  <c:v>-0.45167374537997335</c:v>
                </c:pt>
                <c:pt idx="3786">
                  <c:v>-0.45167593908966652</c:v>
                </c:pt>
                <c:pt idx="3787">
                  <c:v>-0.45167796070143201</c:v>
                </c:pt>
                <c:pt idx="3788">
                  <c:v>-0.45167979872184338</c:v>
                </c:pt>
                <c:pt idx="3789">
                  <c:v>-0.45168144164165602</c:v>
                </c:pt>
                <c:pt idx="3790">
                  <c:v>-0.45168287794402562</c:v>
                </c:pt>
                <c:pt idx="3791">
                  <c:v>-0.45168409611527632</c:v>
                </c:pt>
                <c:pt idx="3792">
                  <c:v>-0.45168508466109775</c:v>
                </c:pt>
                <c:pt idx="3793">
                  <c:v>-0.45168583211695401</c:v>
                </c:pt>
                <c:pt idx="3794">
                  <c:v>-0.45168632705928752</c:v>
                </c:pt>
                <c:pt idx="3795">
                  <c:v>-0.45168655812069097</c:v>
                </c:pt>
                <c:pt idx="3796">
                  <c:v>-0.45168651399915616</c:v>
                </c:pt>
                <c:pt idx="3797">
                  <c:v>-0.45168618346092798</c:v>
                </c:pt>
                <c:pt idx="3798">
                  <c:v>-0.45168555535950117</c:v>
                </c:pt>
                <c:pt idx="3799">
                  <c:v>-0.45168461864618775</c:v>
                </c:pt>
                <c:pt idx="3800">
                  <c:v>-0.45168336237437734</c:v>
                </c:pt>
                <c:pt idx="3801">
                  <c:v>-0.45168177570396434</c:v>
                </c:pt>
                <c:pt idx="3802">
                  <c:v>-0.45167984790613003</c:v>
                </c:pt>
                <c:pt idx="3803">
                  <c:v>-0.4516775683684614</c:v>
                </c:pt>
                <c:pt idx="3804">
                  <c:v>-0.45167492660036301</c:v>
                </c:pt>
                <c:pt idx="3805">
                  <c:v>-0.45167191223873693</c:v>
                </c:pt>
                <c:pt idx="3806">
                  <c:v>-0.45166851505376698</c:v>
                </c:pt>
                <c:pt idx="3807">
                  <c:v>-0.45166472495477517</c:v>
                </c:pt>
                <c:pt idx="3808">
                  <c:v>-0.45166053199603701</c:v>
                </c:pt>
                <c:pt idx="3809">
                  <c:v>-0.45165592638242702</c:v>
                </c:pt>
                <c:pt idx="3810">
                  <c:v>-0.45165089847419793</c:v>
                </c:pt>
                <c:pt idx="3811">
                  <c:v>-0.45164543879231683</c:v>
                </c:pt>
                <c:pt idx="3812">
                  <c:v>-0.45163953802475099</c:v>
                </c:pt>
                <c:pt idx="3813">
                  <c:v>-0.45163318703180799</c:v>
                </c:pt>
                <c:pt idx="3814">
                  <c:v>-0.45162637685032497</c:v>
                </c:pt>
                <c:pt idx="3815">
                  <c:v>-0.451619098697496</c:v>
                </c:pt>
                <c:pt idx="3816">
                  <c:v>-0.45161134397394698</c:v>
                </c:pt>
                <c:pt idx="3817">
                  <c:v>-0.45160310426678579</c:v>
                </c:pt>
                <c:pt idx="3818">
                  <c:v>-0.45159437135323532</c:v>
                </c:pt>
                <c:pt idx="3819">
                  <c:v>-0.45158513720450238</c:v>
                </c:pt>
                <c:pt idx="3820">
                  <c:v>-0.45157539398926427</c:v>
                </c:pt>
                <c:pt idx="3821">
                  <c:v>-0.45156513407654875</c:v>
                </c:pt>
                <c:pt idx="3822">
                  <c:v>-0.45155435003796601</c:v>
                </c:pt>
                <c:pt idx="3823">
                  <c:v>-0.45154303464918166</c:v>
                </c:pt>
                <c:pt idx="3824">
                  <c:v>-0.451531180890346</c:v>
                </c:pt>
                <c:pt idx="3825">
                  <c:v>-0.45151878194574091</c:v>
                </c:pt>
                <c:pt idx="3826">
                  <c:v>-0.45150583120407534</c:v>
                </c:pt>
                <c:pt idx="3827">
                  <c:v>-0.45149232225961516</c:v>
                </c:pt>
                <c:pt idx="3828">
                  <c:v>-0.45147824891231098</c:v>
                </c:pt>
                <c:pt idx="3829">
                  <c:v>-0.45146360516736617</c:v>
                </c:pt>
                <c:pt idx="3830">
                  <c:v>-0.45144838523526604</c:v>
                </c:pt>
                <c:pt idx="3831">
                  <c:v>-0.45143258353230598</c:v>
                </c:pt>
                <c:pt idx="3832">
                  <c:v>-0.45141619468068817</c:v>
                </c:pt>
                <c:pt idx="3833">
                  <c:v>-0.45139921350787598</c:v>
                </c:pt>
                <c:pt idx="3834">
                  <c:v>-0.45138163504521817</c:v>
                </c:pt>
                <c:pt idx="3835">
                  <c:v>-0.45136345452582999</c:v>
                </c:pt>
                <c:pt idx="3836">
                  <c:v>-0.45134466738189816</c:v>
                </c:pt>
                <c:pt idx="3837">
                  <c:v>-0.45132526924141475</c:v>
                </c:pt>
                <c:pt idx="3838">
                  <c:v>-0.45130525592456117</c:v>
                </c:pt>
                <c:pt idx="3839">
                  <c:v>-0.45128462343971798</c:v>
                </c:pt>
                <c:pt idx="3840">
                  <c:v>-0.45126336797917632</c:v>
                </c:pt>
                <c:pt idx="3841">
                  <c:v>-0.45124148591472601</c:v>
                </c:pt>
                <c:pt idx="3842">
                  <c:v>-0.45121897379320652</c:v>
                </c:pt>
                <c:pt idx="3843">
                  <c:v>-0.45119582833195199</c:v>
                </c:pt>
                <c:pt idx="3844">
                  <c:v>-0.45117204641418479</c:v>
                </c:pt>
                <c:pt idx="3845">
                  <c:v>-0.45114762508429701</c:v>
                </c:pt>
                <c:pt idx="3846">
                  <c:v>-0.45112256154294339</c:v>
                </c:pt>
                <c:pt idx="3847">
                  <c:v>-0.45109685314190701</c:v>
                </c:pt>
                <c:pt idx="3848">
                  <c:v>-0.45107049737883376</c:v>
                </c:pt>
                <c:pt idx="3849">
                  <c:v>-0.451043491891782</c:v>
                </c:pt>
                <c:pt idx="3850">
                  <c:v>-0.45101583445372873</c:v>
                </c:pt>
                <c:pt idx="3851">
                  <c:v>-0.45098752296695932</c:v>
                </c:pt>
                <c:pt idx="3852">
                  <c:v>-0.450958555457181</c:v>
                </c:pt>
                <c:pt idx="3853">
                  <c:v>-0.45092893006765433</c:v>
                </c:pt>
                <c:pt idx="3854">
                  <c:v>-0.45089864505365734</c:v>
                </c:pt>
                <c:pt idx="3855">
                  <c:v>-0.45086769877737198</c:v>
                </c:pt>
                <c:pt idx="3856">
                  <c:v>-0.45083608970309802</c:v>
                </c:pt>
                <c:pt idx="3857">
                  <c:v>-0.45080381639274864</c:v>
                </c:pt>
                <c:pt idx="3858">
                  <c:v>-0.450770877501533</c:v>
                </c:pt>
                <c:pt idx="3859">
                  <c:v>-0.450737271773755</c:v>
                </c:pt>
                <c:pt idx="3860">
                  <c:v>-0.45070299803864938</c:v>
                </c:pt>
                <c:pt idx="3861">
                  <c:v>-0.45066805520625902</c:v>
                </c:pt>
                <c:pt idx="3862">
                  <c:v>-0.45063244226331584</c:v>
                </c:pt>
                <c:pt idx="3863">
                  <c:v>-0.45059615826911475</c:v>
                </c:pt>
                <c:pt idx="3864">
                  <c:v>-0.45055920235113384</c:v>
                </c:pt>
                <c:pt idx="3865">
                  <c:v>-0.45052157370052298</c:v>
                </c:pt>
                <c:pt idx="3866">
                  <c:v>-0.45048327156770351</c:v>
                </c:pt>
                <c:pt idx="3867">
                  <c:v>-0.45044429525818802</c:v>
                </c:pt>
                <c:pt idx="3868">
                  <c:v>-0.45040464412841008</c:v>
                </c:pt>
                <c:pt idx="3869">
                  <c:v>-0.45036431758164286</c:v>
                </c:pt>
                <c:pt idx="3870">
                  <c:v>-0.45032331506421464</c:v>
                </c:pt>
                <c:pt idx="3871">
                  <c:v>-0.45028163606201999</c:v>
                </c:pt>
                <c:pt idx="3872">
                  <c:v>-0.45023928009722874</c:v>
                </c:pt>
                <c:pt idx="3873">
                  <c:v>-0.45019624672501679</c:v>
                </c:pt>
                <c:pt idx="3874">
                  <c:v>-0.45015253553025608</c:v>
                </c:pt>
                <c:pt idx="3875">
                  <c:v>-0.45010814612405298</c:v>
                </c:pt>
                <c:pt idx="3876">
                  <c:v>-0.45006307814013174</c:v>
                </c:pt>
                <c:pt idx="3877">
                  <c:v>-0.45001733123102899</c:v>
                </c:pt>
                <c:pt idx="3878">
                  <c:v>-0.44997090506413434</c:v>
                </c:pt>
                <c:pt idx="3879">
                  <c:v>-0.44992379931757004</c:v>
                </c:pt>
                <c:pt idx="3880">
                  <c:v>-0.4498760136759804</c:v>
                </c:pt>
                <c:pt idx="3881">
                  <c:v>-0.44982754782628398</c:v>
                </c:pt>
                <c:pt idx="3882">
                  <c:v>-0.44977840146702108</c:v>
                </c:pt>
                <c:pt idx="3883">
                  <c:v>-0.44972857427511698</c:v>
                </c:pt>
                <c:pt idx="3884">
                  <c:v>-0.44967806591723675</c:v>
                </c:pt>
                <c:pt idx="3885">
                  <c:v>-0.44962687604605034</c:v>
                </c:pt>
                <c:pt idx="3886">
                  <c:v>-0.44957500429640102</c:v>
                </c:pt>
                <c:pt idx="3887">
                  <c:v>-0.44952245028161902</c:v>
                </c:pt>
                <c:pt idx="3888">
                  <c:v>-0.44946921359001801</c:v>
                </c:pt>
                <c:pt idx="3889">
                  <c:v>-0.44941529378165734</c:v>
                </c:pt>
                <c:pt idx="3890">
                  <c:v>-0.44936069038534204</c:v>
                </c:pt>
                <c:pt idx="3891">
                  <c:v>-0.44930540289591497</c:v>
                </c:pt>
                <c:pt idx="3892">
                  <c:v>-0.44924943077183466</c:v>
                </c:pt>
                <c:pt idx="3893">
                  <c:v>-0.44919277343302899</c:v>
                </c:pt>
                <c:pt idx="3894">
                  <c:v>-0.44913543025906</c:v>
                </c:pt>
                <c:pt idx="3895">
                  <c:v>-0.449077400587574</c:v>
                </c:pt>
                <c:pt idx="3896">
                  <c:v>-0.44901868371304504</c:v>
                </c:pt>
                <c:pt idx="3897">
                  <c:v>-0.44895927888588638</c:v>
                </c:pt>
                <c:pt idx="3898">
                  <c:v>-0.44889918531197098</c:v>
                </c:pt>
                <c:pt idx="3899">
                  <c:v>-0.44883840215259801</c:v>
                </c:pt>
                <c:pt idx="3900">
                  <c:v>-0.44877692852497902</c:v>
                </c:pt>
                <c:pt idx="3901">
                  <c:v>-0.44871476350327638</c:v>
                </c:pt>
                <c:pt idx="3902">
                  <c:v>-0.44865190612022693</c:v>
                </c:pt>
                <c:pt idx="3903">
                  <c:v>-0.44858835536937486</c:v>
                </c:pt>
                <c:pt idx="3904">
                  <c:v>-0.44852411020788552</c:v>
                </c:pt>
                <c:pt idx="3905">
                  <c:v>-0.44845916955995452</c:v>
                </c:pt>
                <c:pt idx="3906">
                  <c:v>-0.44839353232071699</c:v>
                </c:pt>
                <c:pt idx="3907">
                  <c:v>-0.44832719736064863</c:v>
                </c:pt>
                <c:pt idx="3908">
                  <c:v>-0.44826016353033699</c:v>
                </c:pt>
                <c:pt idx="3909">
                  <c:v>-0.448192429665692</c:v>
                </c:pt>
                <c:pt idx="3910">
                  <c:v>-0.44812399459334301</c:v>
                </c:pt>
                <c:pt idx="3911">
                  <c:v>-0.448054857136086</c:v>
                </c:pt>
                <c:pt idx="3912">
                  <c:v>-0.44798501611826602</c:v>
                </c:pt>
                <c:pt idx="3913">
                  <c:v>-0.44791447037119608</c:v>
                </c:pt>
                <c:pt idx="3914">
                  <c:v>-0.44784321873864802</c:v>
                </c:pt>
                <c:pt idx="3915">
                  <c:v>-0.447771260082378</c:v>
                </c:pt>
                <c:pt idx="3916">
                  <c:v>-0.44769859328756134</c:v>
                </c:pt>
                <c:pt idx="3917">
                  <c:v>-0.44762521726810001</c:v>
                </c:pt>
                <c:pt idx="3918">
                  <c:v>-0.44755113097180299</c:v>
                </c:pt>
                <c:pt idx="3919">
                  <c:v>-0.44747633338541692</c:v>
                </c:pt>
                <c:pt idx="3920">
                  <c:v>-0.44740082353951532</c:v>
                </c:pt>
                <c:pt idx="3921">
                  <c:v>-0.44732460051324452</c:v>
                </c:pt>
                <c:pt idx="3922">
                  <c:v>-0.44724766343884798</c:v>
                </c:pt>
                <c:pt idx="3923">
                  <c:v>-0.44717001150602875</c:v>
                </c:pt>
                <c:pt idx="3924">
                  <c:v>-0.44709164396602574</c:v>
                </c:pt>
                <c:pt idx="3925">
                  <c:v>-0.44701256013541052</c:v>
                </c:pt>
                <c:pt idx="3926">
                  <c:v>-0.44693275939953808</c:v>
                </c:pt>
                <c:pt idx="3927">
                  <c:v>-0.4468522412156794</c:v>
                </c:pt>
                <c:pt idx="3928">
                  <c:v>-0.446771005115772</c:v>
                </c:pt>
                <c:pt idx="3929">
                  <c:v>-0.44668905070880399</c:v>
                </c:pt>
                <c:pt idx="3930">
                  <c:v>-0.44660637768271017</c:v>
                </c:pt>
                <c:pt idx="3931">
                  <c:v>-0.44652298580581362</c:v>
                </c:pt>
                <c:pt idx="3932">
                  <c:v>-0.44643887492776452</c:v>
                </c:pt>
                <c:pt idx="3933">
                  <c:v>-0.44635404498001502</c:v>
                </c:pt>
                <c:pt idx="3934">
                  <c:v>-0.44626849597581075</c:v>
                </c:pt>
                <c:pt idx="3935">
                  <c:v>-0.44618222800974838</c:v>
                </c:pt>
                <c:pt idx="3936">
                  <c:v>-0.44609524125692879</c:v>
                </c:pt>
                <c:pt idx="3937">
                  <c:v>-0.44600753597166598</c:v>
                </c:pt>
                <c:pt idx="3938">
                  <c:v>-0.44591911248580701</c:v>
                </c:pt>
                <c:pt idx="3939">
                  <c:v>-0.44582997120668327</c:v>
                </c:pt>
                <c:pt idx="3940">
                  <c:v>-0.44574011261470375</c:v>
                </c:pt>
                <c:pt idx="3941">
                  <c:v>-0.44564953726072676</c:v>
                </c:pt>
                <c:pt idx="3942">
                  <c:v>-0.44555824576321901</c:v>
                </c:pt>
                <c:pt idx="3943">
                  <c:v>-0.44546623880544134</c:v>
                </c:pt>
                <c:pt idx="3944">
                  <c:v>-0.44537351713250817</c:v>
                </c:pt>
                <c:pt idx="3945">
                  <c:v>-0.44528008154837301</c:v>
                </c:pt>
                <c:pt idx="3946">
                  <c:v>-0.44518593291309799</c:v>
                </c:pt>
                <c:pt idx="3947">
                  <c:v>-0.445091072140469</c:v>
                </c:pt>
                <c:pt idx="3948">
                  <c:v>-0.44499550019601675</c:v>
                </c:pt>
                <c:pt idx="3949">
                  <c:v>-0.44489921809546801</c:v>
                </c:pt>
                <c:pt idx="3950">
                  <c:v>-0.44480222690365134</c:v>
                </c:pt>
                <c:pt idx="3951">
                  <c:v>-0.44470452773385116</c:v>
                </c:pt>
                <c:pt idx="3952">
                  <c:v>-0.44460612174763697</c:v>
                </c:pt>
                <c:pt idx="3953">
                  <c:v>-0.44450701015510374</c:v>
                </c:pt>
                <c:pt idx="3954">
                  <c:v>-0.44440719421552899</c:v>
                </c:pt>
                <c:pt idx="3955">
                  <c:v>-0.44430667523843476</c:v>
                </c:pt>
                <c:pt idx="3956">
                  <c:v>-0.44420545458500565</c:v>
                </c:pt>
                <c:pt idx="3957">
                  <c:v>-0.44410353366993499</c:v>
                </c:pt>
                <c:pt idx="3958">
                  <c:v>-0.44400091396359898</c:v>
                </c:pt>
                <c:pt idx="3959">
                  <c:v>-0.44389759699470238</c:v>
                </c:pt>
                <c:pt idx="3960">
                  <c:v>-0.44379358435332483</c:v>
                </c:pt>
                <c:pt idx="3961">
                  <c:v>-0.44368887769443605</c:v>
                </c:pt>
                <c:pt idx="3962">
                  <c:v>-0.44358347874184434</c:v>
                </c:pt>
                <c:pt idx="3963">
                  <c:v>-0.44347738929266162</c:v>
                </c:pt>
                <c:pt idx="3964">
                  <c:v>-0.44337061122215404</c:v>
                </c:pt>
                <c:pt idx="3965">
                  <c:v>-0.44326314648905979</c:v>
                </c:pt>
                <c:pt idx="3966">
                  <c:v>-0.44315499714127032</c:v>
                </c:pt>
                <c:pt idx="3967">
                  <c:v>-0.44304616532183388</c:v>
                </c:pt>
                <c:pt idx="3968">
                  <c:v>-0.44293665327528298</c:v>
                </c:pt>
                <c:pt idx="3969">
                  <c:v>-0.44282646335411163</c:v>
                </c:pt>
                <c:pt idx="3970">
                  <c:v>-0.44271559802528493</c:v>
                </c:pt>
                <c:pt idx="3971">
                  <c:v>-0.44260405987732893</c:v>
                </c:pt>
                <c:pt idx="3972">
                  <c:v>-0.44249185162752003</c:v>
                </c:pt>
                <c:pt idx="3973">
                  <c:v>-0.44237897612636234</c:v>
                </c:pt>
                <c:pt idx="3974">
                  <c:v>-0.44226543636358673</c:v>
                </c:pt>
                <c:pt idx="3975">
                  <c:v>-0.44215123547418583</c:v>
                </c:pt>
                <c:pt idx="3976">
                  <c:v>-0.44203637674405638</c:v>
                </c:pt>
                <c:pt idx="3977">
                  <c:v>-0.44192086361522392</c:v>
                </c:pt>
                <c:pt idx="3978">
                  <c:v>-0.44180469969063152</c:v>
                </c:pt>
                <c:pt idx="3979">
                  <c:v>-0.44168788873836001</c:v>
                </c:pt>
                <c:pt idx="3980">
                  <c:v>-0.44157043469525797</c:v>
                </c:pt>
                <c:pt idx="3981">
                  <c:v>-0.44145234166996938</c:v>
                </c:pt>
                <c:pt idx="3982">
                  <c:v>-0.44133361394542298</c:v>
                </c:pt>
                <c:pt idx="3983">
                  <c:v>-0.44121425598082897</c:v>
                </c:pt>
                <c:pt idx="3984">
                  <c:v>-0.44109427242941102</c:v>
                </c:pt>
                <c:pt idx="3985">
                  <c:v>-0.44097366810217398</c:v>
                </c:pt>
                <c:pt idx="3986">
                  <c:v>-0.44085244799022338</c:v>
                </c:pt>
                <c:pt idx="3987">
                  <c:v>-0.440730617265012</c:v>
                </c:pt>
                <c:pt idx="3988">
                  <c:v>-0.44060818127759932</c:v>
                </c:pt>
                <c:pt idx="3989">
                  <c:v>-0.44048514555722801</c:v>
                </c:pt>
                <c:pt idx="3990">
                  <c:v>-0.44036151580914534</c:v>
                </c:pt>
                <c:pt idx="3991">
                  <c:v>-0.44023729791161176</c:v>
                </c:pt>
                <c:pt idx="3992">
                  <c:v>-0.44011249791210288</c:v>
                </c:pt>
                <c:pt idx="3993">
                  <c:v>-0.43998712202265233</c:v>
                </c:pt>
                <c:pt idx="3994">
                  <c:v>-0.43986117661441404</c:v>
                </c:pt>
                <c:pt idx="3995">
                  <c:v>-0.43973466821146834</c:v>
                </c:pt>
                <c:pt idx="3996">
                  <c:v>-0.43960760348395034</c:v>
                </c:pt>
                <c:pt idx="3997">
                  <c:v>-0.43947998924055998</c:v>
                </c:pt>
                <c:pt idx="3998">
                  <c:v>-0.43935183242057602</c:v>
                </c:pt>
                <c:pt idx="3999">
                  <c:v>-0.43922314008545732</c:v>
                </c:pt>
                <c:pt idx="4000">
                  <c:v>-0.43909391941009002</c:v>
                </c:pt>
                <c:pt idx="4001">
                  <c:v>-0.43896417767382162</c:v>
                </c:pt>
                <c:pt idx="4002">
                  <c:v>-0.43883392225131101</c:v>
                </c:pt>
                <c:pt idx="4003">
                  <c:v>-0.43870316060333076</c:v>
                </c:pt>
                <c:pt idx="4004">
                  <c:v>-0.43857190026749304</c:v>
                </c:pt>
                <c:pt idx="4005">
                  <c:v>-0.43844014884903298</c:v>
                </c:pt>
                <c:pt idx="4006">
                  <c:v>-0.43830791401167835</c:v>
                </c:pt>
                <c:pt idx="4007">
                  <c:v>-0.43817520346857508</c:v>
                </c:pt>
                <c:pt idx="4008">
                  <c:v>-0.43804202497340416</c:v>
                </c:pt>
                <c:pt idx="4009">
                  <c:v>-0.43790838631160933</c:v>
                </c:pt>
                <c:pt idx="4010">
                  <c:v>-0.43777429529181716</c:v>
                </c:pt>
                <c:pt idx="4011">
                  <c:v>-0.43763975973737901</c:v>
                </c:pt>
                <c:pt idx="4012">
                  <c:v>-0.43750478747808452</c:v>
                </c:pt>
                <c:pt idx="4013">
                  <c:v>-0.43736938634208233</c:v>
                </c:pt>
                <c:pt idx="4014">
                  <c:v>-0.43723356414807202</c:v>
                </c:pt>
                <c:pt idx="4015">
                  <c:v>-0.43709732869764434</c:v>
                </c:pt>
                <c:pt idx="4016">
                  <c:v>-0.43696068776772362</c:v>
                </c:pt>
                <c:pt idx="4017">
                  <c:v>-0.43682364910318117</c:v>
                </c:pt>
                <c:pt idx="4018">
                  <c:v>-0.43668622040964433</c:v>
                </c:pt>
                <c:pt idx="4019">
                  <c:v>-0.43654840934655675</c:v>
                </c:pt>
                <c:pt idx="4020">
                  <c:v>-0.43641022352058834</c:v>
                </c:pt>
                <c:pt idx="4021">
                  <c:v>-0.43627167047941934</c:v>
                </c:pt>
                <c:pt idx="4022">
                  <c:v>-0.43613275770592802</c:v>
                </c:pt>
                <c:pt idx="4023">
                  <c:v>-0.43599349261277698</c:v>
                </c:pt>
                <c:pt idx="4024">
                  <c:v>-0.43585388253734686</c:v>
                </c:pt>
                <c:pt idx="4025">
                  <c:v>-0.435713934736978</c:v>
                </c:pt>
                <c:pt idx="4026">
                  <c:v>-0.43557365638445061</c:v>
                </c:pt>
                <c:pt idx="4027">
                  <c:v>-0.43543305456357179</c:v>
                </c:pt>
                <c:pt idx="4028">
                  <c:v>-0.43529213626489432</c:v>
                </c:pt>
                <c:pt idx="4029">
                  <c:v>-0.43515090838138698</c:v>
                </c:pt>
                <c:pt idx="4030">
                  <c:v>-0.43500937770411752</c:v>
                </c:pt>
                <c:pt idx="4031">
                  <c:v>-0.43486755091787604</c:v>
                </c:pt>
                <c:pt idx="4032">
                  <c:v>-0.43472543459676</c:v>
                </c:pt>
                <c:pt idx="4033">
                  <c:v>-0.43458303519974362</c:v>
                </c:pt>
                <c:pt idx="4034">
                  <c:v>-0.43444035906616302</c:v>
                </c:pt>
                <c:pt idx="4035">
                  <c:v>-0.43429741241123848</c:v>
                </c:pt>
                <c:pt idx="4036">
                  <c:v>-0.43415420132149352</c:v>
                </c:pt>
                <c:pt idx="4037">
                  <c:v>-0.43401073175017651</c:v>
                </c:pt>
                <c:pt idx="4038">
                  <c:v>-0.43386700951274304</c:v>
                </c:pt>
                <c:pt idx="4039">
                  <c:v>-0.43372304028236602</c:v>
                </c:pt>
                <c:pt idx="4040">
                  <c:v>-0.43357882958560862</c:v>
                </c:pt>
                <c:pt idx="4041">
                  <c:v>-0.43343438279821617</c:v>
                </c:pt>
                <c:pt idx="4042">
                  <c:v>-0.43328970514118298</c:v>
                </c:pt>
                <c:pt idx="4043">
                  <c:v>-0.43314480167702452</c:v>
                </c:pt>
                <c:pt idx="4044">
                  <c:v>-0.43299967730640804</c:v>
                </c:pt>
                <c:pt idx="4045">
                  <c:v>-0.43285433676517998</c:v>
                </c:pt>
                <c:pt idx="4046">
                  <c:v>-0.43270878462188034</c:v>
                </c:pt>
                <c:pt idx="4047">
                  <c:v>-0.43256302527577434</c:v>
                </c:pt>
                <c:pt idx="4048">
                  <c:v>-0.43241706295554033</c:v>
                </c:pt>
                <c:pt idx="4049">
                  <c:v>-0.43227090172920768</c:v>
                </c:pt>
                <c:pt idx="4050">
                  <c:v>-0.43212454548268875</c:v>
                </c:pt>
                <c:pt idx="4051">
                  <c:v>-0.4319779979278035</c:v>
                </c:pt>
                <c:pt idx="4052">
                  <c:v>-0.43183126260723798</c:v>
                </c:pt>
                <c:pt idx="4053">
                  <c:v>-0.43168434289639301</c:v>
                </c:pt>
                <c:pt idx="4054">
                  <c:v>-0.43153724200620303</c:v>
                </c:pt>
                <c:pt idx="4055">
                  <c:v>-0.43138996298672516</c:v>
                </c:pt>
                <c:pt idx="4056">
                  <c:v>-0.43124250873123099</c:v>
                </c:pt>
                <c:pt idx="4057">
                  <c:v>-0.43109488198073104</c:v>
                </c:pt>
                <c:pt idx="4058">
                  <c:v>-0.43094708532875775</c:v>
                </c:pt>
                <c:pt idx="4059">
                  <c:v>-0.43079912122640601</c:v>
                </c:pt>
                <c:pt idx="4060">
                  <c:v>-0.43065099198749168</c:v>
                </c:pt>
                <c:pt idx="4061">
                  <c:v>-0.43050269979370676</c:v>
                </c:pt>
                <c:pt idx="4062">
                  <c:v>-0.43035424669986133</c:v>
                </c:pt>
                <c:pt idx="4063">
                  <c:v>-0.43020563463915701</c:v>
                </c:pt>
                <c:pt idx="4064">
                  <c:v>-0.43005686542854205</c:v>
                </c:pt>
                <c:pt idx="4065">
                  <c:v>-0.42990794077402417</c:v>
                </c:pt>
                <c:pt idx="4066">
                  <c:v>-0.42975886227597804</c:v>
                </c:pt>
                <c:pt idx="4067">
                  <c:v>-0.42960963143427117</c:v>
                </c:pt>
                <c:pt idx="4068">
                  <c:v>-0.42946024965323498</c:v>
                </c:pt>
                <c:pt idx="4069">
                  <c:v>-0.42931071824636652</c:v>
                </c:pt>
                <c:pt idx="4070">
                  <c:v>-0.42916103844011466</c:v>
                </c:pt>
                <c:pt idx="4071">
                  <c:v>-0.42901121137604475</c:v>
                </c:pt>
                <c:pt idx="4072">
                  <c:v>-0.42886123811563698</c:v>
                </c:pt>
                <c:pt idx="4073">
                  <c:v>-0.42871111964493208</c:v>
                </c:pt>
                <c:pt idx="4074">
                  <c:v>-0.42856085687779438</c:v>
                </c:pt>
                <c:pt idx="4075">
                  <c:v>-0.42841045065825728</c:v>
                </c:pt>
                <c:pt idx="4076">
                  <c:v>-0.42825990176199502</c:v>
                </c:pt>
                <c:pt idx="4077">
                  <c:v>-0.42810921089702508</c:v>
                </c:pt>
                <c:pt idx="4078">
                  <c:v>-0.42795837870361875</c:v>
                </c:pt>
                <c:pt idx="4079">
                  <c:v>-0.42780740575349951</c:v>
                </c:pt>
                <c:pt idx="4080">
                  <c:v>-0.427656292548313</c:v>
                </c:pt>
                <c:pt idx="4081">
                  <c:v>-0.42750503951737701</c:v>
                </c:pt>
                <c:pt idx="4082">
                  <c:v>-0.42735364701473638</c:v>
                </c:pt>
                <c:pt idx="4083">
                  <c:v>-0.42720211531554575</c:v>
                </c:pt>
                <c:pt idx="4084">
                  <c:v>-0.42705044461180408</c:v>
                </c:pt>
                <c:pt idx="4085">
                  <c:v>-0.42689863500752134</c:v>
                </c:pt>
                <c:pt idx="4086">
                  <c:v>-0.42674668651331893</c:v>
                </c:pt>
                <c:pt idx="4087">
                  <c:v>-0.42659459904062258</c:v>
                </c:pt>
                <c:pt idx="4088">
                  <c:v>-0.42644237239545163</c:v>
                </c:pt>
                <c:pt idx="4089">
                  <c:v>-0.42629000627198699</c:v>
                </c:pt>
                <c:pt idx="4090">
                  <c:v>-0.426137500245999</c:v>
                </c:pt>
                <c:pt idx="4091">
                  <c:v>-0.42598485376823786</c:v>
                </c:pt>
                <c:pt idx="4092">
                  <c:v>-0.42583206615796604</c:v>
                </c:pt>
                <c:pt idx="4093">
                  <c:v>-0.425679136596742</c:v>
                </c:pt>
                <c:pt idx="4094">
                  <c:v>-0.42552606412260563</c:v>
                </c:pt>
                <c:pt idx="4095">
                  <c:v>-0.42537284762475963</c:v>
                </c:pt>
                <c:pt idx="4096">
                  <c:v>-0.42521948583895852</c:v>
                </c:pt>
                <c:pt idx="4097">
                  <c:v>-0.42506597734365137</c:v>
                </c:pt>
                <c:pt idx="4098">
                  <c:v>-0.42491232055701417</c:v>
                </c:pt>
                <c:pt idx="4099">
                  <c:v>-0.42475851373501616</c:v>
                </c:pt>
                <c:pt idx="4100">
                  <c:v>-0.42460455497052602</c:v>
                </c:pt>
                <c:pt idx="4101">
                  <c:v>-0.42445044219361638</c:v>
                </c:pt>
                <c:pt idx="4102">
                  <c:v>-0.42429617317303908</c:v>
                </c:pt>
                <c:pt idx="4103">
                  <c:v>-0.42414174551897199</c:v>
                </c:pt>
                <c:pt idx="4104">
                  <c:v>-0.42398715668700798</c:v>
                </c:pt>
                <c:pt idx="4105">
                  <c:v>-0.42383240398340616</c:v>
                </c:pt>
                <c:pt idx="4106">
                  <c:v>-0.42367748457155402</c:v>
                </c:pt>
                <c:pt idx="4107">
                  <c:v>-0.42352239547965598</c:v>
                </c:pt>
                <c:pt idx="4108">
                  <c:v>-0.42336713360948075</c:v>
                </c:pt>
                <c:pt idx="4109">
                  <c:v>-0.42321169574622308</c:v>
                </c:pt>
                <c:pt idx="4110">
                  <c:v>-0.42305607856927052</c:v>
                </c:pt>
                <c:pt idx="4111">
                  <c:v>-0.42290027866381158</c:v>
                </c:pt>
                <c:pt idx="4112">
                  <c:v>-0.42274429253319579</c:v>
                </c:pt>
                <c:pt idx="4113">
                  <c:v>-0.42258811661186552</c:v>
                </c:pt>
                <c:pt idx="4114">
                  <c:v>-0.422431747278735</c:v>
                </c:pt>
                <c:pt idx="4115">
                  <c:v>-0.42227518087091898</c:v>
                </c:pt>
                <c:pt idx="4116">
                  <c:v>-0.42211841369759934</c:v>
                </c:pt>
                <c:pt idx="4117">
                  <c:v>-0.42196144205393599</c:v>
                </c:pt>
                <c:pt idx="4118">
                  <c:v>-0.42180426223487649</c:v>
                </c:pt>
                <c:pt idx="4119">
                  <c:v>-0.42164687054866234</c:v>
                </c:pt>
                <c:pt idx="4120">
                  <c:v>-0.42148926333001868</c:v>
                </c:pt>
                <c:pt idx="4121">
                  <c:v>-0.42133143695275038</c:v>
                </c:pt>
                <c:pt idx="4122">
                  <c:v>-0.42117338784176034</c:v>
                </c:pt>
                <c:pt idx="4123">
                  <c:v>-0.42101511248427298</c:v>
                </c:pt>
                <c:pt idx="4124">
                  <c:v>-0.42085660744024533</c:v>
                </c:pt>
                <c:pt idx="4125">
                  <c:v>-0.42069786935181186</c:v>
                </c:pt>
                <c:pt idx="4126">
                  <c:v>-0.42053889495176416</c:v>
                </c:pt>
                <c:pt idx="4127">
                  <c:v>-0.42037968107094797</c:v>
                </c:pt>
                <c:pt idx="4128">
                  <c:v>-0.42022022464457198</c:v>
                </c:pt>
                <c:pt idx="4129">
                  <c:v>-0.42006052271745375</c:v>
                </c:pt>
                <c:pt idx="4130">
                  <c:v>-0.41990057244808698</c:v>
                </c:pt>
                <c:pt idx="4131">
                  <c:v>-0.41974037111169832</c:v>
                </c:pt>
                <c:pt idx="4132">
                  <c:v>-0.41957991610217898</c:v>
                </c:pt>
                <c:pt idx="4133">
                  <c:v>-0.41941920493300217</c:v>
                </c:pt>
                <c:pt idx="4134">
                  <c:v>-0.41925823523707922</c:v>
                </c:pt>
                <c:pt idx="4135">
                  <c:v>-0.41909700476561501</c:v>
                </c:pt>
                <c:pt idx="4136">
                  <c:v>-0.41893551138605634</c:v>
                </c:pt>
                <c:pt idx="4137">
                  <c:v>-0.41877375307924752</c:v>
                </c:pt>
                <c:pt idx="4138">
                  <c:v>-0.41861172793599538</c:v>
                </c:pt>
                <c:pt idx="4139">
                  <c:v>-0.41844943415310693</c:v>
                </c:pt>
                <c:pt idx="4140">
                  <c:v>-0.41828687002903675</c:v>
                </c:pt>
                <c:pt idx="4141">
                  <c:v>-0.41812403395916675</c:v>
                </c:pt>
                <c:pt idx="4142">
                  <c:v>-0.41796092443078697</c:v>
                </c:pt>
                <c:pt idx="4143">
                  <c:v>-0.41779754001774</c:v>
                </c:pt>
                <c:pt idx="4144">
                  <c:v>-0.41763387937473834</c:v>
                </c:pt>
                <c:pt idx="4145">
                  <c:v>-0.41746994123135134</c:v>
                </c:pt>
                <c:pt idx="4146">
                  <c:v>-0.41730572438565727</c:v>
                </c:pt>
                <c:pt idx="4147">
                  <c:v>-0.41714122769785816</c:v>
                </c:pt>
                <c:pt idx="4148">
                  <c:v>-0.41697645008329498</c:v>
                </c:pt>
                <c:pt idx="4149">
                  <c:v>-0.41681139050447158</c:v>
                </c:pt>
                <c:pt idx="4150">
                  <c:v>-0.41664604796378202</c:v>
                </c:pt>
                <c:pt idx="4151">
                  <c:v>-0.41648042149607917</c:v>
                </c:pt>
                <c:pt idx="4152">
                  <c:v>-0.41631451016119808</c:v>
                </c:pt>
                <c:pt idx="4153">
                  <c:v>-0.41614831303665728</c:v>
                </c:pt>
                <c:pt idx="4154">
                  <c:v>-0.41598182921059151</c:v>
                </c:pt>
                <c:pt idx="4155">
                  <c:v>-0.41581505777506617</c:v>
                </c:pt>
                <c:pt idx="4156">
                  <c:v>-0.41564799781981704</c:v>
                </c:pt>
                <c:pt idx="4157">
                  <c:v>-0.41548064842645038</c:v>
                </c:pt>
                <c:pt idx="4158">
                  <c:v>-0.415313008663172</c:v>
                </c:pt>
                <c:pt idx="4159">
                  <c:v>-0.41514507758008001</c:v>
                </c:pt>
                <c:pt idx="4160">
                  <c:v>-0.41497685420510316</c:v>
                </c:pt>
                <c:pt idx="4161">
                  <c:v>-0.41480833754066404</c:v>
                </c:pt>
                <c:pt idx="4162">
                  <c:v>-0.41463952656113384</c:v>
                </c:pt>
                <c:pt idx="4163">
                  <c:v>-0.414470420211139</c:v>
                </c:pt>
                <c:pt idx="4164">
                  <c:v>-0.41430101740469016</c:v>
                </c:pt>
                <c:pt idx="4165">
                  <c:v>-0.41413131702522099</c:v>
                </c:pt>
                <c:pt idx="4166">
                  <c:v>-0.41396131792645052</c:v>
                </c:pt>
                <c:pt idx="4167">
                  <c:v>-0.41379101893404302</c:v>
                </c:pt>
                <c:pt idx="4168">
                  <c:v>-0.41362041884807998</c:v>
                </c:pt>
                <c:pt idx="4169">
                  <c:v>-0.41344951644623479</c:v>
                </c:pt>
                <c:pt idx="4170">
                  <c:v>-0.41327831048763508</c:v>
                </c:pt>
                <c:pt idx="4171">
                  <c:v>-0.41310679971731534</c:v>
                </c:pt>
                <c:pt idx="4172">
                  <c:v>-0.41293498287118302</c:v>
                </c:pt>
                <c:pt idx="4173">
                  <c:v>-0.41276285868146501</c:v>
                </c:pt>
                <c:pt idx="4174">
                  <c:v>-0.41259042588251332</c:v>
                </c:pt>
                <c:pt idx="4175">
                  <c:v>-0.41241768321697275</c:v>
                </c:pt>
                <c:pt idx="4176">
                  <c:v>-0.41224462944224538</c:v>
                </c:pt>
                <c:pt idx="4177">
                  <c:v>-0.41207126333727162</c:v>
                </c:pt>
                <c:pt idx="4178">
                  <c:v>-0.41189758370951934</c:v>
                </c:pt>
                <c:pt idx="4179">
                  <c:v>-0.41172358940224252</c:v>
                </c:pt>
                <c:pt idx="4180">
                  <c:v>-0.41154927930179308</c:v>
                </c:pt>
                <c:pt idx="4181">
                  <c:v>-0.41137465234500376</c:v>
                </c:pt>
                <c:pt idx="4182">
                  <c:v>-0.41119970752644702</c:v>
                </c:pt>
                <c:pt idx="4183">
                  <c:v>-0.41102444390556886</c:v>
                </c:pt>
                <c:pt idx="4184">
                  <c:v>-0.41084886061351716</c:v>
                </c:pt>
                <c:pt idx="4185">
                  <c:v>-0.41067295685968186</c:v>
                </c:pt>
                <c:pt idx="4186">
                  <c:v>-0.41049673193779151</c:v>
                </c:pt>
                <c:pt idx="4187">
                  <c:v>-0.41032018523159852</c:v>
                </c:pt>
                <c:pt idx="4188">
                  <c:v>-0.41014331622005201</c:v>
                </c:pt>
                <c:pt idx="4189">
                  <c:v>-0.409966124481983</c:v>
                </c:pt>
                <c:pt idx="4190">
                  <c:v>-0.40978860970030334</c:v>
                </c:pt>
                <c:pt idx="4191">
                  <c:v>-0.40961077166581733</c:v>
                </c:pt>
                <c:pt idx="4192">
                  <c:v>-0.40943261028072397</c:v>
                </c:pt>
                <c:pt idx="4193">
                  <c:v>-0.40925412556191976</c:v>
                </c:pt>
                <c:pt idx="4194">
                  <c:v>-0.40907531764417132</c:v>
                </c:pt>
                <c:pt idx="4195">
                  <c:v>-0.40889618678330508</c:v>
                </c:pt>
                <c:pt idx="4196">
                  <c:v>-0.40871673335950875</c:v>
                </c:pt>
                <c:pt idx="4197">
                  <c:v>-0.40853695788084304</c:v>
                </c:pt>
                <c:pt idx="4198">
                  <c:v>-0.40835686098708068</c:v>
                </c:pt>
                <c:pt idx="4199">
                  <c:v>-0.40817644345390208</c:v>
                </c:pt>
                <c:pt idx="4200">
                  <c:v>-0.40799570619752601</c:v>
                </c:pt>
                <c:pt idx="4201">
                  <c:v>-0.40781465027967662</c:v>
                </c:pt>
                <c:pt idx="4202">
                  <c:v>-0.40763327691287798</c:v>
                </c:pt>
                <c:pt idx="4203">
                  <c:v>-0.40745158746608401</c:v>
                </c:pt>
                <c:pt idx="4204">
                  <c:v>-0.40726958347047598</c:v>
                </c:pt>
                <c:pt idx="4205">
                  <c:v>-0.40708726662548617</c:v>
                </c:pt>
                <c:pt idx="4206">
                  <c:v>-0.40690463880502098</c:v>
                </c:pt>
                <c:pt idx="4207">
                  <c:v>-0.40672170206380298</c:v>
                </c:pt>
                <c:pt idx="4208">
                  <c:v>-0.40653845864371374</c:v>
                </c:pt>
                <c:pt idx="4209">
                  <c:v>-0.40635491098012538</c:v>
                </c:pt>
                <c:pt idx="4210">
                  <c:v>-0.406171061708132</c:v>
                </c:pt>
                <c:pt idx="4211">
                  <c:v>-0.40598691366872275</c:v>
                </c:pt>
                <c:pt idx="4212">
                  <c:v>-0.4058024699148205</c:v>
                </c:pt>
                <c:pt idx="4213">
                  <c:v>-0.40561773371721632</c:v>
                </c:pt>
                <c:pt idx="4214">
                  <c:v>-0.405432708570376</c:v>
                </c:pt>
                <c:pt idx="4215">
                  <c:v>-0.40524739819803779</c:v>
                </c:pt>
                <c:pt idx="4216">
                  <c:v>-0.40506180655864832</c:v>
                </c:pt>
                <c:pt idx="4217">
                  <c:v>-0.40487593785049475</c:v>
                </c:pt>
                <c:pt idx="4218">
                  <c:v>-0.40468979651645698</c:v>
                </c:pt>
                <c:pt idx="4219">
                  <c:v>-0.40450338724828738</c:v>
                </c:pt>
                <c:pt idx="4220">
                  <c:v>-0.40431671499029875</c:v>
                </c:pt>
                <c:pt idx="4221">
                  <c:v>-0.40412978494249452</c:v>
                </c:pt>
                <c:pt idx="4222">
                  <c:v>-0.40394260256311976</c:v>
                </c:pt>
                <c:pt idx="4223">
                  <c:v>-0.40375517357067697</c:v>
                </c:pt>
                <c:pt idx="4224">
                  <c:v>-0.40356750394546004</c:v>
                </c:pt>
                <c:pt idx="4225">
                  <c:v>-0.40337959993070216</c:v>
                </c:pt>
                <c:pt idx="4226">
                  <c:v>-0.40319146803343275</c:v>
                </c:pt>
                <c:pt idx="4227">
                  <c:v>-0.403003115025106</c:v>
                </c:pt>
                <c:pt idx="4228">
                  <c:v>-0.40281454794206561</c:v>
                </c:pt>
                <c:pt idx="4229">
                  <c:v>-0.40262577408590117</c:v>
                </c:pt>
                <c:pt idx="4230">
                  <c:v>-0.40243680102370016</c:v>
                </c:pt>
                <c:pt idx="4231">
                  <c:v>-0.40224763658811119</c:v>
                </c:pt>
                <c:pt idx="4232">
                  <c:v>-0.40205828887723088</c:v>
                </c:pt>
                <c:pt idx="4233">
                  <c:v>-0.40186876625414669</c:v>
                </c:pt>
                <c:pt idx="4234">
                  <c:v>-0.40167907734612002</c:v>
                </c:pt>
                <c:pt idx="4235">
                  <c:v>-0.40148923104326234</c:v>
                </c:pt>
                <c:pt idx="4236">
                  <c:v>-0.4012992364965875</c:v>
                </c:pt>
                <c:pt idx="4237">
                  <c:v>-0.40110910311545034</c:v>
                </c:pt>
                <c:pt idx="4238">
                  <c:v>-0.40091884056416732</c:v>
                </c:pt>
                <c:pt idx="4239">
                  <c:v>-0.40072845875796498</c:v>
                </c:pt>
                <c:pt idx="4240">
                  <c:v>-0.40053796785806817</c:v>
                </c:pt>
                <c:pt idx="4241">
                  <c:v>-0.40034737826605432</c:v>
                </c:pt>
                <c:pt idx="4242">
                  <c:v>-0.40015670061747932</c:v>
                </c:pt>
                <c:pt idx="4243">
                  <c:v>-0.39996594577482458</c:v>
                </c:pt>
                <c:pt idx="4244">
                  <c:v>-0.3997751248198374</c:v>
                </c:pt>
                <c:pt idx="4245">
                  <c:v>-0.39958424904541262</c:v>
                </c:pt>
                <c:pt idx="4246">
                  <c:v>-0.39939332994700616</c:v>
                </c:pt>
                <c:pt idx="4247">
                  <c:v>-0.39920237921380963</c:v>
                </c:pt>
                <c:pt idx="4248">
                  <c:v>-0.39901140871967633</c:v>
                </c:pt>
                <c:pt idx="4249">
                  <c:v>-0.39882043051398952</c:v>
                </c:pt>
                <c:pt idx="4250">
                  <c:v>-0.39862945681250417</c:v>
                </c:pt>
                <c:pt idx="4251">
                  <c:v>-0.39843849998829162</c:v>
                </c:pt>
                <c:pt idx="4252">
                  <c:v>-0.39824757256283738</c:v>
                </c:pt>
                <c:pt idx="4253">
                  <c:v>-0.3980566871974055</c:v>
                </c:pt>
                <c:pt idx="4254">
                  <c:v>-0.39786585668465668</c:v>
                </c:pt>
                <c:pt idx="4255">
                  <c:v>-0.39767509394065997</c:v>
                </c:pt>
                <c:pt idx="4256">
                  <c:v>-0.39748441199722351</c:v>
                </c:pt>
                <c:pt idx="4257">
                  <c:v>-0.39729382399453228</c:v>
                </c:pt>
                <c:pt idx="4258">
                  <c:v>-0.39710334317405116</c:v>
                </c:pt>
                <c:pt idx="4259">
                  <c:v>-0.3969129828716525</c:v>
                </c:pt>
                <c:pt idx="4260">
                  <c:v>-0.39672275651105432</c:v>
                </c:pt>
                <c:pt idx="4261">
                  <c:v>-0.39653267759729616</c:v>
                </c:pt>
                <c:pt idx="4262">
                  <c:v>-0.39634275970963861</c:v>
                </c:pt>
                <c:pt idx="4263">
                  <c:v>-0.39615301649611279</c:v>
                </c:pt>
                <c:pt idx="4264">
                  <c:v>-0.39596346166886609</c:v>
                </c:pt>
                <c:pt idx="4265">
                  <c:v>-0.39577410899989668</c:v>
                </c:pt>
                <c:pt idx="4266">
                  <c:v>-0.39558497231760048</c:v>
                </c:pt>
                <c:pt idx="4267">
                  <c:v>-0.39539606550411016</c:v>
                </c:pt>
                <c:pt idx="4268">
                  <c:v>-0.39520740249343</c:v>
                </c:pt>
                <c:pt idx="4269">
                  <c:v>-0.39501899727011069</c:v>
                </c:pt>
                <c:pt idx="4270">
                  <c:v>-0.39483086386826743</c:v>
                </c:pt>
                <c:pt idx="4271">
                  <c:v>-0.39464301637080534</c:v>
                </c:pt>
                <c:pt idx="4272">
                  <c:v>-0.39445546890870276</c:v>
                </c:pt>
                <c:pt idx="4273">
                  <c:v>-0.39426823566029734</c:v>
                </c:pt>
                <c:pt idx="4274">
                  <c:v>-0.39408133085058317</c:v>
                </c:pt>
                <c:pt idx="4275">
                  <c:v>-0.39389476875043916</c:v>
                </c:pt>
                <c:pt idx="4276">
                  <c:v>-0.39370856367579304</c:v>
                </c:pt>
                <c:pt idx="4277">
                  <c:v>-0.39352272998669063</c:v>
                </c:pt>
                <c:pt idx="4278">
                  <c:v>-0.39333728208620616</c:v>
                </c:pt>
                <c:pt idx="4279">
                  <c:v>-0.393152234419198</c:v>
                </c:pt>
                <c:pt idx="4280">
                  <c:v>-0.39296760147082016</c:v>
                </c:pt>
                <c:pt idx="4281">
                  <c:v>-0.39278339776479804</c:v>
                </c:pt>
                <c:pt idx="4282">
                  <c:v>-0.39259963786143598</c:v>
                </c:pt>
                <c:pt idx="4283">
                  <c:v>-0.39241633635506862</c:v>
                </c:pt>
                <c:pt idx="4284">
                  <c:v>-0.392233507871035</c:v>
                </c:pt>
                <c:pt idx="4285">
                  <c:v>-0.39205116706270005</c:v>
                </c:pt>
                <c:pt idx="4286">
                  <c:v>-0.39186932860849016</c:v>
                </c:pt>
                <c:pt idx="4287">
                  <c:v>-0.39168800720892227</c:v>
                </c:pt>
                <c:pt idx="4288">
                  <c:v>-0.39150721758341134</c:v>
                </c:pt>
                <c:pt idx="4289">
                  <c:v>-0.39132697446690662</c:v>
                </c:pt>
                <c:pt idx="4290">
                  <c:v>-0.39114729260630099</c:v>
                </c:pt>
                <c:pt idx="4291">
                  <c:v>-0.39096818675669304</c:v>
                </c:pt>
                <c:pt idx="4292">
                  <c:v>-0.39078967167745143</c:v>
                </c:pt>
                <c:pt idx="4293">
                  <c:v>-0.39061176212820775</c:v>
                </c:pt>
                <c:pt idx="4294">
                  <c:v>-0.39043447286474769</c:v>
                </c:pt>
                <c:pt idx="4295">
                  <c:v>-0.39025781863483017</c:v>
                </c:pt>
                <c:pt idx="4296">
                  <c:v>-0.39008181417400062</c:v>
                </c:pt>
                <c:pt idx="4297">
                  <c:v>-0.38990647420135316</c:v>
                </c:pt>
                <c:pt idx="4298">
                  <c:v>-0.389731813415303</c:v>
                </c:pt>
                <c:pt idx="4299">
                  <c:v>-0.38955784648934932</c:v>
                </c:pt>
                <c:pt idx="4300">
                  <c:v>-0.38938458806781251</c:v>
                </c:pt>
                <c:pt idx="4301">
                  <c:v>-0.38921205276155801</c:v>
                </c:pt>
                <c:pt idx="4302">
                  <c:v>-0.38904025514373308</c:v>
                </c:pt>
                <c:pt idx="4303">
                  <c:v>-0.38886920974541161</c:v>
                </c:pt>
                <c:pt idx="4304">
                  <c:v>-0.38869893105119002</c:v>
                </c:pt>
                <c:pt idx="4305">
                  <c:v>-0.38852943349445468</c:v>
                </c:pt>
                <c:pt idx="4306">
                  <c:v>-0.38836073145215916</c:v>
                </c:pt>
                <c:pt idx="4307">
                  <c:v>-0.38819283923942616</c:v>
                </c:pt>
                <c:pt idx="4308">
                  <c:v>-0.38802577110413533</c:v>
                </c:pt>
                <c:pt idx="4309">
                  <c:v>-0.38785954122175104</c:v>
                </c:pt>
                <c:pt idx="4310">
                  <c:v>-0.38769416369038034</c:v>
                </c:pt>
                <c:pt idx="4311">
                  <c:v>-0.387529652526101</c:v>
                </c:pt>
                <c:pt idx="4312">
                  <c:v>-0.38736602165855416</c:v>
                </c:pt>
                <c:pt idx="4313">
                  <c:v>-0.38720328492677297</c:v>
                </c:pt>
                <c:pt idx="4314">
                  <c:v>-0.38704145607520402</c:v>
                </c:pt>
                <c:pt idx="4315">
                  <c:v>-0.38688054874973804</c:v>
                </c:pt>
                <c:pt idx="4316">
                  <c:v>-0.38672057649370434</c:v>
                </c:pt>
                <c:pt idx="4317">
                  <c:v>-0.38656155274369602</c:v>
                </c:pt>
                <c:pt idx="4318">
                  <c:v>-0.38640349082512432</c:v>
                </c:pt>
                <c:pt idx="4319">
                  <c:v>-0.38624640394747561</c:v>
                </c:pt>
                <c:pt idx="4320">
                  <c:v>-0.38609030519923404</c:v>
                </c:pt>
                <c:pt idx="4321">
                  <c:v>-0.38593520754249738</c:v>
                </c:pt>
                <c:pt idx="4322">
                  <c:v>-0.38578112380729346</c:v>
                </c:pt>
                <c:pt idx="4323">
                  <c:v>-0.38562806668563104</c:v>
                </c:pt>
                <c:pt idx="4324">
                  <c:v>-0.38547604872538038</c:v>
                </c:pt>
                <c:pt idx="4325">
                  <c:v>-0.38532508232402468</c:v>
                </c:pt>
                <c:pt idx="4326">
                  <c:v>-0.38517517972229587</c:v>
                </c:pt>
                <c:pt idx="4327">
                  <c:v>-0.38502635299785898</c:v>
                </c:pt>
                <c:pt idx="4328">
                  <c:v>-0.38487861405896562</c:v>
                </c:pt>
                <c:pt idx="4329">
                  <c:v>-0.384731974638233</c:v>
                </c:pt>
                <c:pt idx="4330">
                  <c:v>-0.38458644628647976</c:v>
                </c:pt>
                <c:pt idx="4331">
                  <c:v>-0.38444204036634838</c:v>
                </c:pt>
                <c:pt idx="4332">
                  <c:v>-0.38429876804562452</c:v>
                </c:pt>
                <c:pt idx="4333">
                  <c:v>-0.38415664029031038</c:v>
                </c:pt>
                <c:pt idx="4334">
                  <c:v>-0.38401566785786051</c:v>
                </c:pt>
                <c:pt idx="4335">
                  <c:v>-0.38387586129082552</c:v>
                </c:pt>
                <c:pt idx="4336">
                  <c:v>-0.38373723091118384</c:v>
                </c:pt>
                <c:pt idx="4337">
                  <c:v>-0.38359978681540152</c:v>
                </c:pt>
                <c:pt idx="4338">
                  <c:v>-0.38346353887016332</c:v>
                </c:pt>
                <c:pt idx="4339">
                  <c:v>-0.38332849670878916</c:v>
                </c:pt>
                <c:pt idx="4340">
                  <c:v>-0.38319466972798227</c:v>
                </c:pt>
                <c:pt idx="4341">
                  <c:v>-0.38306206708442858</c:v>
                </c:pt>
                <c:pt idx="4342">
                  <c:v>-0.38293069769089716</c:v>
                </c:pt>
                <c:pt idx="4343">
                  <c:v>-0.38280057021201963</c:v>
                </c:pt>
                <c:pt idx="4344">
                  <c:v>-0.38267169306010052</c:v>
                </c:pt>
                <c:pt idx="4345">
                  <c:v>-0.38254407439130617</c:v>
                </c:pt>
                <c:pt idx="4346">
                  <c:v>-0.38241772210233532</c:v>
                </c:pt>
                <c:pt idx="4347">
                  <c:v>-0.38229264382752698</c:v>
                </c:pt>
                <c:pt idx="4348">
                  <c:v>-0.38216884693630998</c:v>
                </c:pt>
                <c:pt idx="4349">
                  <c:v>-0.38204633853099601</c:v>
                </c:pt>
                <c:pt idx="4350">
                  <c:v>-0.38192512544472434</c:v>
                </c:pt>
                <c:pt idx="4351">
                  <c:v>-0.38180521423938152</c:v>
                </c:pt>
                <c:pt idx="4352">
                  <c:v>-0.38168661120336256</c:v>
                </c:pt>
                <c:pt idx="4353">
                  <c:v>-0.38156932234899998</c:v>
                </c:pt>
                <c:pt idx="4354">
                  <c:v>-0.38145335340965575</c:v>
                </c:pt>
                <c:pt idx="4355">
                  <c:v>-0.38133870983634216</c:v>
                </c:pt>
                <c:pt idx="4356">
                  <c:v>-0.38122539679401252</c:v>
                </c:pt>
                <c:pt idx="4357">
                  <c:v>-0.38111341915748576</c:v>
                </c:pt>
                <c:pt idx="4358">
                  <c:v>-0.38100278150710976</c:v>
                </c:pt>
                <c:pt idx="4359">
                  <c:v>-0.38089348812425533</c:v>
                </c:pt>
                <c:pt idx="4360">
                  <c:v>-0.38078554298672002</c:v>
                </c:pt>
                <c:pt idx="4361">
                  <c:v>-0.38067894976414862</c:v>
                </c:pt>
                <c:pt idx="4362">
                  <c:v>-0.38057371181350186</c:v>
                </c:pt>
                <c:pt idx="4363">
                  <c:v>-0.38046983218299052</c:v>
                </c:pt>
                <c:pt idx="4364">
                  <c:v>-0.38036731359360204</c:v>
                </c:pt>
                <c:pt idx="4365">
                  <c:v>-0.38026615843453793</c:v>
                </c:pt>
                <c:pt idx="4366">
                  <c:v>-0.38016636876749504</c:v>
                </c:pt>
                <c:pt idx="4367">
                  <c:v>-0.38006794632317198</c:v>
                </c:pt>
                <c:pt idx="4368">
                  <c:v>-0.37997089249818738</c:v>
                </c:pt>
                <c:pt idx="4369">
                  <c:v>-0.37987520835230604</c:v>
                </c:pt>
                <c:pt idx="4370">
                  <c:v>-0.37978089460603098</c:v>
                </c:pt>
                <c:pt idx="4371">
                  <c:v>-0.37968795163853508</c:v>
                </c:pt>
                <c:pt idx="4372">
                  <c:v>-0.37959637948586233</c:v>
                </c:pt>
                <c:pt idx="4373">
                  <c:v>-0.37950617783943069</c:v>
                </c:pt>
                <c:pt idx="4374">
                  <c:v>-0.37941734604478938</c:v>
                </c:pt>
                <c:pt idx="4375">
                  <c:v>-0.3793298831006115</c:v>
                </c:pt>
                <c:pt idx="4376">
                  <c:v>-0.37924378765785616</c:v>
                </c:pt>
                <c:pt idx="4377">
                  <c:v>-0.37915905801917399</c:v>
                </c:pt>
                <c:pt idx="4378">
                  <c:v>-0.37907569213843634</c:v>
                </c:pt>
                <c:pt idx="4379">
                  <c:v>-0.37899368762041752</c:v>
                </c:pt>
                <c:pt idx="4380">
                  <c:v>-0.37891304172063617</c:v>
                </c:pt>
                <c:pt idx="4381">
                  <c:v>-0.37883375134530717</c:v>
                </c:pt>
                <c:pt idx="4382">
                  <c:v>-0.37875581305141098</c:v>
                </c:pt>
                <c:pt idx="4383">
                  <c:v>-0.37867922304689416</c:v>
                </c:pt>
                <c:pt idx="4384">
                  <c:v>-0.37860397719095662</c:v>
                </c:pt>
                <c:pt idx="4385">
                  <c:v>-0.37853007099446562</c:v>
                </c:pt>
                <c:pt idx="4386">
                  <c:v>-0.37845749962048175</c:v>
                </c:pt>
                <c:pt idx="4387">
                  <c:v>-0.3783862578848885</c:v>
                </c:pt>
                <c:pt idx="4388">
                  <c:v>-0.3783163402571294</c:v>
                </c:pt>
                <c:pt idx="4389">
                  <c:v>-0.37824774086109503</c:v>
                </c:pt>
                <c:pt idx="4390">
                  <c:v>-0.37818045347609308</c:v>
                </c:pt>
                <c:pt idx="4391">
                  <c:v>-0.37811447153797262</c:v>
                </c:pt>
                <c:pt idx="4392">
                  <c:v>-0.37804978814035917</c:v>
                </c:pt>
                <c:pt idx="4393">
                  <c:v>-0.37798639603606204</c:v>
                </c:pt>
                <c:pt idx="4394">
                  <c:v>-0.37792428763858216</c:v>
                </c:pt>
                <c:pt idx="4395">
                  <c:v>-0.37786345502380475</c:v>
                </c:pt>
                <c:pt idx="4396">
                  <c:v>-0.37780388993183062</c:v>
                </c:pt>
                <c:pt idx="4397">
                  <c:v>-0.37774558376894934</c:v>
                </c:pt>
                <c:pt idx="4398">
                  <c:v>-0.37768852760978433</c:v>
                </c:pt>
                <c:pt idx="4399">
                  <c:v>-0.37763271219955852</c:v>
                </c:pt>
                <c:pt idx="4400">
                  <c:v>-0.37757812795654816</c:v>
                </c:pt>
                <c:pt idx="4401">
                  <c:v>-0.37752476497466814</c:v>
                </c:pt>
                <c:pt idx="4402">
                  <c:v>-0.37747261302624263</c:v>
                </c:pt>
                <c:pt idx="4403">
                  <c:v>-0.37742166156485851</c:v>
                </c:pt>
                <c:pt idx="4404">
                  <c:v>-0.37737189972799362</c:v>
                </c:pt>
                <c:pt idx="4405">
                  <c:v>-0.3773233163398016</c:v>
                </c:pt>
                <c:pt idx="4406">
                  <c:v>-0.37727589991418375</c:v>
                </c:pt>
                <c:pt idx="4407">
                  <c:v>-0.37722963865844317</c:v>
                </c:pt>
                <c:pt idx="4408">
                  <c:v>-0.37718452047736434</c:v>
                </c:pt>
                <c:pt idx="4409">
                  <c:v>-0.37714053297664651</c:v>
                </c:pt>
                <c:pt idx="4410">
                  <c:v>-0.37709766346507234</c:v>
                </c:pt>
                <c:pt idx="4411">
                  <c:v>-0.37705589895703534</c:v>
                </c:pt>
                <c:pt idx="4412">
                  <c:v>-0.37701522617641697</c:v>
                </c:pt>
                <c:pt idx="4413">
                  <c:v>-0.37697563156181652</c:v>
                </c:pt>
                <c:pt idx="4414">
                  <c:v>-0.37693710127182234</c:v>
                </c:pt>
                <c:pt idx="4415">
                  <c:v>-0.37689962119042864</c:v>
                </c:pt>
                <c:pt idx="4416">
                  <c:v>-0.37686317693298904</c:v>
                </c:pt>
                <c:pt idx="4417">
                  <c:v>-0.37682775385651734</c:v>
                </c:pt>
                <c:pt idx="4418">
                  <c:v>-0.37679333706054302</c:v>
                </c:pt>
                <c:pt idx="4419">
                  <c:v>-0.37675991139657117</c:v>
                </c:pt>
                <c:pt idx="4420">
                  <c:v>-0.37672746147889652</c:v>
                </c:pt>
                <c:pt idx="4421">
                  <c:v>-0.37669597169253238</c:v>
                </c:pt>
                <c:pt idx="4422">
                  <c:v>-0.37666542620068216</c:v>
                </c:pt>
                <c:pt idx="4423">
                  <c:v>-0.37663580895163401</c:v>
                </c:pt>
                <c:pt idx="4424">
                  <c:v>-0.37660710368513001</c:v>
                </c:pt>
                <c:pt idx="4425">
                  <c:v>-0.37657929393821304</c:v>
                </c:pt>
                <c:pt idx="4426">
                  <c:v>-0.37655236305065998</c:v>
                </c:pt>
                <c:pt idx="4427">
                  <c:v>-0.37652629417014216</c:v>
                </c:pt>
                <c:pt idx="4428">
                  <c:v>-0.37650107025719998</c:v>
                </c:pt>
                <c:pt idx="4429">
                  <c:v>-0.37647667409018504</c:v>
                </c:pt>
                <c:pt idx="4430">
                  <c:v>-0.37645308827027552</c:v>
                </c:pt>
                <c:pt idx="4431">
                  <c:v>-0.37643029522671034</c:v>
                </c:pt>
                <c:pt idx="4432">
                  <c:v>-0.37640827722227149</c:v>
                </c:pt>
                <c:pt idx="4433">
                  <c:v>-0.37638701635897776</c:v>
                </c:pt>
                <c:pt idx="4434">
                  <c:v>-0.37636649458404697</c:v>
                </c:pt>
                <c:pt idx="4435">
                  <c:v>-0.37634669369616852</c:v>
                </c:pt>
                <c:pt idx="4436">
                  <c:v>-0.37632759535217869</c:v>
                </c:pt>
                <c:pt idx="4437">
                  <c:v>-0.37630918107413075</c:v>
                </c:pt>
                <c:pt idx="4438">
                  <c:v>-0.37629143225677175</c:v>
                </c:pt>
                <c:pt idx="4439">
                  <c:v>-0.37627433017520534</c:v>
                </c:pt>
                <c:pt idx="4440">
                  <c:v>-0.37625785599264816</c:v>
                </c:pt>
                <c:pt idx="4441">
                  <c:v>-0.37624199076836801</c:v>
                </c:pt>
                <c:pt idx="4442">
                  <c:v>-0.37622671546576275</c:v>
                </c:pt>
                <c:pt idx="4443">
                  <c:v>-0.37621201096054552</c:v>
                </c:pt>
                <c:pt idx="4444">
                  <c:v>-0.37619785804908801</c:v>
                </c:pt>
                <c:pt idx="4445">
                  <c:v>-0.37618423745683238</c:v>
                </c:pt>
                <c:pt idx="4446">
                  <c:v>-0.37617112984675632</c:v>
                </c:pt>
                <c:pt idx="4447">
                  <c:v>-0.37615851582790416</c:v>
                </c:pt>
                <c:pt idx="4448">
                  <c:v>-0.37614637596389816</c:v>
                </c:pt>
                <c:pt idx="4449">
                  <c:v>-0.37613469078156297</c:v>
                </c:pt>
                <c:pt idx="4450">
                  <c:v>-0.37612344077980986</c:v>
                </c:pt>
                <c:pt idx="4451">
                  <c:v>-0.37611260643803501</c:v>
                </c:pt>
                <c:pt idx="4452">
                  <c:v>-0.37610216822423004</c:v>
                </c:pt>
                <c:pt idx="4453">
                  <c:v>-0.37609210660336501</c:v>
                </c:pt>
                <c:pt idx="4454">
                  <c:v>-0.37608240204557586</c:v>
                </c:pt>
                <c:pt idx="4455">
                  <c:v>-0.37607303503322498</c:v>
                </c:pt>
                <c:pt idx="4456">
                  <c:v>-0.37606398606921104</c:v>
                </c:pt>
                <c:pt idx="4457">
                  <c:v>-0.37605523568513999</c:v>
                </c:pt>
                <c:pt idx="4458">
                  <c:v>-0.37604676444940904</c:v>
                </c:pt>
                <c:pt idx="4459">
                  <c:v>-0.37603855297482652</c:v>
                </c:pt>
                <c:pt idx="4460">
                  <c:v>-0.37603058192590233</c:v>
                </c:pt>
                <c:pt idx="4461">
                  <c:v>-0.37602283202620834</c:v>
                </c:pt>
                <c:pt idx="4462">
                  <c:v>-0.37601528406732498</c:v>
                </c:pt>
                <c:pt idx="4463">
                  <c:v>-0.37600791891694751</c:v>
                </c:pt>
                <c:pt idx="4464">
                  <c:v>-0.37600071752604658</c:v>
                </c:pt>
                <c:pt idx="4465">
                  <c:v>-0.37599366093600817</c:v>
                </c:pt>
                <c:pt idx="4466">
                  <c:v>-0.37598673028571139</c:v>
                </c:pt>
                <c:pt idx="4467">
                  <c:v>-0.37597990681858035</c:v>
                </c:pt>
                <c:pt idx="4468">
                  <c:v>-0.37597317188971663</c:v>
                </c:pt>
                <c:pt idx="4469">
                  <c:v>-0.37596650697268763</c:v>
                </c:pt>
                <c:pt idx="4470">
                  <c:v>-0.37595989366618798</c:v>
                </c:pt>
                <c:pt idx="4471">
                  <c:v>-0.37595331370071516</c:v>
                </c:pt>
                <c:pt idx="4472">
                  <c:v>-0.37594674894520186</c:v>
                </c:pt>
                <c:pt idx="4473">
                  <c:v>-0.37594018141362134</c:v>
                </c:pt>
                <c:pt idx="4474">
                  <c:v>-0.37593359327146875</c:v>
                </c:pt>
                <c:pt idx="4475">
                  <c:v>-0.37592696684213633</c:v>
                </c:pt>
                <c:pt idx="4476">
                  <c:v>-0.37592028461319132</c:v>
                </c:pt>
                <c:pt idx="4477">
                  <c:v>-0.37591352924259375</c:v>
                </c:pt>
                <c:pt idx="4478">
                  <c:v>-0.37590668356510004</c:v>
                </c:pt>
                <c:pt idx="4479">
                  <c:v>-0.37589973059844434</c:v>
                </c:pt>
                <c:pt idx="4480">
                  <c:v>-0.37589265354791435</c:v>
                </c:pt>
                <c:pt idx="4481">
                  <c:v>-0.37588543581221262</c:v>
                </c:pt>
                <c:pt idx="4482">
                  <c:v>-0.3758780609893505</c:v>
                </c:pt>
                <c:pt idx="4483">
                  <c:v>-0.37587051288238704</c:v>
                </c:pt>
                <c:pt idx="4484">
                  <c:v>-0.37586277550497643</c:v>
                </c:pt>
                <c:pt idx="4485">
                  <c:v>-0.37585483308655304</c:v>
                </c:pt>
                <c:pt idx="4486">
                  <c:v>-0.37584667007413075</c:v>
                </c:pt>
                <c:pt idx="4487">
                  <c:v>-0.37583827113407597</c:v>
                </c:pt>
                <c:pt idx="4488">
                  <c:v>-0.37582962115778462</c:v>
                </c:pt>
                <c:pt idx="4489">
                  <c:v>-0.37582070526903549</c:v>
                </c:pt>
                <c:pt idx="4490">
                  <c:v>-0.37581150883145276</c:v>
                </c:pt>
                <c:pt idx="4491">
                  <c:v>-0.37580201745554387</c:v>
                </c:pt>
                <c:pt idx="4492">
                  <c:v>-0.37579221700481158</c:v>
                </c:pt>
                <c:pt idx="4493">
                  <c:v>-0.37578209360092935</c:v>
                </c:pt>
                <c:pt idx="4494">
                  <c:v>-0.37577163362804816</c:v>
                </c:pt>
                <c:pt idx="4495">
                  <c:v>-0.37576082373642616</c:v>
                </c:pt>
                <c:pt idx="4496">
                  <c:v>-0.37574965084551293</c:v>
                </c:pt>
                <c:pt idx="4497">
                  <c:v>-0.37573810214665898</c:v>
                </c:pt>
                <c:pt idx="4498">
                  <c:v>-0.37572616510553075</c:v>
                </c:pt>
                <c:pt idx="4499">
                  <c:v>-0.37571382746434634</c:v>
                </c:pt>
                <c:pt idx="4500">
                  <c:v>-0.37570107724403734</c:v>
                </c:pt>
                <c:pt idx="4501">
                  <c:v>-0.37568790274634334</c:v>
                </c:pt>
                <c:pt idx="4502">
                  <c:v>-0.37567429255588375</c:v>
                </c:pt>
                <c:pt idx="4503">
                  <c:v>-0.37566023554218397</c:v>
                </c:pt>
                <c:pt idx="4504">
                  <c:v>-0.37564572086166997</c:v>
                </c:pt>
                <c:pt idx="4505">
                  <c:v>-0.37563073795976787</c:v>
                </c:pt>
                <c:pt idx="4506">
                  <c:v>-0.37561527657309302</c:v>
                </c:pt>
                <c:pt idx="4507">
                  <c:v>-0.37559932673100499</c:v>
                </c:pt>
                <c:pt idx="4508">
                  <c:v>-0.37558287875719404</c:v>
                </c:pt>
                <c:pt idx="4509">
                  <c:v>-0.37556592327135752</c:v>
                </c:pt>
                <c:pt idx="4510">
                  <c:v>-0.37554845119090352</c:v>
                </c:pt>
                <c:pt idx="4511">
                  <c:v>-0.37553045373255817</c:v>
                </c:pt>
                <c:pt idx="4512">
                  <c:v>-0.37551192241390402</c:v>
                </c:pt>
                <c:pt idx="4513">
                  <c:v>-0.37549284905479052</c:v>
                </c:pt>
                <c:pt idx="4514">
                  <c:v>-0.37547322577859132</c:v>
                </c:pt>
                <c:pt idx="4515">
                  <c:v>-0.37545304501396032</c:v>
                </c:pt>
                <c:pt idx="4516">
                  <c:v>-0.37543229949572132</c:v>
                </c:pt>
                <c:pt idx="4517">
                  <c:v>-0.37541098226434649</c:v>
                </c:pt>
                <c:pt idx="4518">
                  <c:v>-0.37538908666693632</c:v>
                </c:pt>
                <c:pt idx="4519">
                  <c:v>-0.37536660635784264</c:v>
                </c:pt>
                <c:pt idx="4520">
                  <c:v>-0.37534353529897552</c:v>
                </c:pt>
                <c:pt idx="4521">
                  <c:v>-0.37531986776001069</c:v>
                </c:pt>
                <c:pt idx="4522">
                  <c:v>-0.37529559831834802</c:v>
                </c:pt>
                <c:pt idx="4523">
                  <c:v>-0.37527072185898458</c:v>
                </c:pt>
                <c:pt idx="4524">
                  <c:v>-0.37524523357421902</c:v>
                </c:pt>
                <c:pt idx="4525">
                  <c:v>-0.37521912896325432</c:v>
                </c:pt>
                <c:pt idx="4526">
                  <c:v>-0.37519240383159402</c:v>
                </c:pt>
                <c:pt idx="4527">
                  <c:v>-0.37516505429029301</c:v>
                </c:pt>
                <c:pt idx="4528">
                  <c:v>-0.37513707675503899</c:v>
                </c:pt>
                <c:pt idx="4529">
                  <c:v>-0.37510846794519004</c:v>
                </c:pt>
                <c:pt idx="4530">
                  <c:v>-0.37507922488290352</c:v>
                </c:pt>
                <c:pt idx="4531">
                  <c:v>-0.37504934489167602</c:v>
                </c:pt>
                <c:pt idx="4532">
                  <c:v>-0.37501882559459504</c:v>
                </c:pt>
                <c:pt idx="4533">
                  <c:v>-0.37498766491264951</c:v>
                </c:pt>
                <c:pt idx="4534">
                  <c:v>-0.37495586106306927</c:v>
                </c:pt>
                <c:pt idx="4535">
                  <c:v>-0.37492341255760775</c:v>
                </c:pt>
                <c:pt idx="4536">
                  <c:v>-0.37489031820075286</c:v>
                </c:pt>
                <c:pt idx="4537">
                  <c:v>-0.37485657708786752</c:v>
                </c:pt>
                <c:pt idx="4538">
                  <c:v>-0.37482218860323052</c:v>
                </c:pt>
                <c:pt idx="4539">
                  <c:v>-0.37478715241798499</c:v>
                </c:pt>
                <c:pt idx="4540">
                  <c:v>-0.37475146848796298</c:v>
                </c:pt>
                <c:pt idx="4541">
                  <c:v>-0.37471513705140108</c:v>
                </c:pt>
                <c:pt idx="4542">
                  <c:v>-0.37467815862656401</c:v>
                </c:pt>
                <c:pt idx="4543">
                  <c:v>-0.37464053400924552</c:v>
                </c:pt>
                <c:pt idx="4544">
                  <c:v>-0.37460226427017052</c:v>
                </c:pt>
                <c:pt idx="4545">
                  <c:v>-0.374563350752323</c:v>
                </c:pt>
                <c:pt idx="4546">
                  <c:v>-0.37452379506817546</c:v>
                </c:pt>
                <c:pt idx="4547">
                  <c:v>-0.37448359909685469</c:v>
                </c:pt>
                <c:pt idx="4548">
                  <c:v>-0.37444276498124468</c:v>
                </c:pt>
                <c:pt idx="4549">
                  <c:v>-0.37440129512499404</c:v>
                </c:pt>
                <c:pt idx="4550">
                  <c:v>-0.37435919218945862</c:v>
                </c:pt>
                <c:pt idx="4551">
                  <c:v>-0.37431645909056016</c:v>
                </c:pt>
                <c:pt idx="4552">
                  <c:v>-0.37427309899562616</c:v>
                </c:pt>
                <c:pt idx="4553">
                  <c:v>-0.37422911532016434</c:v>
                </c:pt>
                <c:pt idx="4554">
                  <c:v>-0.37418451172460643</c:v>
                </c:pt>
                <c:pt idx="4555">
                  <c:v>-0.374139292111004</c:v>
                </c:pt>
                <c:pt idx="4556">
                  <c:v>-0.37409346061970838</c:v>
                </c:pt>
                <c:pt idx="4557">
                  <c:v>-0.37404702162594516</c:v>
                </c:pt>
                <c:pt idx="4558">
                  <c:v>-0.37399997973638338</c:v>
                </c:pt>
                <c:pt idx="4559">
                  <c:v>-0.37395233978562975</c:v>
                </c:pt>
                <c:pt idx="4560">
                  <c:v>-0.37390410683265568</c:v>
                </c:pt>
                <c:pt idx="4561">
                  <c:v>-0.37385528615718316</c:v>
                </c:pt>
                <c:pt idx="4562">
                  <c:v>-0.37380588325601904</c:v>
                </c:pt>
                <c:pt idx="4563">
                  <c:v>-0.37375590383931834</c:v>
                </c:pt>
                <c:pt idx="4564">
                  <c:v>-0.37370535382682901</c:v>
                </c:pt>
                <c:pt idx="4565">
                  <c:v>-0.37365423934409375</c:v>
                </c:pt>
                <c:pt idx="4566">
                  <c:v>-0.37360256671862752</c:v>
                </c:pt>
                <c:pt idx="4567">
                  <c:v>-0.37355034247614299</c:v>
                </c:pt>
                <c:pt idx="4568">
                  <c:v>-0.37349757333670558</c:v>
                </c:pt>
                <c:pt idx="4569">
                  <c:v>-0.37344426621076704</c:v>
                </c:pt>
                <c:pt idx="4570">
                  <c:v>-0.37339042819515916</c:v>
                </c:pt>
                <c:pt idx="4571">
                  <c:v>-0.37333606656903834</c:v>
                </c:pt>
                <c:pt idx="4572">
                  <c:v>-0.37328118878981575</c:v>
                </c:pt>
                <c:pt idx="4573">
                  <c:v>-0.37322580248910298</c:v>
                </c:pt>
                <c:pt idx="4574">
                  <c:v>-0.37316991546865952</c:v>
                </c:pt>
                <c:pt idx="4575">
                  <c:v>-0.373113535696323</c:v>
                </c:pt>
                <c:pt idx="4576">
                  <c:v>-0.37305667130197062</c:v>
                </c:pt>
                <c:pt idx="4577">
                  <c:v>-0.37299933057343693</c:v>
                </c:pt>
                <c:pt idx="4578">
                  <c:v>-0.37294152195248287</c:v>
                </c:pt>
                <c:pt idx="4579">
                  <c:v>-0.37288325403069417</c:v>
                </c:pt>
                <c:pt idx="4580">
                  <c:v>-0.37282453554544326</c:v>
                </c:pt>
                <c:pt idx="4581">
                  <c:v>-0.37276537537578952</c:v>
                </c:pt>
                <c:pt idx="4582">
                  <c:v>-0.37270578253842601</c:v>
                </c:pt>
                <c:pt idx="4583">
                  <c:v>-0.37264576618358508</c:v>
                </c:pt>
                <c:pt idx="4584">
                  <c:v>-0.37258533559095275</c:v>
                </c:pt>
                <c:pt idx="4585">
                  <c:v>-0.37252450016556204</c:v>
                </c:pt>
                <c:pt idx="4586">
                  <c:v>-0.37246326943369434</c:v>
                </c:pt>
                <c:pt idx="4587">
                  <c:v>-0.37240165303876038</c:v>
                </c:pt>
                <c:pt idx="4588">
                  <c:v>-0.37233966073718516</c:v>
                </c:pt>
                <c:pt idx="4589">
                  <c:v>-0.37227730239427576</c:v>
                </c:pt>
                <c:pt idx="4590">
                  <c:v>-0.37221458798010404</c:v>
                </c:pt>
                <c:pt idx="4591">
                  <c:v>-0.372151527565379</c:v>
                </c:pt>
                <c:pt idx="4592">
                  <c:v>-0.37208813131734969</c:v>
                </c:pt>
                <c:pt idx="4593">
                  <c:v>-0.37202440949562804</c:v>
                </c:pt>
                <c:pt idx="4594">
                  <c:v>-0.37196037244804575</c:v>
                </c:pt>
                <c:pt idx="4595">
                  <c:v>-0.37189603060646298</c:v>
                </c:pt>
                <c:pt idx="4596">
                  <c:v>-0.37183139448260438</c:v>
                </c:pt>
                <c:pt idx="4597">
                  <c:v>-0.37176647466379598</c:v>
                </c:pt>
                <c:pt idx="4598">
                  <c:v>-0.37170128180834838</c:v>
                </c:pt>
                <c:pt idx="4599">
                  <c:v>-0.37163582664081901</c:v>
                </c:pt>
                <c:pt idx="4600">
                  <c:v>-0.37157011994752398</c:v>
                </c:pt>
                <c:pt idx="4601">
                  <c:v>-0.37150417257246504</c:v>
                </c:pt>
                <c:pt idx="4602">
                  <c:v>-0.37143799541363198</c:v>
                </c:pt>
                <c:pt idx="4603">
                  <c:v>-0.37137159941478504</c:v>
                </c:pt>
                <c:pt idx="4604">
                  <c:v>-0.37130499555910962</c:v>
                </c:pt>
                <c:pt idx="4605">
                  <c:v>-0.37123819486725151</c:v>
                </c:pt>
                <c:pt idx="4606">
                  <c:v>-0.37117120839677598</c:v>
                </c:pt>
                <c:pt idx="4607">
                  <c:v>-0.37110404724180934</c:v>
                </c:pt>
                <c:pt idx="4608">
                  <c:v>-0.37103672253203401</c:v>
                </c:pt>
                <c:pt idx="4609">
                  <c:v>-0.37096924543073201</c:v>
                </c:pt>
                <c:pt idx="4610">
                  <c:v>-0.37090162713176938</c:v>
                </c:pt>
                <c:pt idx="4611">
                  <c:v>-0.37083387885568475</c:v>
                </c:pt>
                <c:pt idx="4612">
                  <c:v>-0.37076601184507052</c:v>
                </c:pt>
                <c:pt idx="4613">
                  <c:v>-0.37069803735946516</c:v>
                </c:pt>
                <c:pt idx="4614">
                  <c:v>-0.37062996666996761</c:v>
                </c:pt>
                <c:pt idx="4615">
                  <c:v>-0.37056181105376335</c:v>
                </c:pt>
                <c:pt idx="4616">
                  <c:v>-0.37049358178869052</c:v>
                </c:pt>
                <c:pt idx="4617">
                  <c:v>-0.37042529014794762</c:v>
                </c:pt>
                <c:pt idx="4618">
                  <c:v>-0.37035694739500863</c:v>
                </c:pt>
                <c:pt idx="4619">
                  <c:v>-0.37028856477870675</c:v>
                </c:pt>
                <c:pt idx="4620">
                  <c:v>-0.37022015352846432</c:v>
                </c:pt>
                <c:pt idx="4621">
                  <c:v>-0.37015172485013875</c:v>
                </c:pt>
                <c:pt idx="4622">
                  <c:v>-0.37008328992211276</c:v>
                </c:pt>
                <c:pt idx="4623">
                  <c:v>-0.37001485989089533</c:v>
                </c:pt>
                <c:pt idx="4624">
                  <c:v>-0.36994644586528952</c:v>
                </c:pt>
                <c:pt idx="4625">
                  <c:v>-0.36987805891089776</c:v>
                </c:pt>
                <c:pt idx="4626">
                  <c:v>-0.36980971004580604</c:v>
                </c:pt>
                <c:pt idx="4627">
                  <c:v>-0.36974141023714402</c:v>
                </c:pt>
                <c:pt idx="4628">
                  <c:v>-0.36967317039755804</c:v>
                </c:pt>
                <c:pt idx="4629">
                  <c:v>-0.36960500138205604</c:v>
                </c:pt>
                <c:pt idx="4630">
                  <c:v>-0.36953691398586369</c:v>
                </c:pt>
                <c:pt idx="4631">
                  <c:v>-0.36946891894325762</c:v>
                </c:pt>
                <c:pt idx="4632">
                  <c:v>-0.36940102692706817</c:v>
                </c:pt>
                <c:pt idx="4633">
                  <c:v>-0.36933324854838673</c:v>
                </c:pt>
                <c:pt idx="4634">
                  <c:v>-0.369265594356112</c:v>
                </c:pt>
                <c:pt idx="4635">
                  <c:v>-0.36919807483605332</c:v>
                </c:pt>
                <c:pt idx="4636">
                  <c:v>-0.36913070040943502</c:v>
                </c:pt>
                <c:pt idx="4637">
                  <c:v>-0.36906348143068352</c:v>
                </c:pt>
                <c:pt idx="4638">
                  <c:v>-0.36899642818439332</c:v>
                </c:pt>
                <c:pt idx="4639">
                  <c:v>-0.36892955088162138</c:v>
                </c:pt>
                <c:pt idx="4640">
                  <c:v>-0.3688628596556745</c:v>
                </c:pt>
                <c:pt idx="4641">
                  <c:v>-0.36879636455769232</c:v>
                </c:pt>
                <c:pt idx="4642">
                  <c:v>-0.36873007555258702</c:v>
                </c:pt>
                <c:pt idx="4643">
                  <c:v>-0.36866400251405246</c:v>
                </c:pt>
                <c:pt idx="4644">
                  <c:v>-0.36859815521967504</c:v>
                </c:pt>
                <c:pt idx="4645">
                  <c:v>-0.36853254334592417</c:v>
                </c:pt>
                <c:pt idx="4646">
                  <c:v>-0.36846717646323102</c:v>
                </c:pt>
                <c:pt idx="4647">
                  <c:v>-0.36840206403144904</c:v>
                </c:pt>
                <c:pt idx="4648">
                  <c:v>-0.36833721539616998</c:v>
                </c:pt>
                <c:pt idx="4649">
                  <c:v>-0.36827263978592817</c:v>
                </c:pt>
                <c:pt idx="4650">
                  <c:v>-0.36820834631010901</c:v>
                </c:pt>
                <c:pt idx="4651">
                  <c:v>-0.36814434395750534</c:v>
                </c:pt>
                <c:pt idx="4652">
                  <c:v>-0.36808064159520704</c:v>
                </c:pt>
                <c:pt idx="4653">
                  <c:v>-0.36801724796767205</c:v>
                </c:pt>
                <c:pt idx="4654">
                  <c:v>-0.36795417169584643</c:v>
                </c:pt>
                <c:pt idx="4655">
                  <c:v>-0.36789142127618002</c:v>
                </c:pt>
                <c:pt idx="4656">
                  <c:v>-0.36782900507945943</c:v>
                </c:pt>
                <c:pt idx="4657">
                  <c:v>-0.36776693134922633</c:v>
                </c:pt>
                <c:pt idx="4658">
                  <c:v>-0.36770520819992802</c:v>
                </c:pt>
                <c:pt idx="4659">
                  <c:v>-0.36764384361456598</c:v>
                </c:pt>
                <c:pt idx="4660">
                  <c:v>-0.36758284544171138</c:v>
                </c:pt>
                <c:pt idx="4661">
                  <c:v>-0.36752222139193186</c:v>
                </c:pt>
                <c:pt idx="4662">
                  <c:v>-0.36746197903387262</c:v>
                </c:pt>
                <c:pt idx="4663">
                  <c:v>-0.36740212579012138</c:v>
                </c:pt>
                <c:pt idx="4664">
                  <c:v>-0.36734266893295686</c:v>
                </c:pt>
                <c:pt idx="4665">
                  <c:v>-0.36728361558024586</c:v>
                </c:pt>
                <c:pt idx="4666">
                  <c:v>-0.36722497269195475</c:v>
                </c:pt>
                <c:pt idx="4667">
                  <c:v>-0.36716674706746816</c:v>
                </c:pt>
                <c:pt idx="4668">
                  <c:v>-0.36710894534390576</c:v>
                </c:pt>
                <c:pt idx="4669">
                  <c:v>-0.36705157399541316</c:v>
                </c:pt>
                <c:pt idx="4670">
                  <c:v>-0.36699463933326704</c:v>
                </c:pt>
                <c:pt idx="4671">
                  <c:v>-0.36693814750658899</c:v>
                </c:pt>
                <c:pt idx="4672">
                  <c:v>-0.36688210450340686</c:v>
                </c:pt>
                <c:pt idx="4673">
                  <c:v>-0.36682651615177075</c:v>
                </c:pt>
                <c:pt idx="4674">
                  <c:v>-0.36677138812077398</c:v>
                </c:pt>
                <c:pt idx="4675">
                  <c:v>-0.36671672592125976</c:v>
                </c:pt>
                <c:pt idx="4676">
                  <c:v>-0.36666253490607198</c:v>
                </c:pt>
                <c:pt idx="4677">
                  <c:v>-0.36660882027002817</c:v>
                </c:pt>
                <c:pt idx="4678">
                  <c:v>-0.36655558704951652</c:v>
                </c:pt>
                <c:pt idx="4679">
                  <c:v>-0.36650284012160417</c:v>
                </c:pt>
                <c:pt idx="4680">
                  <c:v>-0.36645058420260562</c:v>
                </c:pt>
                <c:pt idx="4681">
                  <c:v>-0.36639882384605504</c:v>
                </c:pt>
                <c:pt idx="4682">
                  <c:v>-0.36634756344027175</c:v>
                </c:pt>
                <c:pt idx="4683">
                  <c:v>-0.36629680720580304</c:v>
                </c:pt>
                <c:pt idx="4684">
                  <c:v>-0.36624655919302201</c:v>
                </c:pt>
                <c:pt idx="4685">
                  <c:v>-0.36619682328004516</c:v>
                </c:pt>
                <c:pt idx="4686">
                  <c:v>-0.36614760317099032</c:v>
                </c:pt>
                <c:pt idx="4687">
                  <c:v>-0.36609890239466458</c:v>
                </c:pt>
                <c:pt idx="4688">
                  <c:v>-0.36605072430350438</c:v>
                </c:pt>
                <c:pt idx="4689">
                  <c:v>-0.36600307207285104</c:v>
                </c:pt>
                <c:pt idx="4690">
                  <c:v>-0.36595594870043302</c:v>
                </c:pt>
                <c:pt idx="4691">
                  <c:v>-0.36590935700619476</c:v>
                </c:pt>
                <c:pt idx="4692">
                  <c:v>-0.36586329963231834</c:v>
                </c:pt>
                <c:pt idx="4693">
                  <c:v>-0.36581777904344437</c:v>
                </c:pt>
                <c:pt idx="4694">
                  <c:v>-0.36577279752705716</c:v>
                </c:pt>
                <c:pt idx="4695">
                  <c:v>-0.36572835719398217</c:v>
                </c:pt>
                <c:pt idx="4696">
                  <c:v>-0.36568445997893234</c:v>
                </c:pt>
                <c:pt idx="4697">
                  <c:v>-0.36564110764112479</c:v>
                </c:pt>
                <c:pt idx="4698">
                  <c:v>-0.36559830176497105</c:v>
                </c:pt>
                <c:pt idx="4699">
                  <c:v>-0.36555604376076628</c:v>
                </c:pt>
                <c:pt idx="4700">
                  <c:v>-0.36551433486547552</c:v>
                </c:pt>
                <c:pt idx="4701">
                  <c:v>-0.36547317614353902</c:v>
                </c:pt>
                <c:pt idx="4702">
                  <c:v>-0.36543256848787675</c:v>
                </c:pt>
                <c:pt idx="4703">
                  <c:v>-0.36539251262086375</c:v>
                </c:pt>
                <c:pt idx="4704">
                  <c:v>-0.36535300909505952</c:v>
                </c:pt>
                <c:pt idx="4705">
                  <c:v>-0.36531405829426433</c:v>
                </c:pt>
                <c:pt idx="4706">
                  <c:v>-0.36527566043456017</c:v>
                </c:pt>
                <c:pt idx="4707">
                  <c:v>-0.36523781556533275</c:v>
                </c:pt>
                <c:pt idx="4708">
                  <c:v>-0.36520052357022098</c:v>
                </c:pt>
                <c:pt idx="4709">
                  <c:v>-0.36516378416803302</c:v>
                </c:pt>
                <c:pt idx="4710">
                  <c:v>-0.36512759691365004</c:v>
                </c:pt>
                <c:pt idx="4711">
                  <c:v>-0.36509196119891552</c:v>
                </c:pt>
                <c:pt idx="4712">
                  <c:v>-0.36505687625357952</c:v>
                </c:pt>
                <c:pt idx="4713">
                  <c:v>-0.36502234114627552</c:v>
                </c:pt>
                <c:pt idx="4714">
                  <c:v>-0.36498835478560404</c:v>
                </c:pt>
                <c:pt idx="4715">
                  <c:v>-0.36495491592132234</c:v>
                </c:pt>
                <c:pt idx="4716">
                  <c:v>-0.36492202314568362</c:v>
                </c:pt>
                <c:pt idx="4717">
                  <c:v>-0.36488967489490143</c:v>
                </c:pt>
                <c:pt idx="4718">
                  <c:v>-0.36485786945077875</c:v>
                </c:pt>
                <c:pt idx="4719">
                  <c:v>-0.36482660494247343</c:v>
                </c:pt>
                <c:pt idx="4720">
                  <c:v>-0.36479587934836732</c:v>
                </c:pt>
                <c:pt idx="4721">
                  <c:v>-0.364765690498078</c:v>
                </c:pt>
                <c:pt idx="4722">
                  <c:v>-0.36473603607451999</c:v>
                </c:pt>
                <c:pt idx="4723">
                  <c:v>-0.36470691361606217</c:v>
                </c:pt>
                <c:pt idx="4724">
                  <c:v>-0.36467832051872801</c:v>
                </c:pt>
                <c:pt idx="4725">
                  <c:v>-0.36465025403846701</c:v>
                </c:pt>
                <c:pt idx="4726">
                  <c:v>-0.36462271129344997</c:v>
                </c:pt>
                <c:pt idx="4727">
                  <c:v>-0.36459568926641034</c:v>
                </c:pt>
                <c:pt idx="4728">
                  <c:v>-0.36456918480704875</c:v>
                </c:pt>
                <c:pt idx="4729">
                  <c:v>-0.36454319463443002</c:v>
                </c:pt>
                <c:pt idx="4730">
                  <c:v>-0.36451771533944943</c:v>
                </c:pt>
                <c:pt idx="4731">
                  <c:v>-0.36449274338727916</c:v>
                </c:pt>
                <c:pt idx="4732">
                  <c:v>-0.36446827511989444</c:v>
                </c:pt>
                <c:pt idx="4733">
                  <c:v>-0.36444430675855038</c:v>
                </c:pt>
                <c:pt idx="4734">
                  <c:v>-0.36442083440633599</c:v>
                </c:pt>
                <c:pt idx="4735">
                  <c:v>-0.36439785405069408</c:v>
                </c:pt>
                <c:pt idx="4736">
                  <c:v>-0.36437536156601552</c:v>
                </c:pt>
                <c:pt idx="4737">
                  <c:v>-0.36435335271626401</c:v>
                </c:pt>
                <c:pt idx="4738">
                  <c:v>-0.36433182315768375</c:v>
                </c:pt>
                <c:pt idx="4739">
                  <c:v>-0.36431076844154986</c:v>
                </c:pt>
                <c:pt idx="4740">
                  <c:v>-0.364290184017039</c:v>
                </c:pt>
                <c:pt idx="4741">
                  <c:v>-0.36427006523418304</c:v>
                </c:pt>
                <c:pt idx="4742">
                  <c:v>-0.36425040734688852</c:v>
                </c:pt>
                <c:pt idx="4743">
                  <c:v>-0.36423120551609373</c:v>
                </c:pt>
                <c:pt idx="4744">
                  <c:v>-0.36421245481297598</c:v>
                </c:pt>
                <c:pt idx="4745">
                  <c:v>-0.36419415022224216</c:v>
                </c:pt>
                <c:pt idx="4746">
                  <c:v>-0.36417628664547952</c:v>
                </c:pt>
                <c:pt idx="4747">
                  <c:v>-0.36415885890456934</c:v>
                </c:pt>
                <c:pt idx="4748">
                  <c:v>-0.36414186174512297</c:v>
                </c:pt>
                <c:pt idx="4749">
                  <c:v>-0.36412528983995068</c:v>
                </c:pt>
                <c:pt idx="4750">
                  <c:v>-0.36410913779251802</c:v>
                </c:pt>
                <c:pt idx="4751">
                  <c:v>-0.36409340014045016</c:v>
                </c:pt>
                <c:pt idx="4752">
                  <c:v>-0.36407807135896969</c:v>
                </c:pt>
                <c:pt idx="4753">
                  <c:v>-0.36406314586434552</c:v>
                </c:pt>
                <c:pt idx="4754">
                  <c:v>-0.36404861801732902</c:v>
                </c:pt>
                <c:pt idx="4755">
                  <c:v>-0.36403448212649908</c:v>
                </c:pt>
                <c:pt idx="4756">
                  <c:v>-0.36402073245156502</c:v>
                </c:pt>
                <c:pt idx="4757">
                  <c:v>-0.36400736320658916</c:v>
                </c:pt>
                <c:pt idx="4758">
                  <c:v>-0.363994368563124</c:v>
                </c:pt>
                <c:pt idx="4759">
                  <c:v>-0.36398174265333699</c:v>
                </c:pt>
                <c:pt idx="4760">
                  <c:v>-0.36396947957309034</c:v>
                </c:pt>
                <c:pt idx="4761">
                  <c:v>-0.36395757338508233</c:v>
                </c:pt>
                <c:pt idx="4762">
                  <c:v>-0.36394601812203597</c:v>
                </c:pt>
                <c:pt idx="4763">
                  <c:v>-0.36393480779000476</c:v>
                </c:pt>
                <c:pt idx="4764">
                  <c:v>-0.36392393637171017</c:v>
                </c:pt>
                <c:pt idx="4765">
                  <c:v>-0.36391339783006216</c:v>
                </c:pt>
                <c:pt idx="4766">
                  <c:v>-0.36390318611174238</c:v>
                </c:pt>
                <c:pt idx="4767">
                  <c:v>-0.36389329515092317</c:v>
                </c:pt>
                <c:pt idx="4768">
                  <c:v>-0.36388371887297127</c:v>
                </c:pt>
                <c:pt idx="4769">
                  <c:v>-0.36387445119815004</c:v>
                </c:pt>
                <c:pt idx="4770">
                  <c:v>-0.36386548604519908</c:v>
                </c:pt>
                <c:pt idx="4771">
                  <c:v>-0.36385681733478126</c:v>
                </c:pt>
                <c:pt idx="4772">
                  <c:v>-0.36384843899275604</c:v>
                </c:pt>
                <c:pt idx="4773">
                  <c:v>-0.36384034495337708</c:v>
                </c:pt>
                <c:pt idx="4774">
                  <c:v>-0.36383252916235292</c:v>
                </c:pt>
                <c:pt idx="4775">
                  <c:v>-0.36382498557984949</c:v>
                </c:pt>
                <c:pt idx="4776">
                  <c:v>-0.36381770818346404</c:v>
                </c:pt>
                <c:pt idx="4777">
                  <c:v>-0.36381069097117352</c:v>
                </c:pt>
                <c:pt idx="4778">
                  <c:v>-0.36380392796422761</c:v>
                </c:pt>
                <c:pt idx="4779">
                  <c:v>-0.36379741321003001</c:v>
                </c:pt>
                <c:pt idx="4780">
                  <c:v>-0.36379114078500174</c:v>
                </c:pt>
                <c:pt idx="4781">
                  <c:v>-0.36378510479735798</c:v>
                </c:pt>
                <c:pt idx="4782">
                  <c:v>-0.36377929938986497</c:v>
                </c:pt>
                <c:pt idx="4783">
                  <c:v>-0.36377371874250308</c:v>
                </c:pt>
                <c:pt idx="4784">
                  <c:v>-0.36376835707512001</c:v>
                </c:pt>
                <c:pt idx="4785">
                  <c:v>-0.36376320864995032</c:v>
                </c:pt>
                <c:pt idx="4786">
                  <c:v>-0.36375826777412834</c:v>
                </c:pt>
                <c:pt idx="4787">
                  <c:v>-0.36375352880211093</c:v>
                </c:pt>
                <c:pt idx="4788">
                  <c:v>-0.36374898613808498</c:v>
                </c:pt>
                <c:pt idx="4789">
                  <c:v>-0.363744634238302</c:v>
                </c:pt>
                <c:pt idx="4790">
                  <c:v>-0.36374046761341317</c:v>
                </c:pt>
                <c:pt idx="4791">
                  <c:v>-0.36373648083075932</c:v>
                </c:pt>
                <c:pt idx="4792">
                  <c:v>-0.36373266851667702</c:v>
                </c:pt>
                <c:pt idx="4793">
                  <c:v>-0.36372902535877732</c:v>
                </c:pt>
                <c:pt idx="4794">
                  <c:v>-0.36372554610823599</c:v>
                </c:pt>
                <c:pt idx="4795">
                  <c:v>-0.36372222558209238</c:v>
                </c:pt>
                <c:pt idx="4796">
                  <c:v>-0.36371905866554299</c:v>
                </c:pt>
                <c:pt idx="4797">
                  <c:v>-0.36371604031425075</c:v>
                </c:pt>
                <c:pt idx="4798">
                  <c:v>-0.36371316555664351</c:v>
                </c:pt>
                <c:pt idx="4799">
                  <c:v>-0.36371042949622401</c:v>
                </c:pt>
                <c:pt idx="4800">
                  <c:v>-0.36370782731387152</c:v>
                </c:pt>
                <c:pt idx="4801">
                  <c:v>-0.36370535427010275</c:v>
                </c:pt>
                <c:pt idx="4802">
                  <c:v>-0.36370300570735298</c:v>
                </c:pt>
                <c:pt idx="4803">
                  <c:v>-0.36370077705053638</c:v>
                </c:pt>
                <c:pt idx="4804">
                  <c:v>-0.36369866380833532</c:v>
                </c:pt>
                <c:pt idx="4805">
                  <c:v>-0.36369666157946062</c:v>
                </c:pt>
                <c:pt idx="4806">
                  <c:v>-0.36369476605441675</c:v>
                </c:pt>
                <c:pt idx="4807">
                  <c:v>-0.36369297301724368</c:v>
                </c:pt>
                <c:pt idx="4808">
                  <c:v>-0.36369127834720438</c:v>
                </c:pt>
                <c:pt idx="4809">
                  <c:v>-0.36368967802051438</c:v>
                </c:pt>
                <c:pt idx="4810">
                  <c:v>-0.36368816811198235</c:v>
                </c:pt>
                <c:pt idx="4811">
                  <c:v>-0.36368674479665586</c:v>
                </c:pt>
                <c:pt idx="4812">
                  <c:v>-0.36368540435140334</c:v>
                </c:pt>
                <c:pt idx="4813">
                  <c:v>-0.36368414315644504</c:v>
                </c:pt>
                <c:pt idx="4814">
                  <c:v>-0.36368295769682352</c:v>
                </c:pt>
                <c:pt idx="4815">
                  <c:v>-0.36368184456382002</c:v>
                </c:pt>
                <c:pt idx="4816">
                  <c:v>-0.36368080045630302</c:v>
                </c:pt>
                <c:pt idx="4817">
                  <c:v>-0.36367982218190098</c:v>
                </c:pt>
                <c:pt idx="4818">
                  <c:v>-0.36367890665777658</c:v>
                </c:pt>
                <c:pt idx="4819">
                  <c:v>-0.36367805091194216</c:v>
                </c:pt>
                <c:pt idx="4820">
                  <c:v>-0.36367725208467017</c:v>
                </c:pt>
                <c:pt idx="4821">
                  <c:v>-0.36367650742968416</c:v>
                </c:pt>
                <c:pt idx="4822">
                  <c:v>-0.36367581431521334</c:v>
                </c:pt>
                <c:pt idx="4823">
                  <c:v>-0.36367517022496104</c:v>
                </c:pt>
                <c:pt idx="4824">
                  <c:v>-0.36367457275894316</c:v>
                </c:pt>
                <c:pt idx="4825">
                  <c:v>-0.36367401963427592</c:v>
                </c:pt>
                <c:pt idx="4826">
                  <c:v>-0.36367350868587428</c:v>
                </c:pt>
                <c:pt idx="4827">
                  <c:v>-0.36367303786708632</c:v>
                </c:pt>
                <c:pt idx="4828">
                  <c:v>-0.36367260525028333</c:v>
                </c:pt>
                <c:pt idx="4829">
                  <c:v>-0.36367220902736186</c:v>
                </c:pt>
                <c:pt idx="4830">
                  <c:v>-0.36367184751024434</c:v>
                </c:pt>
                <c:pt idx="4831">
                  <c:v>-0.36367151913128498</c:v>
                </c:pt>
                <c:pt idx="4832">
                  <c:v>-0.36367122244366101</c:v>
                </c:pt>
                <c:pt idx="4833">
                  <c:v>-0.36367095612169498</c:v>
                </c:pt>
                <c:pt idx="4834">
                  <c:v>-0.36367071896115138</c:v>
                </c:pt>
                <c:pt idx="4835">
                  <c:v>-0.36367050987946598</c:v>
                </c:pt>
                <c:pt idx="4836">
                  <c:v>-0.3636703279158755</c:v>
                </c:pt>
                <c:pt idx="4837">
                  <c:v>-0.3636701722315524</c:v>
                </c:pt>
                <c:pt idx="4838">
                  <c:v>-0.36367004210970016</c:v>
                </c:pt>
                <c:pt idx="4839">
                  <c:v>-0.36366993695565275</c:v>
                </c:pt>
                <c:pt idx="4840">
                  <c:v>-0.36366985629693499</c:v>
                </c:pt>
                <c:pt idx="4841">
                  <c:v>-0.36366979978329617</c:v>
                </c:pt>
                <c:pt idx="4842">
                  <c:v>-0.36366976718666516</c:v>
                </c:pt>
                <c:pt idx="4843">
                  <c:v>-0.36366975840108279</c:v>
                </c:pt>
                <c:pt idx="4844">
                  <c:v>-0.36366977344257634</c:v>
                </c:pt>
                <c:pt idx="4845">
                  <c:v>-0.36366981244894708</c:v>
                </c:pt>
                <c:pt idx="4846">
                  <c:v>-0.36366987567954961</c:v>
                </c:pt>
                <c:pt idx="4847">
                  <c:v>-0.36366996351496633</c:v>
                </c:pt>
                <c:pt idx="4848">
                  <c:v>-0.36367007645668697</c:v>
                </c:pt>
                <c:pt idx="4849">
                  <c:v>-0.36367021512670716</c:v>
                </c:pt>
                <c:pt idx="4850">
                  <c:v>-0.36367038026707704</c:v>
                </c:pt>
                <c:pt idx="4851">
                  <c:v>-0.36367057273943104</c:v>
                </c:pt>
                <c:pt idx="4852">
                  <c:v>-0.36367079352446163</c:v>
                </c:pt>
                <c:pt idx="4853">
                  <c:v>-0.36367104372133274</c:v>
                </c:pt>
                <c:pt idx="4854">
                  <c:v>-0.363671324547097</c:v>
                </c:pt>
                <c:pt idx="4855">
                  <c:v>-0.36367163733601798</c:v>
                </c:pt>
                <c:pt idx="4856">
                  <c:v>-0.36367198353890434</c:v>
                </c:pt>
                <c:pt idx="4857">
                  <c:v>-0.36367236472237952</c:v>
                </c:pt>
                <c:pt idx="4858">
                  <c:v>-0.36367278256813401</c:v>
                </c:pt>
                <c:pt idx="4859">
                  <c:v>-0.36367323887213399</c:v>
                </c:pt>
                <c:pt idx="4860">
                  <c:v>-0.36367373554378901</c:v>
                </c:pt>
                <c:pt idx="4861">
                  <c:v>-0.36367427460510432</c:v>
                </c:pt>
                <c:pt idx="4862">
                  <c:v>-0.36367485818977652</c:v>
                </c:pt>
                <c:pt idx="4863">
                  <c:v>-0.36367548854226617</c:v>
                </c:pt>
                <c:pt idx="4864">
                  <c:v>-0.36367616801683317</c:v>
                </c:pt>
                <c:pt idx="4865">
                  <c:v>-0.36367689907653117</c:v>
                </c:pt>
                <c:pt idx="4866">
                  <c:v>-0.36367768429217134</c:v>
                </c:pt>
                <c:pt idx="4867">
                  <c:v>-0.36367852634124975</c:v>
                </c:pt>
                <c:pt idx="4868">
                  <c:v>-0.363679428006839</c:v>
                </c:pt>
                <c:pt idx="4869">
                  <c:v>-0.36368039217646275</c:v>
                </c:pt>
                <c:pt idx="4870">
                  <c:v>-0.36368142184089952</c:v>
                </c:pt>
                <c:pt idx="4871">
                  <c:v>-0.36368252009299934</c:v>
                </c:pt>
                <c:pt idx="4872">
                  <c:v>-0.36368369012643598</c:v>
                </c:pt>
                <c:pt idx="4873">
                  <c:v>-0.3636849352344495</c:v>
                </c:pt>
                <c:pt idx="4874">
                  <c:v>-0.36368625880852301</c:v>
                </c:pt>
                <c:pt idx="4875">
                  <c:v>-0.36368766433710004</c:v>
                </c:pt>
                <c:pt idx="4876">
                  <c:v>-0.36368915540417801</c:v>
                </c:pt>
                <c:pt idx="4877">
                  <c:v>-0.36369073568797017</c:v>
                </c:pt>
                <c:pt idx="4878">
                  <c:v>-0.36369240895946675</c:v>
                </c:pt>
                <c:pt idx="4879">
                  <c:v>-0.36369417908101698</c:v>
                </c:pt>
                <c:pt idx="4880">
                  <c:v>-0.36369605000487798</c:v>
                </c:pt>
                <c:pt idx="4881">
                  <c:v>-0.363698025771727</c:v>
                </c:pt>
                <c:pt idx="4882">
                  <c:v>-0.363700110509173</c:v>
                </c:pt>
                <c:pt idx="4883">
                  <c:v>-0.36370230843018275</c:v>
                </c:pt>
                <c:pt idx="4884">
                  <c:v>-0.36370462383144575</c:v>
                </c:pt>
                <c:pt idx="4885">
                  <c:v>-0.36370706109193801</c:v>
                </c:pt>
                <c:pt idx="4886">
                  <c:v>-0.36370962467146201</c:v>
                </c:pt>
                <c:pt idx="4887">
                  <c:v>-0.36371231910908275</c:v>
                </c:pt>
                <c:pt idx="4888">
                  <c:v>-0.363715149021544</c:v>
                </c:pt>
                <c:pt idx="4889">
                  <c:v>-0.36371811910166352</c:v>
                </c:pt>
                <c:pt idx="4890">
                  <c:v>-0.36372123411666502</c:v>
                </c:pt>
                <c:pt idx="4891">
                  <c:v>-0.36372449890654635</c:v>
                </c:pt>
                <c:pt idx="4892">
                  <c:v>-0.36372791838238416</c:v>
                </c:pt>
                <c:pt idx="4893">
                  <c:v>-0.36373149752466338</c:v>
                </c:pt>
                <c:pt idx="4894">
                  <c:v>-0.36373524138157975</c:v>
                </c:pt>
                <c:pt idx="4895">
                  <c:v>-0.36373915506733079</c:v>
                </c:pt>
                <c:pt idx="4896">
                  <c:v>-0.36374324376041001</c:v>
                </c:pt>
                <c:pt idx="4897">
                  <c:v>-0.363747512701876</c:v>
                </c:pt>
                <c:pt idx="4898">
                  <c:v>-0.36375196719363234</c:v>
                </c:pt>
                <c:pt idx="4899">
                  <c:v>-0.36375661259667902</c:v>
                </c:pt>
                <c:pt idx="4900">
                  <c:v>-0.363761454329383</c:v>
                </c:pt>
                <c:pt idx="4901">
                  <c:v>-0.36376649786571086</c:v>
                </c:pt>
                <c:pt idx="4902">
                  <c:v>-0.36377174873347201</c:v>
                </c:pt>
                <c:pt idx="4903">
                  <c:v>-0.363777212512574</c:v>
                </c:pt>
                <c:pt idx="4904">
                  <c:v>-0.36378289483323034</c:v>
                </c:pt>
                <c:pt idx="4905">
                  <c:v>-0.36378880137419561</c:v>
                </c:pt>
                <c:pt idx="4906">
                  <c:v>-0.36379493786098038</c:v>
                </c:pt>
                <c:pt idx="4907">
                  <c:v>-0.36380131006407834</c:v>
                </c:pt>
                <c:pt idx="4908">
                  <c:v>-0.36380792379716775</c:v>
                </c:pt>
                <c:pt idx="4909">
                  <c:v>-0.36381478491534963</c:v>
                </c:pt>
                <c:pt idx="4910">
                  <c:v>-0.36382189931336062</c:v>
                </c:pt>
                <c:pt idx="4911">
                  <c:v>-0.36382927292380096</c:v>
                </c:pt>
                <c:pt idx="4912">
                  <c:v>-0.36383691171535887</c:v>
                </c:pt>
                <c:pt idx="4913">
                  <c:v>-0.36384482169102517</c:v>
                </c:pt>
                <c:pt idx="4914">
                  <c:v>-0.363853008886319</c:v>
                </c:pt>
                <c:pt idx="4915">
                  <c:v>-0.36386147936750768</c:v>
                </c:pt>
                <c:pt idx="4916">
                  <c:v>-0.36387023922979733</c:v>
                </c:pt>
                <c:pt idx="4917">
                  <c:v>-0.36387929459556928</c:v>
                </c:pt>
                <c:pt idx="4918">
                  <c:v>-0.36388865161256956</c:v>
                </c:pt>
                <c:pt idx="4919">
                  <c:v>-0.36389831645211101</c:v>
                </c:pt>
                <c:pt idx="4920">
                  <c:v>-0.36390829530730961</c:v>
                </c:pt>
                <c:pt idx="4921">
                  <c:v>-0.36391859439127433</c:v>
                </c:pt>
                <c:pt idx="4922">
                  <c:v>-0.36392921993536204</c:v>
                </c:pt>
                <c:pt idx="4923">
                  <c:v>-0.36394017818740704</c:v>
                </c:pt>
                <c:pt idx="4924">
                  <c:v>-0.36395147540996775</c:v>
                </c:pt>
                <c:pt idx="4925">
                  <c:v>-0.36396311787858532</c:v>
                </c:pt>
                <c:pt idx="4926">
                  <c:v>-0.36397511188005016</c:v>
                </c:pt>
                <c:pt idx="4927">
                  <c:v>-0.36398746371064206</c:v>
                </c:pt>
                <c:pt idx="4928">
                  <c:v>-0.36400017967441561</c:v>
                </c:pt>
                <c:pt idx="4929">
                  <c:v>-0.36401326608144252</c:v>
                </c:pt>
                <c:pt idx="4930">
                  <c:v>-0.36402672924602786</c:v>
                </c:pt>
                <c:pt idx="4931">
                  <c:v>-0.36404057548489904</c:v>
                </c:pt>
                <c:pt idx="4932">
                  <c:v>-0.36405481111544863</c:v>
                </c:pt>
                <c:pt idx="4933">
                  <c:v>-0.36406944245401301</c:v>
                </c:pt>
                <c:pt idx="4934">
                  <c:v>-0.36408447581418163</c:v>
                </c:pt>
                <c:pt idx="4935">
                  <c:v>-0.36409991750505732</c:v>
                </c:pt>
                <c:pt idx="4936">
                  <c:v>-0.36411577382958904</c:v>
                </c:pt>
                <c:pt idx="4937">
                  <c:v>-0.36413205108281432</c:v>
                </c:pt>
                <c:pt idx="4938">
                  <c:v>-0.36414875555017001</c:v>
                </c:pt>
                <c:pt idx="4939">
                  <c:v>-0.36416589350574952</c:v>
                </c:pt>
                <c:pt idx="4940">
                  <c:v>-0.36418347121057504</c:v>
                </c:pt>
                <c:pt idx="4941">
                  <c:v>-0.36420149491087234</c:v>
                </c:pt>
                <c:pt idx="4942">
                  <c:v>-0.364219970836336</c:v>
                </c:pt>
                <c:pt idx="4943">
                  <c:v>-0.36423890519838897</c:v>
                </c:pt>
                <c:pt idx="4944">
                  <c:v>-0.36425830418841998</c:v>
                </c:pt>
                <c:pt idx="4945">
                  <c:v>-0.36427817397603351</c:v>
                </c:pt>
                <c:pt idx="4946">
                  <c:v>-0.36429852070727797</c:v>
                </c:pt>
                <c:pt idx="4947">
                  <c:v>-0.36431935050293102</c:v>
                </c:pt>
                <c:pt idx="4948">
                  <c:v>-0.36434066945676752</c:v>
                </c:pt>
                <c:pt idx="4949">
                  <c:v>-0.36436248363387169</c:v>
                </c:pt>
                <c:pt idx="4950">
                  <c:v>-0.36438479906897586</c:v>
                </c:pt>
                <c:pt idx="4951">
                  <c:v>-0.36440762176480962</c:v>
                </c:pt>
                <c:pt idx="4952">
                  <c:v>-0.36443095769047634</c:v>
                </c:pt>
                <c:pt idx="4953">
                  <c:v>-0.36445481277985786</c:v>
                </c:pt>
                <c:pt idx="4954">
                  <c:v>-0.36447919293002334</c:v>
                </c:pt>
                <c:pt idx="4955">
                  <c:v>-0.36450410399961358</c:v>
                </c:pt>
                <c:pt idx="4956">
                  <c:v>-0.36452955180701052</c:v>
                </c:pt>
                <c:pt idx="4957">
                  <c:v>-0.36455554212899299</c:v>
                </c:pt>
                <c:pt idx="4958">
                  <c:v>-0.36458208069904091</c:v>
                </c:pt>
                <c:pt idx="4959">
                  <c:v>-0.36460917320559116</c:v>
                </c:pt>
                <c:pt idx="4960">
                  <c:v>-0.36463682529228175</c:v>
                </c:pt>
                <c:pt idx="4961">
                  <c:v>-0.36466504255628379</c:v>
                </c:pt>
                <c:pt idx="4962">
                  <c:v>-0.36469383054651966</c:v>
                </c:pt>
                <c:pt idx="4963">
                  <c:v>-0.36472319476196702</c:v>
                </c:pt>
                <c:pt idx="4964">
                  <c:v>-0.36475314065004699</c:v>
                </c:pt>
                <c:pt idx="4965">
                  <c:v>-0.36478367360509434</c:v>
                </c:pt>
                <c:pt idx="4966">
                  <c:v>-0.36481479896684443</c:v>
                </c:pt>
                <c:pt idx="4967">
                  <c:v>-0.36484652201897216</c:v>
                </c:pt>
                <c:pt idx="4968">
                  <c:v>-0.36487884798766651</c:v>
                </c:pt>
                <c:pt idx="4969">
                  <c:v>-0.36491178204017338</c:v>
                </c:pt>
                <c:pt idx="4970">
                  <c:v>-0.36494532928338008</c:v>
                </c:pt>
                <c:pt idx="4971">
                  <c:v>-0.36497949476237052</c:v>
                </c:pt>
                <c:pt idx="4972">
                  <c:v>-0.36501428345907516</c:v>
                </c:pt>
                <c:pt idx="4973">
                  <c:v>-0.36504970029093098</c:v>
                </c:pt>
                <c:pt idx="4974">
                  <c:v>-0.36508575010955152</c:v>
                </c:pt>
                <c:pt idx="4975">
                  <c:v>-0.36512243769936475</c:v>
                </c:pt>
                <c:pt idx="4976">
                  <c:v>-0.36515976777629738</c:v>
                </c:pt>
                <c:pt idx="4977">
                  <c:v>-0.36519774498645302</c:v>
                </c:pt>
                <c:pt idx="4978">
                  <c:v>-0.36523637390479452</c:v>
                </c:pt>
                <c:pt idx="4979">
                  <c:v>-0.36527565903383202</c:v>
                </c:pt>
                <c:pt idx="4980">
                  <c:v>-0.36531560480235176</c:v>
                </c:pt>
                <c:pt idx="4981">
                  <c:v>-0.36535621556411352</c:v>
                </c:pt>
                <c:pt idx="4982">
                  <c:v>-0.36539749559660234</c:v>
                </c:pt>
                <c:pt idx="4983">
                  <c:v>-0.36543944909977338</c:v>
                </c:pt>
                <c:pt idx="4984">
                  <c:v>-0.36548208019475797</c:v>
                </c:pt>
                <c:pt idx="4985">
                  <c:v>-0.36552539292297298</c:v>
                </c:pt>
                <c:pt idx="4986">
                  <c:v>-0.36556939124530352</c:v>
                </c:pt>
                <c:pt idx="4987">
                  <c:v>-0.36561407903994869</c:v>
                </c:pt>
                <c:pt idx="4988">
                  <c:v>-0.36565946010142097</c:v>
                </c:pt>
                <c:pt idx="4989">
                  <c:v>-0.36570553813954798</c:v>
                </c:pt>
                <c:pt idx="4990">
                  <c:v>-0.36575231677845138</c:v>
                </c:pt>
                <c:pt idx="4991">
                  <c:v>-0.36579979955557701</c:v>
                </c:pt>
                <c:pt idx="4992">
                  <c:v>-0.36584798992074968</c:v>
                </c:pt>
                <c:pt idx="4993">
                  <c:v>-0.36589689123522162</c:v>
                </c:pt>
                <c:pt idx="4994">
                  <c:v>-0.36594650677079332</c:v>
                </c:pt>
                <c:pt idx="4995">
                  <c:v>-0.36599683970893898</c:v>
                </c:pt>
                <c:pt idx="4996">
                  <c:v>-0.36604789313995856</c:v>
                </c:pt>
                <c:pt idx="4997">
                  <c:v>-0.36609967006216898</c:v>
                </c:pt>
                <c:pt idx="4998">
                  <c:v>-0.36615217338115164</c:v>
                </c:pt>
                <c:pt idx="4999">
                  <c:v>-0.36620540590898298</c:v>
                </c:pt>
                <c:pt idx="5000">
                  <c:v>-0.36625937036356332</c:v>
                </c:pt>
                <c:pt idx="5001">
                  <c:v>-0.36631406936795496</c:v>
                </c:pt>
                <c:pt idx="5002">
                  <c:v>-0.36636950544976404</c:v>
                </c:pt>
                <c:pt idx="5003">
                  <c:v>-0.36642568104060463</c:v>
                </c:pt>
                <c:pt idx="5004">
                  <c:v>-0.36648259847553238</c:v>
                </c:pt>
                <c:pt idx="5005">
                  <c:v>-0.3665402599925604</c:v>
                </c:pt>
                <c:pt idx="5006">
                  <c:v>-0.36659866773215416</c:v>
                </c:pt>
                <c:pt idx="5007">
                  <c:v>-0.36665782373680217</c:v>
                </c:pt>
                <c:pt idx="5008">
                  <c:v>-0.36671772995063934</c:v>
                </c:pt>
                <c:pt idx="5009">
                  <c:v>-0.36677838821909375</c:v>
                </c:pt>
                <c:pt idx="5010">
                  <c:v>-0.36683980028857732</c:v>
                </c:pt>
                <c:pt idx="5011">
                  <c:v>-0.36690196780619738</c:v>
                </c:pt>
                <c:pt idx="5012">
                  <c:v>-0.36696489231947643</c:v>
                </c:pt>
                <c:pt idx="5013">
                  <c:v>-0.36702857527608662</c:v>
                </c:pt>
                <c:pt idx="5014">
                  <c:v>-0.36709301802361699</c:v>
                </c:pt>
                <c:pt idx="5015">
                  <c:v>-0.36715822180932528</c:v>
                </c:pt>
                <c:pt idx="5016">
                  <c:v>-0.36722418777988258</c:v>
                </c:pt>
                <c:pt idx="5017">
                  <c:v>-0.36729091698114802</c:v>
                </c:pt>
                <c:pt idx="5018">
                  <c:v>-0.36735841035794869</c:v>
                </c:pt>
                <c:pt idx="5019">
                  <c:v>-0.36742666875381369</c:v>
                </c:pt>
                <c:pt idx="5020">
                  <c:v>-0.36749569291078232</c:v>
                </c:pt>
                <c:pt idx="5021">
                  <c:v>-0.36756548346915352</c:v>
                </c:pt>
                <c:pt idx="5022">
                  <c:v>-0.36763604096713776</c:v>
                </c:pt>
                <c:pt idx="5023">
                  <c:v>-0.36770736584079317</c:v>
                </c:pt>
                <c:pt idx="5024">
                  <c:v>-0.36777945842393583</c:v>
                </c:pt>
                <c:pt idx="5025">
                  <c:v>-0.36785231894803438</c:v>
                </c:pt>
                <c:pt idx="5026">
                  <c:v>-0.36792594754204033</c:v>
                </c:pt>
                <c:pt idx="5027">
                  <c:v>-0.36800034423225075</c:v>
                </c:pt>
                <c:pt idx="5028">
                  <c:v>-0.36807550894217228</c:v>
                </c:pt>
                <c:pt idx="5029">
                  <c:v>-0.36815144149240298</c:v>
                </c:pt>
                <c:pt idx="5030">
                  <c:v>-0.36822814160054834</c:v>
                </c:pt>
                <c:pt idx="5031">
                  <c:v>-0.36830560888115332</c:v>
                </c:pt>
                <c:pt idx="5032">
                  <c:v>-0.36838384284570652</c:v>
                </c:pt>
                <c:pt idx="5033">
                  <c:v>-0.3684628429026412</c:v>
                </c:pt>
                <c:pt idx="5034">
                  <c:v>-0.36854260835741975</c:v>
                </c:pt>
                <c:pt idx="5035">
                  <c:v>-0.36862313841265132</c:v>
                </c:pt>
                <c:pt idx="5036">
                  <c:v>-0.36870443216828702</c:v>
                </c:pt>
                <c:pt idx="5037">
                  <c:v>-0.36878648862186075</c:v>
                </c:pt>
                <c:pt idx="5038">
                  <c:v>-0.36886930666875628</c:v>
                </c:pt>
                <c:pt idx="5039">
                  <c:v>-0.36895288510249963</c:v>
                </c:pt>
                <c:pt idx="5040">
                  <c:v>-0.369037222615063</c:v>
                </c:pt>
                <c:pt idx="5041">
                  <c:v>-0.36912231779724569</c:v>
                </c:pt>
                <c:pt idx="5042">
                  <c:v>-0.36920816913905563</c:v>
                </c:pt>
                <c:pt idx="5043">
                  <c:v>-0.36929477503019797</c:v>
                </c:pt>
                <c:pt idx="5044">
                  <c:v>-0.36938213376059675</c:v>
                </c:pt>
                <c:pt idx="5045">
                  <c:v>-0.36947024352095104</c:v>
                </c:pt>
                <c:pt idx="5046">
                  <c:v>-0.36955910240337803</c:v>
                </c:pt>
                <c:pt idx="5047">
                  <c:v>-0.36964870840209502</c:v>
                </c:pt>
                <c:pt idx="5048">
                  <c:v>-0.36973905941414575</c:v>
                </c:pt>
                <c:pt idx="5049">
                  <c:v>-0.36983015324020951</c:v>
                </c:pt>
                <c:pt idx="5050">
                  <c:v>-0.36992198758543704</c:v>
                </c:pt>
                <c:pt idx="5051">
                  <c:v>-0.37001456006035904</c:v>
                </c:pt>
                <c:pt idx="5052">
                  <c:v>-0.37010786818181252</c:v>
                </c:pt>
                <c:pt idx="5053">
                  <c:v>-0.37020190937392516</c:v>
                </c:pt>
                <c:pt idx="5054">
                  <c:v>-0.37029668096913498</c:v>
                </c:pt>
                <c:pt idx="5055">
                  <c:v>-0.37039218020927261</c:v>
                </c:pt>
                <c:pt idx="5056">
                  <c:v>-0.37048840424666063</c:v>
                </c:pt>
                <c:pt idx="5057">
                  <c:v>-0.37058535014526522</c:v>
                </c:pt>
                <c:pt idx="5058">
                  <c:v>-0.37068301488182298</c:v>
                </c:pt>
                <c:pt idx="5059">
                  <c:v>-0.37078139534697052</c:v>
                </c:pt>
                <c:pt idx="5060">
                  <c:v>-0.37088048834635762</c:v>
                </c:pt>
                <c:pt idx="5061">
                  <c:v>-0.37098029060176152</c:v>
                </c:pt>
                <c:pt idx="5062">
                  <c:v>-0.37108079875218275</c:v>
                </c:pt>
                <c:pt idx="5063">
                  <c:v>-0.37118200935492862</c:v>
                </c:pt>
                <c:pt idx="5064">
                  <c:v>-0.37128391888668832</c:v>
                </c:pt>
                <c:pt idx="5065">
                  <c:v>-0.37138652374462749</c:v>
                </c:pt>
                <c:pt idx="5066">
                  <c:v>-0.37148982024742716</c:v>
                </c:pt>
                <c:pt idx="5067">
                  <c:v>-0.37159380463638603</c:v>
                </c:pt>
                <c:pt idx="5068">
                  <c:v>-0.37169847307648152</c:v>
                </c:pt>
                <c:pt idx="5069">
                  <c:v>-0.37180382165741416</c:v>
                </c:pt>
                <c:pt idx="5070">
                  <c:v>-0.37190984639447533</c:v>
                </c:pt>
                <c:pt idx="5071">
                  <c:v>-0.37201654322997363</c:v>
                </c:pt>
                <c:pt idx="5072">
                  <c:v>-0.37212390803446704</c:v>
                </c:pt>
                <c:pt idx="5073">
                  <c:v>-0.37223193660784498</c:v>
                </c:pt>
                <c:pt idx="5074">
                  <c:v>-0.37234062468046686</c:v>
                </c:pt>
                <c:pt idx="5075">
                  <c:v>-0.37244996791432916</c:v>
                </c:pt>
                <c:pt idx="5076">
                  <c:v>-0.37255996190431762</c:v>
                </c:pt>
                <c:pt idx="5077">
                  <c:v>-0.37267060217946868</c:v>
                </c:pt>
                <c:pt idx="5078">
                  <c:v>-0.37278188420429004</c:v>
                </c:pt>
                <c:pt idx="5079">
                  <c:v>-0.37289380338010275</c:v>
                </c:pt>
                <c:pt idx="5080">
                  <c:v>-0.37300635504639701</c:v>
                </c:pt>
                <c:pt idx="5081">
                  <c:v>-0.37311953448222501</c:v>
                </c:pt>
                <c:pt idx="5082">
                  <c:v>-0.37323333690760002</c:v>
                </c:pt>
                <c:pt idx="5083">
                  <c:v>-0.37334775748493598</c:v>
                </c:pt>
                <c:pt idx="5084">
                  <c:v>-0.37346279132051663</c:v>
                </c:pt>
                <c:pt idx="5085">
                  <c:v>-0.37357843346596575</c:v>
                </c:pt>
                <c:pt idx="5086">
                  <c:v>-0.37369467891979552</c:v>
                </c:pt>
                <c:pt idx="5087">
                  <c:v>-0.37381152262893602</c:v>
                </c:pt>
                <c:pt idx="5088">
                  <c:v>-0.37392895949032334</c:v>
                </c:pt>
                <c:pt idx="5089">
                  <c:v>-0.37404698435248368</c:v>
                </c:pt>
                <c:pt idx="5090">
                  <c:v>-0.37416559201715038</c:v>
                </c:pt>
                <c:pt idx="5091">
                  <c:v>-0.37428477724089937</c:v>
                </c:pt>
                <c:pt idx="5092">
                  <c:v>-0.37440453473673502</c:v>
                </c:pt>
                <c:pt idx="5093">
                  <c:v>-0.37452485917575762</c:v>
                </c:pt>
                <c:pt idx="5094">
                  <c:v>-0.37464574518874638</c:v>
                </c:pt>
                <c:pt idx="5095">
                  <c:v>-0.37476718736782416</c:v>
                </c:pt>
                <c:pt idx="5096">
                  <c:v>-0.37488918026806262</c:v>
                </c:pt>
                <c:pt idx="5097">
                  <c:v>-0.37501171840914832</c:v>
                </c:pt>
                <c:pt idx="5098">
                  <c:v>-0.37513479627705304</c:v>
                </c:pt>
                <c:pt idx="5099">
                  <c:v>-0.37525840832569834</c:v>
                </c:pt>
                <c:pt idx="5100">
                  <c:v>-0.37538254897868362</c:v>
                </c:pt>
                <c:pt idx="5101">
                  <c:v>-0.37550721263098602</c:v>
                </c:pt>
                <c:pt idx="5102">
                  <c:v>-0.37563239365071832</c:v>
                </c:pt>
                <c:pt idx="5103">
                  <c:v>-0.37575808638085462</c:v>
                </c:pt>
                <c:pt idx="5104">
                  <c:v>-0.3758842851409735</c:v>
                </c:pt>
                <c:pt idx="5105">
                  <c:v>-0.37601098422899304</c:v>
                </c:pt>
                <c:pt idx="5106">
                  <c:v>-0.37613817792288862</c:v>
                </c:pt>
                <c:pt idx="5107">
                  <c:v>-0.37626586048236732</c:v>
                </c:pt>
                <c:pt idx="5108">
                  <c:v>-0.37639402615053702</c:v>
                </c:pt>
                <c:pt idx="5109">
                  <c:v>-0.37652266915551563</c:v>
                </c:pt>
                <c:pt idx="5110">
                  <c:v>-0.37665178371199798</c:v>
                </c:pt>
                <c:pt idx="5111">
                  <c:v>-0.37678136402280704</c:v>
                </c:pt>
                <c:pt idx="5112">
                  <c:v>-0.37691140428032338</c:v>
                </c:pt>
                <c:pt idx="5113">
                  <c:v>-0.37704189866792398</c:v>
                </c:pt>
                <c:pt idx="5114">
                  <c:v>-0.37717284136130852</c:v>
                </c:pt>
                <c:pt idx="5115">
                  <c:v>-0.37730422652979534</c:v>
                </c:pt>
                <c:pt idx="5116">
                  <c:v>-0.37743604833757732</c:v>
                </c:pt>
                <c:pt idx="5117">
                  <c:v>-0.37756830094494159</c:v>
                </c:pt>
                <c:pt idx="5118">
                  <c:v>-0.37770097850946605</c:v>
                </c:pt>
                <c:pt idx="5119">
                  <c:v>-0.37783407518725443</c:v>
                </c:pt>
                <c:pt idx="5120">
                  <c:v>-0.37796758513415163</c:v>
                </c:pt>
                <c:pt idx="5121">
                  <c:v>-0.37810150250703001</c:v>
                </c:pt>
                <c:pt idx="5122">
                  <c:v>-0.37823582146509699</c:v>
                </c:pt>
                <c:pt idx="5123">
                  <c:v>-0.37837053617123134</c:v>
                </c:pt>
                <c:pt idx="5124">
                  <c:v>-0.378505640793385</c:v>
                </c:pt>
                <c:pt idx="5125">
                  <c:v>-0.37864112950608075</c:v>
                </c:pt>
                <c:pt idx="5126">
                  <c:v>-0.37877699649192698</c:v>
                </c:pt>
                <c:pt idx="5127">
                  <c:v>-0.37891323594321652</c:v>
                </c:pt>
                <c:pt idx="5128">
                  <c:v>-0.37904984206353876</c:v>
                </c:pt>
                <c:pt idx="5129">
                  <c:v>-0.37918680906944768</c:v>
                </c:pt>
                <c:pt idx="5130">
                  <c:v>-0.37932413119209163</c:v>
                </c:pt>
                <c:pt idx="5131">
                  <c:v>-0.37946180267891538</c:v>
                </c:pt>
                <c:pt idx="5132">
                  <c:v>-0.37959981779531432</c:v>
                </c:pt>
                <c:pt idx="5133">
                  <c:v>-0.37973817082629202</c:v>
                </c:pt>
                <c:pt idx="5134">
                  <c:v>-0.37987685607811938</c:v>
                </c:pt>
                <c:pt idx="5135">
                  <c:v>-0.3800158678799585</c:v>
                </c:pt>
                <c:pt idx="5136">
                  <c:v>-0.38015520058545832</c:v>
                </c:pt>
                <c:pt idx="5137">
                  <c:v>-0.38029484857434398</c:v>
                </c:pt>
                <c:pt idx="5138">
                  <c:v>-0.38043480625391152</c:v>
                </c:pt>
                <c:pt idx="5139">
                  <c:v>-0.38057506806051516</c:v>
                </c:pt>
                <c:pt idx="5140">
                  <c:v>-0.38071562846099899</c:v>
                </c:pt>
                <c:pt idx="5141">
                  <c:v>-0.38085648195410443</c:v>
                </c:pt>
                <c:pt idx="5142">
                  <c:v>-0.38099762307183138</c:v>
                </c:pt>
                <c:pt idx="5143">
                  <c:v>-0.38113904638086132</c:v>
                </c:pt>
                <c:pt idx="5144">
                  <c:v>-0.381280746483939</c:v>
                </c:pt>
                <c:pt idx="5145">
                  <c:v>-0.38142271802133598</c:v>
                </c:pt>
                <c:pt idx="5146">
                  <c:v>-0.38156495567235604</c:v>
                </c:pt>
                <c:pt idx="5147">
                  <c:v>-0.381707454156891</c:v>
                </c:pt>
                <c:pt idx="5148">
                  <c:v>-0.3818502082370665</c:v>
                </c:pt>
                <c:pt idx="5149">
                  <c:v>-0.38199321271888997</c:v>
                </c:pt>
                <c:pt idx="5150">
                  <c:v>-0.38213646245399902</c:v>
                </c:pt>
                <c:pt idx="5151">
                  <c:v>-0.38227995234136902</c:v>
                </c:pt>
                <c:pt idx="5152">
                  <c:v>-0.38242367732906096</c:v>
                </c:pt>
                <c:pt idx="5153">
                  <c:v>-0.38256763241590402</c:v>
                </c:pt>
                <c:pt idx="5154">
                  <c:v>-0.38271181265318799</c:v>
                </c:pt>
                <c:pt idx="5155">
                  <c:v>-0.38285621314621904</c:v>
                </c:pt>
                <c:pt idx="5156">
                  <c:v>-0.38300082905583904</c:v>
                </c:pt>
                <c:pt idx="5157">
                  <c:v>-0.38314565559985886</c:v>
                </c:pt>
                <c:pt idx="5158">
                  <c:v>-0.38329068805437838</c:v>
                </c:pt>
                <c:pt idx="5159">
                  <c:v>-0.38343592175503732</c:v>
                </c:pt>
                <c:pt idx="5160">
                  <c:v>-0.38358135209815802</c:v>
                </c:pt>
                <c:pt idx="5161">
                  <c:v>-0.38372697454181104</c:v>
                </c:pt>
                <c:pt idx="5162">
                  <c:v>-0.38387278460677104</c:v>
                </c:pt>
                <c:pt idx="5163">
                  <c:v>-0.38401877787740368</c:v>
                </c:pt>
                <c:pt idx="5164">
                  <c:v>-0.38416495000245904</c:v>
                </c:pt>
                <c:pt idx="5165">
                  <c:v>-0.38431129669582575</c:v>
                </c:pt>
                <c:pt idx="5166">
                  <c:v>-0.38445781373723975</c:v>
                </c:pt>
                <c:pt idx="5167">
                  <c:v>-0.38460449697297233</c:v>
                </c:pt>
                <c:pt idx="5168">
                  <c:v>-0.38475134231651975</c:v>
                </c:pt>
                <c:pt idx="5169">
                  <c:v>-0.38489834574931175</c:v>
                </c:pt>
                <c:pt idx="5170">
                  <c:v>-0.38504550332138998</c:v>
                </c:pt>
                <c:pt idx="5171">
                  <c:v>-0.38519281115215775</c:v>
                </c:pt>
                <c:pt idx="5172">
                  <c:v>-0.38534026543108252</c:v>
                </c:pt>
                <c:pt idx="5173">
                  <c:v>-0.38548786241845162</c:v>
                </c:pt>
                <c:pt idx="5174">
                  <c:v>-0.38563559844609679</c:v>
                </c:pt>
                <c:pt idx="5175">
                  <c:v>-0.38578346991814616</c:v>
                </c:pt>
                <c:pt idx="5176">
                  <c:v>-0.38593147331094868</c:v>
                </c:pt>
                <c:pt idx="5177">
                  <c:v>-0.38607960517534362</c:v>
                </c:pt>
                <c:pt idx="5178">
                  <c:v>-0.38622786213688404</c:v>
                </c:pt>
                <c:pt idx="5179">
                  <c:v>-0.38637624089614575</c:v>
                </c:pt>
                <c:pt idx="5180">
                  <c:v>-0.38652473822939304</c:v>
                </c:pt>
                <c:pt idx="5181">
                  <c:v>-0.38667335098922134</c:v>
                </c:pt>
                <c:pt idx="5182">
                  <c:v>-0.38682207610518105</c:v>
                </c:pt>
                <c:pt idx="5183">
                  <c:v>-0.38697091058437133</c:v>
                </c:pt>
                <c:pt idx="5184">
                  <c:v>-0.38711985151202438</c:v>
                </c:pt>
                <c:pt idx="5185">
                  <c:v>-0.38726889605207204</c:v>
                </c:pt>
                <c:pt idx="5186">
                  <c:v>-0.38741804144767633</c:v>
                </c:pt>
                <c:pt idx="5187">
                  <c:v>-0.38756728502177934</c:v>
                </c:pt>
                <c:pt idx="5188">
                  <c:v>-0.38771662417761704</c:v>
                </c:pt>
                <c:pt idx="5189">
                  <c:v>-0.38786605639920668</c:v>
                </c:pt>
                <c:pt idx="5190">
                  <c:v>-0.38801557925175462</c:v>
                </c:pt>
                <c:pt idx="5191">
                  <c:v>-0.38816519038205904</c:v>
                </c:pt>
                <c:pt idx="5192">
                  <c:v>-0.38831488751904714</c:v>
                </c:pt>
                <c:pt idx="5193">
                  <c:v>-0.38846466847406169</c:v>
                </c:pt>
                <c:pt idx="5194">
                  <c:v>-0.38861453114116534</c:v>
                </c:pt>
                <c:pt idx="5195">
                  <c:v>-0.38876447349741039</c:v>
                </c:pt>
                <c:pt idx="5196">
                  <c:v>-0.3889144936031364</c:v>
                </c:pt>
                <c:pt idx="5197">
                  <c:v>-0.38906458960235263</c:v>
                </c:pt>
                <c:pt idx="5198">
                  <c:v>-0.38921475972319308</c:v>
                </c:pt>
                <c:pt idx="5199">
                  <c:v>-0.38936500227848375</c:v>
                </c:pt>
                <c:pt idx="5200">
                  <c:v>-0.38951531566628717</c:v>
                </c:pt>
                <c:pt idx="5201">
                  <c:v>-0.38966569837050058</c:v>
                </c:pt>
                <c:pt idx="5202">
                  <c:v>-0.38981614896145061</c:v>
                </c:pt>
                <c:pt idx="5203">
                  <c:v>-0.38996666609652275</c:v>
                </c:pt>
                <c:pt idx="5204">
                  <c:v>-0.39011724852081597</c:v>
                </c:pt>
                <c:pt idx="5205">
                  <c:v>-0.39026789506777604</c:v>
                </c:pt>
                <c:pt idx="5206">
                  <c:v>-0.39041860465977063</c:v>
                </c:pt>
                <c:pt idx="5207">
                  <c:v>-0.39056937630860045</c:v>
                </c:pt>
                <c:pt idx="5208">
                  <c:v>-0.39072020911588762</c:v>
                </c:pt>
                <c:pt idx="5209">
                  <c:v>-0.39087110227332034</c:v>
                </c:pt>
                <c:pt idx="5210">
                  <c:v>-0.39102205506277904</c:v>
                </c:pt>
                <c:pt idx="5211">
                  <c:v>-0.39117306685630032</c:v>
                </c:pt>
                <c:pt idx="5212">
                  <c:v>-0.39132413711594843</c:v>
                </c:pt>
                <c:pt idx="5213">
                  <c:v>-0.39147526539353061</c:v>
                </c:pt>
                <c:pt idx="5214">
                  <c:v>-0.39162645133028862</c:v>
                </c:pt>
                <c:pt idx="5215">
                  <c:v>-0.39177769465648232</c:v>
                </c:pt>
                <c:pt idx="5216">
                  <c:v>-0.39192899519100544</c:v>
                </c:pt>
                <c:pt idx="5217">
                  <c:v>-0.39208035284099052</c:v>
                </c:pt>
                <c:pt idx="5218">
                  <c:v>-0.39223176760151601</c:v>
                </c:pt>
                <c:pt idx="5219">
                  <c:v>-0.39238323955531051</c:v>
                </c:pt>
                <c:pt idx="5220">
                  <c:v>-0.39253476887254091</c:v>
                </c:pt>
                <c:pt idx="5221">
                  <c:v>-0.39268635581066069</c:v>
                </c:pt>
                <c:pt idx="5222">
                  <c:v>-0.3928380007143194</c:v>
                </c:pt>
                <c:pt idx="5223">
                  <c:v>-0.39298970401532834</c:v>
                </c:pt>
                <c:pt idx="5224">
                  <c:v>-0.39314146623267004</c:v>
                </c:pt>
                <c:pt idx="5225">
                  <c:v>-0.39329328797256352</c:v>
                </c:pt>
                <c:pt idx="5226">
                  <c:v>-0.39344516992856204</c:v>
                </c:pt>
                <c:pt idx="5227">
                  <c:v>-0.39359711288166632</c:v>
                </c:pt>
                <c:pt idx="5228">
                  <c:v>-0.39374911770047238</c:v>
                </c:pt>
                <c:pt idx="5229">
                  <c:v>-0.39390118534129676</c:v>
                </c:pt>
                <c:pt idx="5230">
                  <c:v>-0.39405331684832401</c:v>
                </c:pt>
                <c:pt idx="5231">
                  <c:v>-0.39420551335373638</c:v>
                </c:pt>
                <c:pt idx="5232">
                  <c:v>-0.39435777607781258</c:v>
                </c:pt>
                <c:pt idx="5233">
                  <c:v>-0.39451010632900668</c:v>
                </c:pt>
                <c:pt idx="5234">
                  <c:v>-0.39466250550401516</c:v>
                </c:pt>
                <c:pt idx="5235">
                  <c:v>-0.39481497508779051</c:v>
                </c:pt>
                <c:pt idx="5236">
                  <c:v>-0.39496751665351498</c:v>
                </c:pt>
                <c:pt idx="5237">
                  <c:v>-0.39512013186257533</c:v>
                </c:pt>
                <c:pt idx="5238">
                  <c:v>-0.39527282246443934</c:v>
                </c:pt>
                <c:pt idx="5239">
                  <c:v>-0.39542559029656016</c:v>
                </c:pt>
                <c:pt idx="5240">
                  <c:v>-0.39557843728419761</c:v>
                </c:pt>
                <c:pt idx="5241">
                  <c:v>-0.39573136544022097</c:v>
                </c:pt>
                <c:pt idx="5242">
                  <c:v>-0.39588437686489514</c:v>
                </c:pt>
                <c:pt idx="5243">
                  <c:v>-0.39603747374557652</c:v>
                </c:pt>
                <c:pt idx="5244">
                  <c:v>-0.39619065835646616</c:v>
                </c:pt>
                <c:pt idx="5245">
                  <c:v>-0.39634393305824539</c:v>
                </c:pt>
                <c:pt idx="5246">
                  <c:v>-0.39649730029772434</c:v>
                </c:pt>
                <c:pt idx="5247">
                  <c:v>-0.39665076260746762</c:v>
                </c:pt>
                <c:pt idx="5248">
                  <c:v>-0.39680432260534704</c:v>
                </c:pt>
                <c:pt idx="5249">
                  <c:v>-0.39695798299411245</c:v>
                </c:pt>
                <c:pt idx="5250">
                  <c:v>-0.39711174656088932</c:v>
                </c:pt>
                <c:pt idx="5251">
                  <c:v>-0.39726561617667538</c:v>
                </c:pt>
                <c:pt idx="5252">
                  <c:v>-0.39741959479578204</c:v>
                </c:pt>
                <c:pt idx="5253">
                  <c:v>-0.39757368545525068</c:v>
                </c:pt>
                <c:pt idx="5254">
                  <c:v>-0.39772789127424096</c:v>
                </c:pt>
                <c:pt idx="5255">
                  <c:v>-0.39788221545338004</c:v>
                </c:pt>
                <c:pt idx="5256">
                  <c:v>-0.3980366612740785</c:v>
                </c:pt>
                <c:pt idx="5257">
                  <c:v>-0.39819123209781698</c:v>
                </c:pt>
                <c:pt idx="5258">
                  <c:v>-0.39834593136546698</c:v>
                </c:pt>
                <c:pt idx="5259">
                  <c:v>-0.39850076259652234</c:v>
                </c:pt>
                <c:pt idx="5260">
                  <c:v>-0.39865572938842275</c:v>
                </c:pt>
                <c:pt idx="5261">
                  <c:v>-0.39881083541579404</c:v>
                </c:pt>
                <c:pt idx="5262">
                  <c:v>-0.39896608442972675</c:v>
                </c:pt>
                <c:pt idx="5263">
                  <c:v>-0.39912148025702304</c:v>
                </c:pt>
                <c:pt idx="5264">
                  <c:v>-0.39927702679943688</c:v>
                </c:pt>
                <c:pt idx="5265">
                  <c:v>-0.39943272803289975</c:v>
                </c:pt>
                <c:pt idx="5266">
                  <c:v>-0.39958858800671504</c:v>
                </c:pt>
                <c:pt idx="5267">
                  <c:v>-0.39974461084273538</c:v>
                </c:pt>
                <c:pt idx="5268">
                  <c:v>-0.39990080073452816</c:v>
                </c:pt>
                <c:pt idx="5269">
                  <c:v>-0.40005716194646934</c:v>
                </c:pt>
                <c:pt idx="5270">
                  <c:v>-0.40021369881285251</c:v>
                </c:pt>
                <c:pt idx="5271">
                  <c:v>-0.40037041573692517</c:v>
                </c:pt>
                <c:pt idx="5272">
                  <c:v>-0.40052731718990775</c:v>
                </c:pt>
                <c:pt idx="5273">
                  <c:v>-0.40068440770995362</c:v>
                </c:pt>
                <c:pt idx="5274">
                  <c:v>-0.40084169190107138</c:v>
                </c:pt>
                <c:pt idx="5275">
                  <c:v>-0.40099917443202299</c:v>
                </c:pt>
                <c:pt idx="5276">
                  <c:v>-0.40115686003513401</c:v>
                </c:pt>
                <c:pt idx="5277">
                  <c:v>-0.40131475350509332</c:v>
                </c:pt>
                <c:pt idx="5278">
                  <c:v>-0.40147285969768876</c:v>
                </c:pt>
                <c:pt idx="5279">
                  <c:v>-0.40163118352850374</c:v>
                </c:pt>
                <c:pt idx="5280">
                  <c:v>-0.40178972997157802</c:v>
                </c:pt>
                <c:pt idx="5281">
                  <c:v>-0.40194850405800808</c:v>
                </c:pt>
                <c:pt idx="5282">
                  <c:v>-0.40210751087452701</c:v>
                </c:pt>
                <c:pt idx="5283">
                  <c:v>-0.40226675556204217</c:v>
                </c:pt>
                <c:pt idx="5284">
                  <c:v>-0.40242624331414062</c:v>
                </c:pt>
                <c:pt idx="5285">
                  <c:v>-0.40258597937556861</c:v>
                </c:pt>
                <c:pt idx="5286">
                  <c:v>-0.40274596904068538</c:v>
                </c:pt>
                <c:pt idx="5287">
                  <c:v>-0.40290621765190598</c:v>
                </c:pt>
                <c:pt idx="5288">
                  <c:v>-0.40306673059810899</c:v>
                </c:pt>
                <c:pt idx="5289">
                  <c:v>-0.40322751331304935</c:v>
                </c:pt>
                <c:pt idx="5290">
                  <c:v>-0.40338857127375249</c:v>
                </c:pt>
                <c:pt idx="5291">
                  <c:v>-0.40354990999890028</c:v>
                </c:pt>
                <c:pt idx="5292">
                  <c:v>-0.40371153504724117</c:v>
                </c:pt>
                <c:pt idx="5293">
                  <c:v>-0.40387345201595032</c:v>
                </c:pt>
                <c:pt idx="5294">
                  <c:v>-0.404035666539037</c:v>
                </c:pt>
                <c:pt idx="5295">
                  <c:v>-0.40419818428572801</c:v>
                </c:pt>
                <c:pt idx="5296">
                  <c:v>-0.40436101095887034</c:v>
                </c:pt>
                <c:pt idx="5297">
                  <c:v>-0.40452415229331901</c:v>
                </c:pt>
                <c:pt idx="5298">
                  <c:v>-0.40468761405436432</c:v>
                </c:pt>
                <c:pt idx="5299">
                  <c:v>-0.40485140203611875</c:v>
                </c:pt>
                <c:pt idx="5300">
                  <c:v>-0.40501552205994434</c:v>
                </c:pt>
                <c:pt idx="5301">
                  <c:v>-0.40517997997285843</c:v>
                </c:pt>
                <c:pt idx="5302">
                  <c:v>-0.40534478164595927</c:v>
                </c:pt>
                <c:pt idx="5303">
                  <c:v>-0.40550993297284604</c:v>
                </c:pt>
                <c:pt idx="5304">
                  <c:v>-0.40567543986803201</c:v>
                </c:pt>
                <c:pt idx="5305">
                  <c:v>-0.40584130826536802</c:v>
                </c:pt>
                <c:pt idx="5306">
                  <c:v>-0.40600754411644402</c:v>
                </c:pt>
                <c:pt idx="5307">
                  <c:v>-0.40617415338900875</c:v>
                </c:pt>
                <c:pt idx="5308">
                  <c:v>-0.40634114206535799</c:v>
                </c:pt>
                <c:pt idx="5309">
                  <c:v>-0.40650851614073702</c:v>
                </c:pt>
                <c:pt idx="5310">
                  <c:v>-0.40667628162164404</c:v>
                </c:pt>
                <c:pt idx="5311">
                  <c:v>-0.40684444452414498</c:v>
                </c:pt>
                <c:pt idx="5312">
                  <c:v>-0.40701301087221198</c:v>
                </c:pt>
                <c:pt idx="5313">
                  <c:v>-0.40718198669607802</c:v>
                </c:pt>
                <c:pt idx="5314">
                  <c:v>-0.40735137803067034</c:v>
                </c:pt>
                <c:pt idx="5315">
                  <c:v>-0.40752119091405076</c:v>
                </c:pt>
                <c:pt idx="5316">
                  <c:v>-0.40769143138587732</c:v>
                </c:pt>
                <c:pt idx="5317">
                  <c:v>-0.40786210548582652</c:v>
                </c:pt>
                <c:pt idx="5318">
                  <c:v>-0.40803321925197999</c:v>
                </c:pt>
                <c:pt idx="5319">
                  <c:v>-0.40820477871920352</c:v>
                </c:pt>
                <c:pt idx="5320">
                  <c:v>-0.40837678991746451</c:v>
                </c:pt>
                <c:pt idx="5321">
                  <c:v>-0.40854925887012677</c:v>
                </c:pt>
                <c:pt idx="5322">
                  <c:v>-0.40872219159227152</c:v>
                </c:pt>
                <c:pt idx="5323">
                  <c:v>-0.408895594088935</c:v>
                </c:pt>
                <c:pt idx="5324">
                  <c:v>-0.40906947235345376</c:v>
                </c:pt>
                <c:pt idx="5325">
                  <c:v>-0.40924383236574502</c:v>
                </c:pt>
                <c:pt idx="5326">
                  <c:v>-0.4094186800906412</c:v>
                </c:pt>
                <c:pt idx="5327">
                  <c:v>-0.40959402147617879</c:v>
                </c:pt>
                <c:pt idx="5328">
                  <c:v>-0.40976986245192193</c:v>
                </c:pt>
                <c:pt idx="5329">
                  <c:v>-0.40994620892721634</c:v>
                </c:pt>
                <c:pt idx="5330">
                  <c:v>-0.41012306678942928</c:v>
                </c:pt>
                <c:pt idx="5331">
                  <c:v>-0.41030044190215675</c:v>
                </c:pt>
                <c:pt idx="5332">
                  <c:v>-0.41047834010334938</c:v>
                </c:pt>
                <c:pt idx="5333">
                  <c:v>-0.41065676720341904</c:v>
                </c:pt>
                <c:pt idx="5334">
                  <c:v>-0.41083572898325998</c:v>
                </c:pt>
                <c:pt idx="5335">
                  <c:v>-0.41101523119226652</c:v>
                </c:pt>
                <c:pt idx="5336">
                  <c:v>-0.41119527954623603</c:v>
                </c:pt>
                <c:pt idx="5337">
                  <c:v>-0.41137587972505468</c:v>
                </c:pt>
                <c:pt idx="5338">
                  <c:v>-0.41155703737044652</c:v>
                </c:pt>
                <c:pt idx="5339">
                  <c:v>-0.41173875808395199</c:v>
                </c:pt>
                <c:pt idx="5340">
                  <c:v>-0.41192104742497232</c:v>
                </c:pt>
                <c:pt idx="5341">
                  <c:v>-0.41210391090883702</c:v>
                </c:pt>
                <c:pt idx="5342">
                  <c:v>-0.41228735400485034</c:v>
                </c:pt>
                <c:pt idx="5343">
                  <c:v>-0.41247138213428852</c:v>
                </c:pt>
                <c:pt idx="5344">
                  <c:v>-0.41265600066834901</c:v>
                </c:pt>
                <c:pt idx="5345">
                  <c:v>-0.41284121492606102</c:v>
                </c:pt>
                <c:pt idx="5346">
                  <c:v>-0.41302703017214298</c:v>
                </c:pt>
                <c:pt idx="5347">
                  <c:v>-0.41321345161484752</c:v>
                </c:pt>
                <c:pt idx="5348">
                  <c:v>-0.41340048440377408</c:v>
                </c:pt>
                <c:pt idx="5349">
                  <c:v>-0.41358813362769675</c:v>
                </c:pt>
                <c:pt idx="5350">
                  <c:v>-0.41377640431235352</c:v>
                </c:pt>
                <c:pt idx="5351">
                  <c:v>-0.41396530141827098</c:v>
                </c:pt>
                <c:pt idx="5352">
                  <c:v>-0.41415482983857932</c:v>
                </c:pt>
                <c:pt idx="5353">
                  <c:v>-0.41434499439684108</c:v>
                </c:pt>
                <c:pt idx="5354">
                  <c:v>-0.41453579984488104</c:v>
                </c:pt>
                <c:pt idx="5355">
                  <c:v>-0.41472725086065132</c:v>
                </c:pt>
                <c:pt idx="5356">
                  <c:v>-0.41491935204608899</c:v>
                </c:pt>
                <c:pt idx="5357">
                  <c:v>-0.41511210792499192</c:v>
                </c:pt>
                <c:pt idx="5358">
                  <c:v>-0.41530552294090134</c:v>
                </c:pt>
                <c:pt idx="5359">
                  <c:v>-0.41549960145501602</c:v>
                </c:pt>
                <c:pt idx="5360">
                  <c:v>-0.41569434774410602</c:v>
                </c:pt>
                <c:pt idx="5361">
                  <c:v>-0.41588976599844096</c:v>
                </c:pt>
                <c:pt idx="5362">
                  <c:v>-0.41608586031973216</c:v>
                </c:pt>
                <c:pt idx="5363">
                  <c:v>-0.41628263471910998</c:v>
                </c:pt>
                <c:pt idx="5364">
                  <c:v>-0.41648009311509604</c:v>
                </c:pt>
                <c:pt idx="5365">
                  <c:v>-0.41667823933158732</c:v>
                </c:pt>
                <c:pt idx="5366">
                  <c:v>-0.41687707709589056</c:v>
                </c:pt>
                <c:pt idx="5367">
                  <c:v>-0.41707661003672197</c:v>
                </c:pt>
                <c:pt idx="5368">
                  <c:v>-0.41727684168228352</c:v>
                </c:pt>
                <c:pt idx="5369">
                  <c:v>-0.41747777545829334</c:v>
                </c:pt>
                <c:pt idx="5370">
                  <c:v>-0.417679414686082</c:v>
                </c:pt>
                <c:pt idx="5371">
                  <c:v>-0.41788176258069104</c:v>
                </c:pt>
                <c:pt idx="5372">
                  <c:v>-0.41808482224897775</c:v>
                </c:pt>
                <c:pt idx="5373">
                  <c:v>-0.41828859668776652</c:v>
                </c:pt>
                <c:pt idx="5374">
                  <c:v>-0.41849308878198199</c:v>
                </c:pt>
                <c:pt idx="5375">
                  <c:v>-0.41869830130281604</c:v>
                </c:pt>
                <c:pt idx="5376">
                  <c:v>-0.41890423690586776</c:v>
                </c:pt>
                <c:pt idx="5377">
                  <c:v>-0.41911089812932822</c:v>
                </c:pt>
                <c:pt idx="5378">
                  <c:v>-0.41931828739213062</c:v>
                </c:pt>
                <c:pt idx="5379">
                  <c:v>-0.41952640699210075</c:v>
                </c:pt>
                <c:pt idx="5380">
                  <c:v>-0.41973525910412279</c:v>
                </c:pt>
                <c:pt idx="5381">
                  <c:v>-0.41994484577829216</c:v>
                </c:pt>
                <c:pt idx="5382">
                  <c:v>-0.42015516893805732</c:v>
                </c:pt>
                <c:pt idx="5383">
                  <c:v>-0.42036623037839332</c:v>
                </c:pt>
                <c:pt idx="5384">
                  <c:v>-0.42057803176395475</c:v>
                </c:pt>
                <c:pt idx="5385">
                  <c:v>-0.42079057462724134</c:v>
                </c:pt>
                <c:pt idx="5386">
                  <c:v>-0.42100386036677334</c:v>
                </c:pt>
                <c:pt idx="5387">
                  <c:v>-0.42121789024526735</c:v>
                </c:pt>
                <c:pt idx="5388">
                  <c:v>-0.42143266538782043</c:v>
                </c:pt>
                <c:pt idx="5389">
                  <c:v>-0.42164818678009308</c:v>
                </c:pt>
                <c:pt idx="5390">
                  <c:v>-0.42186445526654404</c:v>
                </c:pt>
                <c:pt idx="5391">
                  <c:v>-0.42208147154860876</c:v>
                </c:pt>
                <c:pt idx="5392">
                  <c:v>-0.422299236182963</c:v>
                </c:pt>
                <c:pt idx="5393">
                  <c:v>-0.42251774957978117</c:v>
                </c:pt>
                <c:pt idx="5394">
                  <c:v>-0.42273701200099673</c:v>
                </c:pt>
                <c:pt idx="5395">
                  <c:v>-0.42295702355864634</c:v>
                </c:pt>
                <c:pt idx="5396">
                  <c:v>-0.42317778421318408</c:v>
                </c:pt>
                <c:pt idx="5397">
                  <c:v>-0.42339929377189234</c:v>
                </c:pt>
                <c:pt idx="5398">
                  <c:v>-0.42362155188725875</c:v>
                </c:pt>
                <c:pt idx="5399">
                  <c:v>-0.42384455805544752</c:v>
                </c:pt>
                <c:pt idx="5400">
                  <c:v>-0.42406831161481062</c:v>
                </c:pt>
                <c:pt idx="5401">
                  <c:v>-0.42429281174425404</c:v>
                </c:pt>
                <c:pt idx="5402">
                  <c:v>-0.42451805746093602</c:v>
                </c:pt>
                <c:pt idx="5403">
                  <c:v>-0.42474404761915302</c:v>
                </c:pt>
                <c:pt idx="5404">
                  <c:v>-0.42497078090993362</c:v>
                </c:pt>
                <c:pt idx="5405">
                  <c:v>-0.42519825586028298</c:v>
                </c:pt>
                <c:pt idx="5406">
                  <c:v>-0.42542647083225443</c:v>
                </c:pt>
                <c:pt idx="5407">
                  <c:v>-0.42565542402184797</c:v>
                </c:pt>
                <c:pt idx="5408">
                  <c:v>-0.42588511345796504</c:v>
                </c:pt>
                <c:pt idx="5409">
                  <c:v>-0.42611553700126797</c:v>
                </c:pt>
                <c:pt idx="5410">
                  <c:v>-0.42634669234316752</c:v>
                </c:pt>
                <c:pt idx="5411">
                  <c:v>-0.4265785770048085</c:v>
                </c:pt>
                <c:pt idx="5412">
                  <c:v>-0.42681118833615916</c:v>
                </c:pt>
                <c:pt idx="5413">
                  <c:v>-0.42704452351517902</c:v>
                </c:pt>
                <c:pt idx="5414">
                  <c:v>-0.42727857954702786</c:v>
                </c:pt>
                <c:pt idx="5415">
                  <c:v>-0.42751335326336698</c:v>
                </c:pt>
                <c:pt idx="5416">
                  <c:v>-0.42774884132173802</c:v>
                </c:pt>
                <c:pt idx="5417">
                  <c:v>-0.42798504020497952</c:v>
                </c:pt>
                <c:pt idx="5418">
                  <c:v>-0.42822194622073501</c:v>
                </c:pt>
                <c:pt idx="5419">
                  <c:v>-0.42845955550103493</c:v>
                </c:pt>
                <c:pt idx="5420">
                  <c:v>-0.42869786400095217</c:v>
                </c:pt>
                <c:pt idx="5421">
                  <c:v>-0.42893686748012838</c:v>
                </c:pt>
                <c:pt idx="5422">
                  <c:v>-0.42917656154698075</c:v>
                </c:pt>
                <c:pt idx="5423">
                  <c:v>-0.42941694163204108</c:v>
                </c:pt>
                <c:pt idx="5424">
                  <c:v>-0.42965800298821016</c:v>
                </c:pt>
                <c:pt idx="5425">
                  <c:v>-0.429899740690592</c:v>
                </c:pt>
                <c:pt idx="5426">
                  <c:v>-0.43014214963633679</c:v>
                </c:pt>
                <c:pt idx="5427">
                  <c:v>-0.43038522454449352</c:v>
                </c:pt>
                <c:pt idx="5428">
                  <c:v>-0.43062895995588368</c:v>
                </c:pt>
                <c:pt idx="5429">
                  <c:v>-0.43087335023301498</c:v>
                </c:pt>
                <c:pt idx="5430">
                  <c:v>-0.43111838955973586</c:v>
                </c:pt>
                <c:pt idx="5431">
                  <c:v>-0.43136407194075049</c:v>
                </c:pt>
                <c:pt idx="5432">
                  <c:v>-0.43161039120260569</c:v>
                </c:pt>
                <c:pt idx="5433">
                  <c:v>-0.43185734099400552</c:v>
                </c:pt>
                <c:pt idx="5434">
                  <c:v>-0.43210491478608898</c:v>
                </c:pt>
                <c:pt idx="5435">
                  <c:v>-0.43235310587283604</c:v>
                </c:pt>
                <c:pt idx="5436">
                  <c:v>-0.43260190737159032</c:v>
                </c:pt>
                <c:pt idx="5437">
                  <c:v>-0.43285131222375434</c:v>
                </c:pt>
                <c:pt idx="5438">
                  <c:v>-0.43310131319555634</c:v>
                </c:pt>
                <c:pt idx="5439">
                  <c:v>-0.43335190287895675</c:v>
                </c:pt>
                <c:pt idx="5440">
                  <c:v>-0.43360307369261275</c:v>
                </c:pt>
                <c:pt idx="5441">
                  <c:v>-0.43385481788292668</c:v>
                </c:pt>
                <c:pt idx="5442">
                  <c:v>-0.43410712752512193</c:v>
                </c:pt>
                <c:pt idx="5443">
                  <c:v>-0.43435999452435375</c:v>
                </c:pt>
                <c:pt idx="5444">
                  <c:v>-0.43461341061679593</c:v>
                </c:pt>
                <c:pt idx="5445">
                  <c:v>-0.4348673673708105</c:v>
                </c:pt>
                <c:pt idx="5446">
                  <c:v>-0.43512185618808602</c:v>
                </c:pt>
                <c:pt idx="5447">
                  <c:v>-0.43537686830488515</c:v>
                </c:pt>
                <c:pt idx="5448">
                  <c:v>-0.43563239479322302</c:v>
                </c:pt>
                <c:pt idx="5449">
                  <c:v>-0.43588842656218252</c:v>
                </c:pt>
                <c:pt idx="5450">
                  <c:v>-0.43614495435914352</c:v>
                </c:pt>
                <c:pt idx="5451">
                  <c:v>-0.43640196877111898</c:v>
                </c:pt>
                <c:pt idx="5452">
                  <c:v>-0.43665946022608232</c:v>
                </c:pt>
                <c:pt idx="5453">
                  <c:v>-0.43691741899433134</c:v>
                </c:pt>
                <c:pt idx="5454">
                  <c:v>-0.43717583518989533</c:v>
                </c:pt>
                <c:pt idx="5455">
                  <c:v>-0.43743469877197438</c:v>
                </c:pt>
                <c:pt idx="5456">
                  <c:v>-0.43769399954643101</c:v>
                </c:pt>
                <c:pt idx="5457">
                  <c:v>-0.43795372716733288</c:v>
                </c:pt>
                <c:pt idx="5458">
                  <c:v>-0.43821387113856486</c:v>
                </c:pt>
                <c:pt idx="5459">
                  <c:v>-0.43847442081552435</c:v>
                </c:pt>
                <c:pt idx="5460">
                  <c:v>-0.43873536540687902</c:v>
                </c:pt>
                <c:pt idx="5461">
                  <c:v>-0.43899669397640362</c:v>
                </c:pt>
                <c:pt idx="5462">
                  <c:v>-0.43925839544487327</c:v>
                </c:pt>
                <c:pt idx="5463">
                  <c:v>-0.43952045859206734</c:v>
                </c:pt>
                <c:pt idx="5464">
                  <c:v>-0.43978287205883104</c:v>
                </c:pt>
                <c:pt idx="5465">
                  <c:v>-0.44004562434923</c:v>
                </c:pt>
                <c:pt idx="5466">
                  <c:v>-0.44030870383281562</c:v>
                </c:pt>
                <c:pt idx="5467">
                  <c:v>-0.44057209874693976</c:v>
                </c:pt>
                <c:pt idx="5468">
                  <c:v>-0.44083579719921734</c:v>
                </c:pt>
                <c:pt idx="5469">
                  <c:v>-0.44109978717000098</c:v>
                </c:pt>
                <c:pt idx="5470">
                  <c:v>-0.441364056514992</c:v>
                </c:pt>
                <c:pt idx="5471">
                  <c:v>-0.44162859296788104</c:v>
                </c:pt>
                <c:pt idx="5472">
                  <c:v>-0.44189338414306301</c:v>
                </c:pt>
                <c:pt idx="5473">
                  <c:v>-0.442158417538424</c:v>
                </c:pt>
                <c:pt idx="5474">
                  <c:v>-0.44242368053812375</c:v>
                </c:pt>
                <c:pt idx="5475">
                  <c:v>-0.442689160415421</c:v>
                </c:pt>
                <c:pt idx="5476">
                  <c:v>-0.44295484433558702</c:v>
                </c:pt>
                <c:pt idx="5477">
                  <c:v>-0.44322071935888951</c:v>
                </c:pt>
                <c:pt idx="5478">
                  <c:v>-0.44348677244362616</c:v>
                </c:pt>
                <c:pt idx="5479">
                  <c:v>-0.44375299044924632</c:v>
                </c:pt>
                <c:pt idx="5480">
                  <c:v>-0.44401936013950016</c:v>
                </c:pt>
                <c:pt idx="5481">
                  <c:v>-0.44428586818563698</c:v>
                </c:pt>
                <c:pt idx="5482">
                  <c:v>-0.44455250116961376</c:v>
                </c:pt>
                <c:pt idx="5483">
                  <c:v>-0.44481924558726732</c:v>
                </c:pt>
                <c:pt idx="5484">
                  <c:v>-0.44508608785152398</c:v>
                </c:pt>
                <c:pt idx="5485">
                  <c:v>-0.44535301429556701</c:v>
                </c:pt>
                <c:pt idx="5486">
                  <c:v>-0.44562001117605798</c:v>
                </c:pt>
                <c:pt idx="5487">
                  <c:v>-0.445887064676395</c:v>
                </c:pt>
                <c:pt idx="5488">
                  <c:v>-0.44615416091003002</c:v>
                </c:pt>
                <c:pt idx="5489">
                  <c:v>-0.44642128592382552</c:v>
                </c:pt>
                <c:pt idx="5490">
                  <c:v>-0.44668842570145828</c:v>
                </c:pt>
                <c:pt idx="5491">
                  <c:v>-0.44695556616688098</c:v>
                </c:pt>
                <c:pt idx="5492">
                  <c:v>-0.44722269318783175</c:v>
                </c:pt>
                <c:pt idx="5493">
                  <c:v>-0.44748979257936117</c:v>
                </c:pt>
                <c:pt idx="5494">
                  <c:v>-0.447756850107421</c:v>
                </c:pt>
                <c:pt idx="5495">
                  <c:v>-0.44802385149243301</c:v>
                </c:pt>
                <c:pt idx="5496">
                  <c:v>-0.44829078241285902</c:v>
                </c:pt>
                <c:pt idx="5497">
                  <c:v>-0.44855762850877479</c:v>
                </c:pt>
                <c:pt idx="5498">
                  <c:v>-0.44882437538542963</c:v>
                </c:pt>
                <c:pt idx="5499">
                  <c:v>-0.44909100861577783</c:v>
                </c:pt>
                <c:pt idx="5500">
                  <c:v>-0.44935751374414634</c:v>
                </c:pt>
                <c:pt idx="5501">
                  <c:v>-0.44962387629116402</c:v>
                </c:pt>
                <c:pt idx="5502">
                  <c:v>-0.44989008175727452</c:v>
                </c:pt>
                <c:pt idx="5503">
                  <c:v>-0.45015611562631003</c:v>
                </c:pt>
                <c:pt idx="5504">
                  <c:v>-0.45042196336915463</c:v>
                </c:pt>
                <c:pt idx="5505">
                  <c:v>-0.45068761044740702</c:v>
                </c:pt>
                <c:pt idx="5506">
                  <c:v>-0.45095304231715799</c:v>
                </c:pt>
                <c:pt idx="5507">
                  <c:v>-0.45121824443280301</c:v>
                </c:pt>
                <c:pt idx="5508">
                  <c:v>-0.45148320225099098</c:v>
                </c:pt>
                <c:pt idx="5509">
                  <c:v>-0.45174790123467534</c:v>
                </c:pt>
                <c:pt idx="5510">
                  <c:v>-0.45201232685725634</c:v>
                </c:pt>
                <c:pt idx="5511">
                  <c:v>-0.45227646460683202</c:v>
                </c:pt>
                <c:pt idx="5512">
                  <c:v>-0.45254029999053108</c:v>
                </c:pt>
                <c:pt idx="5513">
                  <c:v>-0.45280381853892299</c:v>
                </c:pt>
                <c:pt idx="5514">
                  <c:v>-0.45306700581051301</c:v>
                </c:pt>
                <c:pt idx="5515">
                  <c:v>-0.45332984739632198</c:v>
                </c:pt>
                <c:pt idx="5516">
                  <c:v>-0.45359232892454232</c:v>
                </c:pt>
                <c:pt idx="5517">
                  <c:v>-0.45385443606527998</c:v>
                </c:pt>
                <c:pt idx="5518">
                  <c:v>-0.45411615453538379</c:v>
                </c:pt>
                <c:pt idx="5519">
                  <c:v>-0.45437747010333701</c:v>
                </c:pt>
                <c:pt idx="5520">
                  <c:v>-0.45463836859419199</c:v>
                </c:pt>
                <c:pt idx="5521">
                  <c:v>-0.45489883589449875</c:v>
                </c:pt>
                <c:pt idx="5522">
                  <c:v>-0.45515885795733402</c:v>
                </c:pt>
                <c:pt idx="5523">
                  <c:v>-0.45541842080740952</c:v>
                </c:pt>
                <c:pt idx="5524">
                  <c:v>-0.45567751054613348</c:v>
                </c:pt>
                <c:pt idx="5525">
                  <c:v>-0.45593611335670908</c:v>
                </c:pt>
                <c:pt idx="5526">
                  <c:v>-0.456194215509098</c:v>
                </c:pt>
                <c:pt idx="5527">
                  <c:v>-0.45645180336497704</c:v>
                </c:pt>
                <c:pt idx="5528">
                  <c:v>-0.45670886338256161</c:v>
                </c:pt>
                <c:pt idx="5529">
                  <c:v>-0.45696538211451498</c:v>
                </c:pt>
                <c:pt idx="5530">
                  <c:v>-0.45722134622662974</c:v>
                </c:pt>
                <c:pt idx="5531">
                  <c:v>-0.45747674249696202</c:v>
                </c:pt>
                <c:pt idx="5532">
                  <c:v>-0.45773155781783575</c:v>
                </c:pt>
                <c:pt idx="5533">
                  <c:v>-0.45798577919994443</c:v>
                </c:pt>
                <c:pt idx="5534">
                  <c:v>-0.458239393776254</c:v>
                </c:pt>
                <c:pt idx="5535">
                  <c:v>-0.45849238880582432</c:v>
                </c:pt>
                <c:pt idx="5536">
                  <c:v>-0.45874475167744116</c:v>
                </c:pt>
                <c:pt idx="5537">
                  <c:v>-0.45899646991316928</c:v>
                </c:pt>
                <c:pt idx="5538">
                  <c:v>-0.45924753117169476</c:v>
                </c:pt>
                <c:pt idx="5539">
                  <c:v>-0.45949792325146732</c:v>
                </c:pt>
                <c:pt idx="5540">
                  <c:v>-0.45974763409356983</c:v>
                </c:pt>
                <c:pt idx="5541">
                  <c:v>-0.45999665178438398</c:v>
                </c:pt>
                <c:pt idx="5542">
                  <c:v>-0.46024496455800901</c:v>
                </c:pt>
                <c:pt idx="5543">
                  <c:v>-0.46049256079854622</c:v>
                </c:pt>
                <c:pt idx="5544">
                  <c:v>-0.46073942904217374</c:v>
                </c:pt>
                <c:pt idx="5545">
                  <c:v>-0.46098555797908752</c:v>
                </c:pt>
                <c:pt idx="5546">
                  <c:v>-0.46123093645523766</c:v>
                </c:pt>
                <c:pt idx="5547">
                  <c:v>-0.46147555347396502</c:v>
                </c:pt>
                <c:pt idx="5548">
                  <c:v>-0.46171939819743901</c:v>
                </c:pt>
                <c:pt idx="5549">
                  <c:v>-0.46196245994801038</c:v>
                </c:pt>
                <c:pt idx="5550">
                  <c:v>-0.46220472820942632</c:v>
                </c:pt>
                <c:pt idx="5551">
                  <c:v>-0.46244619262795317</c:v>
                </c:pt>
                <c:pt idx="5552">
                  <c:v>-0.46268684301341634</c:v>
                </c:pt>
                <c:pt idx="5553">
                  <c:v>-0.46292666934016968</c:v>
                </c:pt>
                <c:pt idx="5554">
                  <c:v>-0.46316566174800688</c:v>
                </c:pt>
                <c:pt idx="5555">
                  <c:v>-0.46340381054304097</c:v>
                </c:pt>
                <c:pt idx="5556">
                  <c:v>-0.46364110619852966</c:v>
                </c:pt>
                <c:pt idx="5557">
                  <c:v>-0.46387753935569104</c:v>
                </c:pt>
                <c:pt idx="5558">
                  <c:v>-0.46411310082447932</c:v>
                </c:pt>
                <c:pt idx="5559">
                  <c:v>-0.46434778158437634</c:v>
                </c:pt>
                <c:pt idx="5560">
                  <c:v>-0.46458157278507717</c:v>
                </c:pt>
                <c:pt idx="5561">
                  <c:v>-0.46481446574728663</c:v>
                </c:pt>
                <c:pt idx="5562">
                  <c:v>-0.46504645196355532</c:v>
                </c:pt>
                <c:pt idx="5563">
                  <c:v>-0.46527752309916398</c:v>
                </c:pt>
                <c:pt idx="5564">
                  <c:v>-0.46550767099297952</c:v>
                </c:pt>
                <c:pt idx="5565">
                  <c:v>-0.46573688765832</c:v>
                </c:pt>
                <c:pt idx="5566">
                  <c:v>-0.46596516528384668</c:v>
                </c:pt>
                <c:pt idx="5567">
                  <c:v>-0.46619249623439302</c:v>
                </c:pt>
                <c:pt idx="5568">
                  <c:v>-0.46641887305185203</c:v>
                </c:pt>
                <c:pt idx="5569">
                  <c:v>-0.46664428845595901</c:v>
                </c:pt>
                <c:pt idx="5570">
                  <c:v>-0.46686873534513934</c:v>
                </c:pt>
                <c:pt idx="5571">
                  <c:v>-0.46709220679723601</c:v>
                </c:pt>
                <c:pt idx="5572">
                  <c:v>-0.46731469607028175</c:v>
                </c:pt>
                <c:pt idx="5573">
                  <c:v>-0.46753619659560902</c:v>
                </c:pt>
                <c:pt idx="5574">
                  <c:v>-0.46775670199497704</c:v>
                </c:pt>
                <c:pt idx="5575">
                  <c:v>-0.46797620607284268</c:v>
                </c:pt>
                <c:pt idx="5576">
                  <c:v>-0.46819470281618603</c:v>
                </c:pt>
                <c:pt idx="5577">
                  <c:v>-0.46841218639510351</c:v>
                </c:pt>
                <c:pt idx="5578">
                  <c:v>-0.46862865116332902</c:v>
                </c:pt>
                <c:pt idx="5579">
                  <c:v>-0.4688440916587554</c:v>
                </c:pt>
                <c:pt idx="5580">
                  <c:v>-0.46905850260387832</c:v>
                </c:pt>
                <c:pt idx="5581">
                  <c:v>-0.46927187890625138</c:v>
                </c:pt>
                <c:pt idx="5582">
                  <c:v>-0.46948421565888004</c:v>
                </c:pt>
                <c:pt idx="5583">
                  <c:v>-0.469695508140616</c:v>
                </c:pt>
                <c:pt idx="5584">
                  <c:v>-0.46990575181654198</c:v>
                </c:pt>
                <c:pt idx="5585">
                  <c:v>-0.47011494233829498</c:v>
                </c:pt>
                <c:pt idx="5586">
                  <c:v>-0.47032307554438552</c:v>
                </c:pt>
                <c:pt idx="5587">
                  <c:v>-0.47053014746045102</c:v>
                </c:pt>
                <c:pt idx="5588">
                  <c:v>-0.47073615429948201</c:v>
                </c:pt>
                <c:pt idx="5589">
                  <c:v>-0.47094109246195093</c:v>
                </c:pt>
                <c:pt idx="5590">
                  <c:v>-0.47114495853590699</c:v>
                </c:pt>
                <c:pt idx="5591">
                  <c:v>-0.47134774929698398</c:v>
                </c:pt>
                <c:pt idx="5592">
                  <c:v>-0.47154946170834316</c:v>
                </c:pt>
                <c:pt idx="5593">
                  <c:v>-0.47175009292053799</c:v>
                </c:pt>
                <c:pt idx="5594">
                  <c:v>-0.47194964027132175</c:v>
                </c:pt>
                <c:pt idx="5595">
                  <c:v>-0.47214810128536516</c:v>
                </c:pt>
                <c:pt idx="5596">
                  <c:v>-0.47234547367390534</c:v>
                </c:pt>
                <c:pt idx="5597">
                  <c:v>-0.47254175533433401</c:v>
                </c:pt>
                <c:pt idx="5598">
                  <c:v>-0.47273694434964575</c:v>
                </c:pt>
                <c:pt idx="5599">
                  <c:v>-0.47293103898784117</c:v>
                </c:pt>
                <c:pt idx="5600">
                  <c:v>-0.47312403770143202</c:v>
                </c:pt>
                <c:pt idx="5601">
                  <c:v>-0.47331593912673098</c:v>
                </c:pt>
                <c:pt idx="5602">
                  <c:v>-0.47350674208308102</c:v>
                </c:pt>
                <c:pt idx="5603">
                  <c:v>-0.473696445572026</c:v>
                </c:pt>
                <c:pt idx="5604">
                  <c:v>-0.47388504877641402</c:v>
                </c:pt>
                <c:pt idx="5605">
                  <c:v>-0.47407255105940804</c:v>
                </c:pt>
                <c:pt idx="5606">
                  <c:v>-0.47425895196341517</c:v>
                </c:pt>
                <c:pt idx="5607">
                  <c:v>-0.47444425120896938</c:v>
                </c:pt>
                <c:pt idx="5608">
                  <c:v>-0.47462844869350101</c:v>
                </c:pt>
                <c:pt idx="5609">
                  <c:v>-0.47481154448998297</c:v>
                </c:pt>
                <c:pt idx="5610">
                  <c:v>-0.47499353884567602</c:v>
                </c:pt>
                <c:pt idx="5611">
                  <c:v>-0.4751744321807414</c:v>
                </c:pt>
                <c:pt idx="5612">
                  <c:v>-0.47535422508672798</c:v>
                </c:pt>
                <c:pt idx="5613">
                  <c:v>-0.47553291832501132</c:v>
                </c:pt>
                <c:pt idx="5614">
                  <c:v>-0.475710512825126</c:v>
                </c:pt>
                <c:pt idx="5615">
                  <c:v>-0.47588700968304976</c:v>
                </c:pt>
                <c:pt idx="5616">
                  <c:v>-0.47606241015939038</c:v>
                </c:pt>
                <c:pt idx="5617">
                  <c:v>-0.47623671567751302</c:v>
                </c:pt>
                <c:pt idx="5618">
                  <c:v>-0.47640992782156538</c:v>
                </c:pt>
                <c:pt idx="5619">
                  <c:v>-0.47658204833443751</c:v>
                </c:pt>
                <c:pt idx="5620">
                  <c:v>-0.47675307911563602</c:v>
                </c:pt>
                <c:pt idx="5621">
                  <c:v>-0.47692302221910032</c:v>
                </c:pt>
                <c:pt idx="5622">
                  <c:v>-0.47709187985092016</c:v>
                </c:pt>
                <c:pt idx="5623">
                  <c:v>-0.47725965436700302</c:v>
                </c:pt>
                <c:pt idx="5624">
                  <c:v>-0.47742634827068275</c:v>
                </c:pt>
                <c:pt idx="5625">
                  <c:v>-0.47759196421023198</c:v>
                </c:pt>
                <c:pt idx="5626">
                  <c:v>-0.47775650497636601</c:v>
                </c:pt>
                <c:pt idx="5627">
                  <c:v>-0.47791997349964022</c:v>
                </c:pt>
                <c:pt idx="5628">
                  <c:v>-0.47808237284782362</c:v>
                </c:pt>
                <c:pt idx="5629">
                  <c:v>-0.47824370622323376</c:v>
                </c:pt>
                <c:pt idx="5630">
                  <c:v>-0.47840397696002052</c:v>
                </c:pt>
                <c:pt idx="5631">
                  <c:v>-0.478563188521407</c:v>
                </c:pt>
                <c:pt idx="5632">
                  <c:v>-0.47872134449692966</c:v>
                </c:pt>
                <c:pt idx="5633">
                  <c:v>-0.47887844859964568</c:v>
                </c:pt>
                <c:pt idx="5634">
                  <c:v>-0.479034504663297</c:v>
                </c:pt>
                <c:pt idx="5635">
                  <c:v>-0.47918951663952408</c:v>
                </c:pt>
                <c:pt idx="5636">
                  <c:v>-0.47934348859500497</c:v>
                </c:pt>
                <c:pt idx="5637">
                  <c:v>-0.47949642470862702</c:v>
                </c:pt>
                <c:pt idx="5638">
                  <c:v>-0.47964832926863998</c:v>
                </c:pt>
                <c:pt idx="5639">
                  <c:v>-0.47979920666981601</c:v>
                </c:pt>
                <c:pt idx="5640">
                  <c:v>-0.47994906141059701</c:v>
                </c:pt>
                <c:pt idx="5641">
                  <c:v>-0.48009789809025116</c:v>
                </c:pt>
                <c:pt idx="5642">
                  <c:v>-0.48024572140602079</c:v>
                </c:pt>
                <c:pt idx="5643">
                  <c:v>-0.48039253615029798</c:v>
                </c:pt>
                <c:pt idx="5644">
                  <c:v>-0.48053834720776434</c:v>
                </c:pt>
                <c:pt idx="5645">
                  <c:v>-0.48068315955257002</c:v>
                </c:pt>
                <c:pt idx="5646">
                  <c:v>-0.48082697824551368</c:v>
                </c:pt>
                <c:pt idx="5647">
                  <c:v>-0.48096980843121001</c:v>
                </c:pt>
                <c:pt idx="5648">
                  <c:v>-0.48111165533530997</c:v>
                </c:pt>
                <c:pt idx="5649">
                  <c:v>-0.48125252426169002</c:v>
                </c:pt>
                <c:pt idx="5650">
                  <c:v>-0.48139242058969134</c:v>
                </c:pt>
                <c:pt idx="5651">
                  <c:v>-0.48153134977135076</c:v>
                </c:pt>
                <c:pt idx="5652">
                  <c:v>-0.48166931732833701</c:v>
                </c:pt>
                <c:pt idx="5653">
                  <c:v>-0.48180632884786562</c:v>
                </c:pt>
                <c:pt idx="5654">
                  <c:v>-0.48194238998070216</c:v>
                </c:pt>
                <c:pt idx="5655">
                  <c:v>-0.48207750643969238</c:v>
                </c:pt>
                <c:pt idx="5656">
                  <c:v>-0.4822116839976035</c:v>
                </c:pt>
                <c:pt idx="5657">
                  <c:v>-0.48234492848466004</c:v>
                </c:pt>
                <c:pt idx="5658">
                  <c:v>-0.48247724578593698</c:v>
                </c:pt>
                <c:pt idx="5659">
                  <c:v>-0.48260864183864904</c:v>
                </c:pt>
                <c:pt idx="5660">
                  <c:v>-0.48273912262939583</c:v>
                </c:pt>
                <c:pt idx="5661">
                  <c:v>-0.48286869419147116</c:v>
                </c:pt>
                <c:pt idx="5662">
                  <c:v>-0.482997362602128</c:v>
                </c:pt>
                <c:pt idx="5663">
                  <c:v>-0.48312513397996792</c:v>
                </c:pt>
                <c:pt idx="5664">
                  <c:v>-0.48325201448230093</c:v>
                </c:pt>
                <c:pt idx="5665">
                  <c:v>-0.48337801030262562</c:v>
                </c:pt>
                <c:pt idx="5666">
                  <c:v>-0.48350312766808501</c:v>
                </c:pt>
                <c:pt idx="5667">
                  <c:v>-0.48362737283704604</c:v>
                </c:pt>
                <c:pt idx="5668">
                  <c:v>-0.48375075209663976</c:v>
                </c:pt>
                <c:pt idx="5669">
                  <c:v>-0.48387327176042033</c:v>
                </c:pt>
                <c:pt idx="5670">
                  <c:v>-0.48399493815342998</c:v>
                </c:pt>
                <c:pt idx="5671">
                  <c:v>-0.48411575764002601</c:v>
                </c:pt>
                <c:pt idx="5672">
                  <c:v>-0.48423573660444202</c:v>
                </c:pt>
                <c:pt idx="5673">
                  <c:v>-0.48435488144661004</c:v>
                </c:pt>
                <c:pt idx="5674">
                  <c:v>-0.48447319858026017</c:v>
                </c:pt>
                <c:pt idx="5675">
                  <c:v>-0.48459069443101299</c:v>
                </c:pt>
                <c:pt idx="5676">
                  <c:v>-0.48470737543441317</c:v>
                </c:pt>
                <c:pt idx="5677">
                  <c:v>-0.48482324803395432</c:v>
                </c:pt>
                <c:pt idx="5678">
                  <c:v>-0.48493831867909498</c:v>
                </c:pt>
                <c:pt idx="5679">
                  <c:v>-0.48505259382326804</c:v>
                </c:pt>
                <c:pt idx="5680">
                  <c:v>-0.48516607992187133</c:v>
                </c:pt>
                <c:pt idx="5681">
                  <c:v>-0.48527878343029252</c:v>
                </c:pt>
                <c:pt idx="5682">
                  <c:v>-0.48539071080191498</c:v>
                </c:pt>
                <c:pt idx="5683">
                  <c:v>-0.48550186848614701</c:v>
                </c:pt>
                <c:pt idx="5684">
                  <c:v>-0.48561226292646098</c:v>
                </c:pt>
                <c:pt idx="5685">
                  <c:v>-0.48572190055844638</c:v>
                </c:pt>
                <c:pt idx="5686">
                  <c:v>-0.48583078780791533</c:v>
                </c:pt>
                <c:pt idx="5687">
                  <c:v>-0.48593893108897535</c:v>
                </c:pt>
                <c:pt idx="5688">
                  <c:v>-0.486046336802192</c:v>
                </c:pt>
                <c:pt idx="5689">
                  <c:v>-0.48615301133273398</c:v>
                </c:pt>
                <c:pt idx="5690">
                  <c:v>-0.48625896104856475</c:v>
                </c:pt>
                <c:pt idx="5691">
                  <c:v>-0.48636419229865263</c:v>
                </c:pt>
                <c:pt idx="5692">
                  <c:v>-0.48646871141120535</c:v>
                </c:pt>
                <c:pt idx="5693">
                  <c:v>-0.48657252469193002</c:v>
                </c:pt>
                <c:pt idx="5694">
                  <c:v>-0.48667563842231976</c:v>
                </c:pt>
                <c:pt idx="5695">
                  <c:v>-0.48677805885798098</c:v>
                </c:pt>
                <c:pt idx="5696">
                  <c:v>-0.48687979222702504</c:v>
                </c:pt>
                <c:pt idx="5697">
                  <c:v>-0.48698084472849051</c:v>
                </c:pt>
                <c:pt idx="5698">
                  <c:v>-0.48708122253084835</c:v>
                </c:pt>
                <c:pt idx="5699">
                  <c:v>-0.48718093177052152</c:v>
                </c:pt>
                <c:pt idx="5700">
                  <c:v>-0.48727997855046734</c:v>
                </c:pt>
                <c:pt idx="5701">
                  <c:v>-0.48737836893879127</c:v>
                </c:pt>
                <c:pt idx="5702">
                  <c:v>-0.48747610896737675</c:v>
                </c:pt>
                <c:pt idx="5703">
                  <c:v>-0.48757320463056197</c:v>
                </c:pt>
                <c:pt idx="5704">
                  <c:v>-0.48766966188382804</c:v>
                </c:pt>
                <c:pt idx="5705">
                  <c:v>-0.48776548664249708</c:v>
                </c:pt>
                <c:pt idx="5706">
                  <c:v>-0.48786068478049516</c:v>
                </c:pt>
                <c:pt idx="5707">
                  <c:v>-0.48795526212908852</c:v>
                </c:pt>
                <c:pt idx="5708">
                  <c:v>-0.48804922447569299</c:v>
                </c:pt>
                <c:pt idx="5709">
                  <c:v>-0.48814257756269752</c:v>
                </c:pt>
                <c:pt idx="5710">
                  <c:v>-0.48823532708630779</c:v>
                </c:pt>
                <c:pt idx="5711">
                  <c:v>-0.48832747869546345</c:v>
                </c:pt>
                <c:pt idx="5712">
                  <c:v>-0.48841903799074404</c:v>
                </c:pt>
                <c:pt idx="5713">
                  <c:v>-0.488510010523315</c:v>
                </c:pt>
                <c:pt idx="5714">
                  <c:v>-0.48860040179231934</c:v>
                </c:pt>
                <c:pt idx="5715">
                  <c:v>-0.48869021724619199</c:v>
                </c:pt>
                <c:pt idx="5716">
                  <c:v>-0.48877946228229352</c:v>
                </c:pt>
                <c:pt idx="5717">
                  <c:v>-0.48886814224548275</c:v>
                </c:pt>
                <c:pt idx="5718">
                  <c:v>-0.48895626242677198</c:v>
                </c:pt>
                <c:pt idx="5719">
                  <c:v>-0.48904382806234498</c:v>
                </c:pt>
                <c:pt idx="5720">
                  <c:v>-0.48913084433290038</c:v>
                </c:pt>
                <c:pt idx="5721">
                  <c:v>-0.48921731636298932</c:v>
                </c:pt>
                <c:pt idx="5722">
                  <c:v>-0.48930324922029916</c:v>
                </c:pt>
                <c:pt idx="5723">
                  <c:v>-0.48938864791493369</c:v>
                </c:pt>
                <c:pt idx="5724">
                  <c:v>-0.48947351739875233</c:v>
                </c:pt>
                <c:pt idx="5725">
                  <c:v>-0.48955786256481004</c:v>
                </c:pt>
                <c:pt idx="5726">
                  <c:v>-0.48964168824690202</c:v>
                </c:pt>
                <c:pt idx="5727">
                  <c:v>-0.48972499921919316</c:v>
                </c:pt>
                <c:pt idx="5728">
                  <c:v>-0.48980780019588804</c:v>
                </c:pt>
                <c:pt idx="5729">
                  <c:v>-0.48989009583103132</c:v>
                </c:pt>
                <c:pt idx="5730">
                  <c:v>-0.48997189071834352</c:v>
                </c:pt>
                <c:pt idx="5731">
                  <c:v>-0.49005318939108317</c:v>
                </c:pt>
                <c:pt idx="5732">
                  <c:v>-0.49013399632195398</c:v>
                </c:pt>
                <c:pt idx="5733">
                  <c:v>-0.49021431592301734</c:v>
                </c:pt>
                <c:pt idx="5734">
                  <c:v>-0.49029415254562275</c:v>
                </c:pt>
                <c:pt idx="5735">
                  <c:v>-0.49037351048040134</c:v>
                </c:pt>
                <c:pt idx="5736">
                  <c:v>-0.49045239395726498</c:v>
                </c:pt>
                <c:pt idx="5737">
                  <c:v>-0.49053080714548586</c:v>
                </c:pt>
                <c:pt idx="5738">
                  <c:v>-0.49060875415382132</c:v>
                </c:pt>
                <c:pt idx="5739">
                  <c:v>-0.49068623903069952</c:v>
                </c:pt>
                <c:pt idx="5740">
                  <c:v>-0.49076326576445561</c:v>
                </c:pt>
                <c:pt idx="5741">
                  <c:v>-0.49083983828364275</c:v>
                </c:pt>
                <c:pt idx="5742">
                  <c:v>-0.49091596045739117</c:v>
                </c:pt>
                <c:pt idx="5743">
                  <c:v>-0.49099163609581098</c:v>
                </c:pt>
                <c:pt idx="5744">
                  <c:v>-0.49106686895045742</c:v>
                </c:pt>
                <c:pt idx="5745">
                  <c:v>-0.49114166271481852</c:v>
                </c:pt>
                <c:pt idx="5746">
                  <c:v>-0.49121602102487816</c:v>
                </c:pt>
                <c:pt idx="5747">
                  <c:v>-0.49128994745966104</c:v>
                </c:pt>
                <c:pt idx="5748">
                  <c:v>-0.49136344554182232</c:v>
                </c:pt>
                <c:pt idx="5749">
                  <c:v>-0.49143651873821598</c:v>
                </c:pt>
                <c:pt idx="5750">
                  <c:v>-0.49150917046030601</c:v>
                </c:pt>
                <c:pt idx="5751">
                  <c:v>-0.49158140406444062</c:v>
                </c:pt>
                <c:pt idx="5752">
                  <c:v>-0.49165322285234808</c:v>
                </c:pt>
                <c:pt idx="5753">
                  <c:v>-0.49172463007195338</c:v>
                </c:pt>
                <c:pt idx="5754">
                  <c:v>-0.491795628915628</c:v>
                </c:pt>
                <c:pt idx="5755">
                  <c:v>-0.49186622252939338</c:v>
                </c:pt>
                <c:pt idx="5756">
                  <c:v>-0.49193641400734617</c:v>
                </c:pt>
                <c:pt idx="5757">
                  <c:v>-0.49200620639201975</c:v>
                </c:pt>
                <c:pt idx="5758">
                  <c:v>-0.49207560267534622</c:v>
                </c:pt>
                <c:pt idx="5759">
                  <c:v>-0.49214460579945868</c:v>
                </c:pt>
                <c:pt idx="5760">
                  <c:v>-0.49221321865735601</c:v>
                </c:pt>
                <c:pt idx="5761">
                  <c:v>-0.49228144409352176</c:v>
                </c:pt>
                <c:pt idx="5762">
                  <c:v>-0.49234928490443175</c:v>
                </c:pt>
                <c:pt idx="5763">
                  <c:v>-0.49241674383905043</c:v>
                </c:pt>
                <c:pt idx="5764">
                  <c:v>-0.49248382359931175</c:v>
                </c:pt>
                <c:pt idx="5765">
                  <c:v>-0.49255052684058398</c:v>
                </c:pt>
                <c:pt idx="5766">
                  <c:v>-0.49261685617212397</c:v>
                </c:pt>
                <c:pt idx="5767">
                  <c:v>-0.49268281415729304</c:v>
                </c:pt>
                <c:pt idx="5768">
                  <c:v>-0.49274840331400316</c:v>
                </c:pt>
                <c:pt idx="5769">
                  <c:v>-0.49281362611562052</c:v>
                </c:pt>
                <c:pt idx="5770">
                  <c:v>-0.49287848499174108</c:v>
                </c:pt>
                <c:pt idx="5771">
                  <c:v>-0.49294298232881661</c:v>
                </c:pt>
                <c:pt idx="5772">
                  <c:v>-0.49300712047074502</c:v>
                </c:pt>
                <c:pt idx="5773">
                  <c:v>-0.49307090171946449</c:v>
                </c:pt>
                <c:pt idx="5774">
                  <c:v>-0.49313432833551901</c:v>
                </c:pt>
                <c:pt idx="5775">
                  <c:v>-0.49319740253873479</c:v>
                </c:pt>
                <c:pt idx="5776">
                  <c:v>-0.49326012650886097</c:v>
                </c:pt>
                <c:pt idx="5777">
                  <c:v>-0.49332250238630804</c:v>
                </c:pt>
                <c:pt idx="5778">
                  <c:v>-0.49338453227289769</c:v>
                </c:pt>
                <c:pt idx="5779">
                  <c:v>-0.49344621823267304</c:v>
                </c:pt>
                <c:pt idx="5780">
                  <c:v>-0.49350756229271986</c:v>
                </c:pt>
                <c:pt idx="5781">
                  <c:v>-0.49356856644397834</c:v>
                </c:pt>
                <c:pt idx="5782">
                  <c:v>-0.49362923264208308</c:v>
                </c:pt>
                <c:pt idx="5783">
                  <c:v>-0.49368956280827575</c:v>
                </c:pt>
                <c:pt idx="5784">
                  <c:v>-0.49374955883032579</c:v>
                </c:pt>
                <c:pt idx="5785">
                  <c:v>-0.49380922256345217</c:v>
                </c:pt>
                <c:pt idx="5786">
                  <c:v>-0.49386855583122952</c:v>
                </c:pt>
                <c:pt idx="5787">
                  <c:v>-0.49392756042657232</c:v>
                </c:pt>
                <c:pt idx="5788">
                  <c:v>-0.49398623811273235</c:v>
                </c:pt>
                <c:pt idx="5789">
                  <c:v>-0.49404459062431338</c:v>
                </c:pt>
                <c:pt idx="5790">
                  <c:v>-0.49410261966833102</c:v>
                </c:pt>
                <c:pt idx="5791">
                  <c:v>-0.49416032692527634</c:v>
                </c:pt>
                <c:pt idx="5792">
                  <c:v>-0.49421771404910197</c:v>
                </c:pt>
                <c:pt idx="5793">
                  <c:v>-0.49427478266926433</c:v>
                </c:pt>
                <c:pt idx="5794">
                  <c:v>-0.49433153439341498</c:v>
                </c:pt>
                <c:pt idx="5795">
                  <c:v>-0.49438797080752356</c:v>
                </c:pt>
                <c:pt idx="5796">
                  <c:v>-0.49444409347642798</c:v>
                </c:pt>
                <c:pt idx="5797">
                  <c:v>-0.49449990394457616</c:v>
                </c:pt>
                <c:pt idx="5798">
                  <c:v>-0.49455540373677098</c:v>
                </c:pt>
                <c:pt idx="5799">
                  <c:v>-0.49461059435903704</c:v>
                </c:pt>
                <c:pt idx="5800">
                  <c:v>-0.49466547729945626</c:v>
                </c:pt>
                <c:pt idx="5801">
                  <c:v>-0.49472005402905717</c:v>
                </c:pt>
                <c:pt idx="5802">
                  <c:v>-0.49477432600269938</c:v>
                </c:pt>
                <c:pt idx="5803">
                  <c:v>-0.49482829465993133</c:v>
                </c:pt>
                <c:pt idx="5804">
                  <c:v>-0.49488196142584084</c:v>
                </c:pt>
                <c:pt idx="5805">
                  <c:v>-0.49493532771189802</c:v>
                </c:pt>
                <c:pt idx="5806">
                  <c:v>-0.49498839491678204</c:v>
                </c:pt>
                <c:pt idx="5807">
                  <c:v>-0.49504116442715901</c:v>
                </c:pt>
                <c:pt idx="5808">
                  <c:v>-0.49509363761851499</c:v>
                </c:pt>
                <c:pt idx="5809">
                  <c:v>-0.49514581585592032</c:v>
                </c:pt>
                <c:pt idx="5810">
                  <c:v>-0.49519770049484152</c:v>
                </c:pt>
                <c:pt idx="5811">
                  <c:v>-0.49524929288191999</c:v>
                </c:pt>
                <c:pt idx="5812">
                  <c:v>-0.49530059435578616</c:v>
                </c:pt>
                <c:pt idx="5813">
                  <c:v>-0.49535160624783175</c:v>
                </c:pt>
                <c:pt idx="5814">
                  <c:v>-0.49540232988301558</c:v>
                </c:pt>
                <c:pt idx="5815">
                  <c:v>-0.49545276658064363</c:v>
                </c:pt>
                <c:pt idx="5816">
                  <c:v>-0.49550291765512017</c:v>
                </c:pt>
                <c:pt idx="5817">
                  <c:v>-0.49555278441672002</c:v>
                </c:pt>
                <c:pt idx="5818">
                  <c:v>-0.49560236817230152</c:v>
                </c:pt>
                <c:pt idx="5819">
                  <c:v>-0.49565167022601297</c:v>
                </c:pt>
                <c:pt idx="5820">
                  <c:v>-0.49570069188000304</c:v>
                </c:pt>
                <c:pt idx="5821">
                  <c:v>-0.49574943443503866</c:v>
                </c:pt>
                <c:pt idx="5822">
                  <c:v>-0.495797899191181</c:v>
                </c:pt>
                <c:pt idx="5823">
                  <c:v>-0.49584608744836717</c:v>
                </c:pt>
                <c:pt idx="5824">
                  <c:v>-0.49589400050706334</c:v>
                </c:pt>
                <c:pt idx="5825">
                  <c:v>-0.49594163966887916</c:v>
                </c:pt>
                <c:pt idx="5826">
                  <c:v>-0.49598900623718534</c:v>
                </c:pt>
                <c:pt idx="5827">
                  <c:v>-0.49603610151763738</c:v>
                </c:pt>
                <c:pt idx="5828">
                  <c:v>-0.49608292681848004</c:v>
                </c:pt>
                <c:pt idx="5829">
                  <c:v>-0.49612948345137398</c:v>
                </c:pt>
                <c:pt idx="5830">
                  <c:v>-0.49617577273229252</c:v>
                </c:pt>
                <c:pt idx="5831">
                  <c:v>-0.49622179598211452</c:v>
                </c:pt>
                <c:pt idx="5832">
                  <c:v>-0.49626755452714699</c:v>
                </c:pt>
                <c:pt idx="5833">
                  <c:v>-0.49631304969957152</c:v>
                </c:pt>
                <c:pt idx="5834">
                  <c:v>-0.4963582828378475</c:v>
                </c:pt>
                <c:pt idx="5835">
                  <c:v>-0.49640325528713097</c:v>
                </c:pt>
                <c:pt idx="5836">
                  <c:v>-0.49644796839970962</c:v>
                </c:pt>
                <c:pt idx="5837">
                  <c:v>-0.49649242353534134</c:v>
                </c:pt>
                <c:pt idx="5838">
                  <c:v>-0.49653662206167032</c:v>
                </c:pt>
                <c:pt idx="5839">
                  <c:v>-0.49658056535468015</c:v>
                </c:pt>
                <c:pt idx="5840">
                  <c:v>-0.49662425479919498</c:v>
                </c:pt>
                <c:pt idx="5841">
                  <c:v>-0.49666769178946868</c:v>
                </c:pt>
                <c:pt idx="5842">
                  <c:v>-0.4967108777296505</c:v>
                </c:pt>
                <c:pt idx="5843">
                  <c:v>-0.49675381403431601</c:v>
                </c:pt>
                <c:pt idx="5844">
                  <c:v>-0.49679650212894338</c:v>
                </c:pt>
                <c:pt idx="5845">
                  <c:v>-0.49683894345034352</c:v>
                </c:pt>
                <c:pt idx="5846">
                  <c:v>-0.49688113944710238</c:v>
                </c:pt>
                <c:pt idx="5847">
                  <c:v>-0.49692309158000786</c:v>
                </c:pt>
                <c:pt idx="5848">
                  <c:v>-0.49696480132243798</c:v>
                </c:pt>
                <c:pt idx="5849">
                  <c:v>-0.49700627016077575</c:v>
                </c:pt>
                <c:pt idx="5850">
                  <c:v>-0.49704749959479738</c:v>
                </c:pt>
                <c:pt idx="5851">
                  <c:v>-0.49708849113805897</c:v>
                </c:pt>
                <c:pt idx="5852">
                  <c:v>-0.49712924631826538</c:v>
                </c:pt>
                <c:pt idx="5853">
                  <c:v>-0.49716976667766904</c:v>
                </c:pt>
                <c:pt idx="5854">
                  <c:v>-0.49721005377340238</c:v>
                </c:pt>
                <c:pt idx="5855">
                  <c:v>-0.49725010917787116</c:v>
                </c:pt>
                <c:pt idx="5856">
                  <c:v>-0.49728993447906117</c:v>
                </c:pt>
                <c:pt idx="5857">
                  <c:v>-0.49732953128090762</c:v>
                </c:pt>
                <c:pt idx="5858">
                  <c:v>-0.49736890120358068</c:v>
                </c:pt>
                <c:pt idx="5859">
                  <c:v>-0.49740804588380716</c:v>
                </c:pt>
                <c:pt idx="5860">
                  <c:v>-0.49744696697514762</c:v>
                </c:pt>
                <c:pt idx="5861">
                  <c:v>-0.49748566614825568</c:v>
                </c:pt>
                <c:pt idx="5862">
                  <c:v>-0.49752414509110998</c:v>
                </c:pt>
                <c:pt idx="5863">
                  <c:v>-0.49756240550922592</c:v>
                </c:pt>
                <c:pt idx="5864">
                  <c:v>-0.49760044912582552</c:v>
                </c:pt>
                <c:pt idx="5865">
                  <c:v>-0.49763827768205104</c:v>
                </c:pt>
                <c:pt idx="5866">
                  <c:v>-0.49767589293712838</c:v>
                </c:pt>
                <c:pt idx="5867">
                  <c:v>-0.49771329666854702</c:v>
                </c:pt>
                <c:pt idx="5868">
                  <c:v>-0.49775049067219901</c:v>
                </c:pt>
                <c:pt idx="5869">
                  <c:v>-0.49778747676251034</c:v>
                </c:pt>
                <c:pt idx="5870">
                  <c:v>-0.49782425677253916</c:v>
                </c:pt>
                <c:pt idx="5871">
                  <c:v>-0.49786083255406216</c:v>
                </c:pt>
                <c:pt idx="5872">
                  <c:v>-0.49789720597761333</c:v>
                </c:pt>
                <c:pt idx="5873">
                  <c:v>-0.49793337893251932</c:v>
                </c:pt>
                <c:pt idx="5874">
                  <c:v>-0.49796935332691417</c:v>
                </c:pt>
                <c:pt idx="5875">
                  <c:v>-0.49800513108771632</c:v>
                </c:pt>
                <c:pt idx="5876">
                  <c:v>-0.49804071416063816</c:v>
                </c:pt>
                <c:pt idx="5877">
                  <c:v>-0.49807610451014417</c:v>
                </c:pt>
                <c:pt idx="5878">
                  <c:v>-0.49811130411944504</c:v>
                </c:pt>
                <c:pt idx="5879">
                  <c:v>-0.49814631499044604</c:v>
                </c:pt>
                <c:pt idx="5880">
                  <c:v>-0.49818113914372608</c:v>
                </c:pt>
                <c:pt idx="5881">
                  <c:v>-0.49821577861848798</c:v>
                </c:pt>
                <c:pt idx="5882">
                  <c:v>-0.49825023547250602</c:v>
                </c:pt>
                <c:pt idx="5883">
                  <c:v>-0.49828451178207833</c:v>
                </c:pt>
                <c:pt idx="5884">
                  <c:v>-0.49831860964195962</c:v>
                </c:pt>
                <c:pt idx="5885">
                  <c:v>-0.49835253116529804</c:v>
                </c:pt>
                <c:pt idx="5886">
                  <c:v>-0.49838627848351452</c:v>
                </c:pt>
                <c:pt idx="5887">
                  <c:v>-0.49841985374619902</c:v>
                </c:pt>
                <c:pt idx="5888">
                  <c:v>-0.49845325912107002</c:v>
                </c:pt>
                <c:pt idx="5889">
                  <c:v>-0.49848649679395268</c:v>
                </c:pt>
                <c:pt idx="5890">
                  <c:v>-0.49851956896874433</c:v>
                </c:pt>
                <c:pt idx="5891">
                  <c:v>-0.49855247786737533</c:v>
                </c:pt>
                <c:pt idx="5892">
                  <c:v>-0.49858522572971675</c:v>
                </c:pt>
                <c:pt idx="5893">
                  <c:v>-0.49861781481348338</c:v>
                </c:pt>
                <c:pt idx="5894">
                  <c:v>-0.49865024739413732</c:v>
                </c:pt>
                <c:pt idx="5895">
                  <c:v>-0.49868252576479316</c:v>
                </c:pt>
                <c:pt idx="5896">
                  <c:v>-0.49871465223612599</c:v>
                </c:pt>
                <c:pt idx="5897">
                  <c:v>-0.49874662913629808</c:v>
                </c:pt>
                <c:pt idx="5898">
                  <c:v>-0.49877845881085675</c:v>
                </c:pt>
                <c:pt idx="5899">
                  <c:v>-0.49881014362263976</c:v>
                </c:pt>
                <c:pt idx="5900">
                  <c:v>-0.49884168595168116</c:v>
                </c:pt>
                <c:pt idx="5901">
                  <c:v>-0.49887308819508652</c:v>
                </c:pt>
                <c:pt idx="5902">
                  <c:v>-0.49890435276692002</c:v>
                </c:pt>
                <c:pt idx="5903">
                  <c:v>-0.49893548209806632</c:v>
                </c:pt>
                <c:pt idx="5904">
                  <c:v>-0.49896647863607851</c:v>
                </c:pt>
                <c:pt idx="5905">
                  <c:v>-0.49899734484502101</c:v>
                </c:pt>
                <c:pt idx="5906">
                  <c:v>-0.49902808320530562</c:v>
                </c:pt>
                <c:pt idx="5907">
                  <c:v>-0.49905869621347804</c:v>
                </c:pt>
                <c:pt idx="5908">
                  <c:v>-0.49908918638204469</c:v>
                </c:pt>
                <c:pt idx="5909">
                  <c:v>-0.49911955623924575</c:v>
                </c:pt>
                <c:pt idx="5910">
                  <c:v>-0.49914980832885586</c:v>
                </c:pt>
                <c:pt idx="5911">
                  <c:v>-0.49917994520993786</c:v>
                </c:pt>
                <c:pt idx="5912">
                  <c:v>-0.49920996945662138</c:v>
                </c:pt>
                <c:pt idx="5913">
                  <c:v>-0.49923988365784033</c:v>
                </c:pt>
                <c:pt idx="5914">
                  <c:v>-0.49926969041705632</c:v>
                </c:pt>
                <c:pt idx="5915">
                  <c:v>-0.49929939235197501</c:v>
                </c:pt>
                <c:pt idx="5916">
                  <c:v>-0.49932899209422343</c:v>
                </c:pt>
                <c:pt idx="5917">
                  <c:v>-0.49935849228899304</c:v>
                </c:pt>
                <c:pt idx="5918">
                  <c:v>-0.49938789559469643</c:v>
                </c:pt>
                <c:pt idx="5919">
                  <c:v>-0.49941720468253198</c:v>
                </c:pt>
                <c:pt idx="5920">
                  <c:v>-0.49944642223608798</c:v>
                </c:pt>
                <c:pt idx="5921">
                  <c:v>-0.49947555095084933</c:v>
                </c:pt>
                <c:pt idx="5922">
                  <c:v>-0.49950459353329935</c:v>
                </c:pt>
                <c:pt idx="5923">
                  <c:v>-0.49953355270081901</c:v>
                </c:pt>
                <c:pt idx="5924">
                  <c:v>-0.49956243118144633</c:v>
                </c:pt>
                <c:pt idx="5925">
                  <c:v>-0.49959123171317599</c:v>
                </c:pt>
                <c:pt idx="5926">
                  <c:v>-0.49961995704329498</c:v>
                </c:pt>
                <c:pt idx="5927">
                  <c:v>-0.49964860992762916</c:v>
                </c:pt>
                <c:pt idx="5928">
                  <c:v>-0.49967719312979875</c:v>
                </c:pt>
                <c:pt idx="5929">
                  <c:v>-0.49970570942045334</c:v>
                </c:pt>
                <c:pt idx="5930">
                  <c:v>-0.49973416157648198</c:v>
                </c:pt>
                <c:pt idx="5931">
                  <c:v>-0.49976255238022232</c:v>
                </c:pt>
                <c:pt idx="5932">
                  <c:v>-0.4997908846186474</c:v>
                </c:pt>
                <c:pt idx="5933">
                  <c:v>-0.49981916108255003</c:v>
                </c:pt>
                <c:pt idx="5934">
                  <c:v>-0.49984738456571098</c:v>
                </c:pt>
                <c:pt idx="5935">
                  <c:v>-0.49987555786407561</c:v>
                </c:pt>
                <c:pt idx="5936">
                  <c:v>-0.49990368377488303</c:v>
                </c:pt>
                <c:pt idx="5937">
                  <c:v>-0.49993176509587361</c:v>
                </c:pt>
                <c:pt idx="5938">
                  <c:v>-0.49995980462447204</c:v>
                </c:pt>
                <c:pt idx="5939">
                  <c:v>-0.49998780515701868</c:v>
                </c:pt>
                <c:pt idx="5940">
                  <c:v>-0.50001576948799331</c:v>
                </c:pt>
                <c:pt idx="5941">
                  <c:v>-0.50004370040929702</c:v>
                </c:pt>
                <c:pt idx="5942">
                  <c:v>-0.50007160070950563</c:v>
                </c:pt>
                <c:pt idx="5943">
                  <c:v>-0.50009947317328463</c:v>
                </c:pt>
                <c:pt idx="5944">
                  <c:v>-0.50012732058079001</c:v>
                </c:pt>
                <c:pt idx="5945">
                  <c:v>-0.50015514570717257</c:v>
                </c:pt>
                <c:pt idx="5946">
                  <c:v>-0.50018295132208357</c:v>
                </c:pt>
                <c:pt idx="5947">
                  <c:v>-0.50021074018927358</c:v>
                </c:pt>
                <c:pt idx="5948">
                  <c:v>-0.50023851506625039</c:v>
                </c:pt>
                <c:pt idx="5949">
                  <c:v>-0.50026627870402696</c:v>
                </c:pt>
                <c:pt idx="5950">
                  <c:v>-0.50029403384691351</c:v>
                </c:pt>
                <c:pt idx="5951">
                  <c:v>-0.50032178323243159</c:v>
                </c:pt>
                <c:pt idx="5952">
                  <c:v>-0.50034952959130796</c:v>
                </c:pt>
                <c:pt idx="5953">
                  <c:v>-0.50037727564754197</c:v>
                </c:pt>
                <c:pt idx="5954">
                  <c:v>-0.50040502411856802</c:v>
                </c:pt>
                <c:pt idx="5955">
                  <c:v>-0.50043277771549066</c:v>
                </c:pt>
                <c:pt idx="5956">
                  <c:v>-0.50046053914341149</c:v>
                </c:pt>
                <c:pt idx="5957">
                  <c:v>-0.50048831110178549</c:v>
                </c:pt>
                <c:pt idx="5958">
                  <c:v>-0.50051609628487703</c:v>
                </c:pt>
                <c:pt idx="5959">
                  <c:v>-0.50054389738222949</c:v>
                </c:pt>
                <c:pt idx="5960">
                  <c:v>-0.50057171707919268</c:v>
                </c:pt>
                <c:pt idx="5961">
                  <c:v>-0.5005995580574425</c:v>
                </c:pt>
                <c:pt idx="5962">
                  <c:v>-0.50062742299556995</c:v>
                </c:pt>
                <c:pt idx="5963">
                  <c:v>-0.50065531456960533</c:v>
                </c:pt>
                <c:pt idx="5964">
                  <c:v>-0.50068323545356963</c:v>
                </c:pt>
                <c:pt idx="5965">
                  <c:v>-0.50071118832001149</c:v>
                </c:pt>
                <c:pt idx="5966">
                  <c:v>-0.50073917584048</c:v>
                </c:pt>
                <c:pt idx="5967">
                  <c:v>-0.50076720068596559</c:v>
                </c:pt>
                <c:pt idx="5968">
                  <c:v>-0.50079526552728904</c:v>
                </c:pt>
                <c:pt idx="5969">
                  <c:v>-0.50082337303540603</c:v>
                </c:pt>
                <c:pt idx="5970">
                  <c:v>-0.50085152588164739</c:v>
                </c:pt>
                <c:pt idx="5971">
                  <c:v>-0.50087972673788395</c:v>
                </c:pt>
                <c:pt idx="5972">
                  <c:v>-0.50090797827653899</c:v>
                </c:pt>
                <c:pt idx="5973">
                  <c:v>-0.50093628317058403</c:v>
                </c:pt>
                <c:pt idx="5974">
                  <c:v>-0.5009646440933655</c:v>
                </c:pt>
                <c:pt idx="5975">
                  <c:v>-0.5009930637183555</c:v>
                </c:pt>
                <c:pt idx="5976">
                  <c:v>-0.50102154471879301</c:v>
                </c:pt>
                <c:pt idx="5977">
                  <c:v>-0.50105008976722787</c:v>
                </c:pt>
                <c:pt idx="5978">
                  <c:v>-0.50107870153498602</c:v>
                </c:pt>
                <c:pt idx="5979">
                  <c:v>-0.50110738269145449</c:v>
                </c:pt>
                <c:pt idx="5980">
                  <c:v>-0.50113613590337358</c:v>
                </c:pt>
                <c:pt idx="5981">
                  <c:v>-0.50116496383394338</c:v>
                </c:pt>
                <c:pt idx="5982">
                  <c:v>-0.50119386914189501</c:v>
                </c:pt>
                <c:pt idx="5983">
                  <c:v>-0.50122285448042103</c:v>
                </c:pt>
                <c:pt idx="5984">
                  <c:v>-0.50125192249610062</c:v>
                </c:pt>
                <c:pt idx="5985">
                  <c:v>-0.50128107582769732</c:v>
                </c:pt>
                <c:pt idx="5986">
                  <c:v>-0.50131031710494156</c:v>
                </c:pt>
                <c:pt idx="5987">
                  <c:v>-0.50133964894722038</c:v>
                </c:pt>
                <c:pt idx="5988">
                  <c:v>-0.50136907396228758</c:v>
                </c:pt>
                <c:pt idx="5989">
                  <c:v>-0.50139859474487602</c:v>
                </c:pt>
                <c:pt idx="5990">
                  <c:v>-0.50142821387535497</c:v>
                </c:pt>
                <c:pt idx="5991">
                  <c:v>-0.50145793391833449</c:v>
                </c:pt>
                <c:pt idx="5992">
                  <c:v>-0.50148775742129359</c:v>
                </c:pt>
                <c:pt idx="5993">
                  <c:v>-0.50151768691319298</c:v>
                </c:pt>
                <c:pt idx="5994">
                  <c:v>-0.50154772490312349</c:v>
                </c:pt>
                <c:pt idx="5995">
                  <c:v>-0.50157787387896557</c:v>
                </c:pt>
                <c:pt idx="5996">
                  <c:v>-0.50160813630608403</c:v>
                </c:pt>
                <c:pt idx="5997">
                  <c:v>-0.50163851462603004</c:v>
                </c:pt>
                <c:pt idx="5998">
                  <c:v>-0.50166901125534002</c:v>
                </c:pt>
                <c:pt idx="5999">
                  <c:v>-0.5016996285843025</c:v>
                </c:pt>
                <c:pt idx="6000">
                  <c:v>-0.50173036897579659</c:v>
                </c:pt>
                <c:pt idx="6001">
                  <c:v>-0.50176123476422196</c:v>
                </c:pt>
                <c:pt idx="6002">
                  <c:v>-0.50179222825438963</c:v>
                </c:pt>
                <c:pt idx="6003">
                  <c:v>-0.5018233517205315</c:v>
                </c:pt>
                <c:pt idx="6004">
                  <c:v>-0.50185460740535204</c:v>
                </c:pt>
                <c:pt idx="6005">
                  <c:v>-0.50188599751910756</c:v>
                </c:pt>
                <c:pt idx="6006">
                  <c:v>-0.501917524238774</c:v>
                </c:pt>
                <c:pt idx="6007">
                  <c:v>-0.50194918970727931</c:v>
                </c:pt>
                <c:pt idx="6008">
                  <c:v>-0.50198099603278301</c:v>
                </c:pt>
                <c:pt idx="6009">
                  <c:v>-0.50201294528802132</c:v>
                </c:pt>
                <c:pt idx="6010">
                  <c:v>-0.50204503950977808</c:v>
                </c:pt>
                <c:pt idx="6011">
                  <c:v>-0.50207728069833202</c:v>
                </c:pt>
                <c:pt idx="6012">
                  <c:v>-0.50210967081712199</c:v>
                </c:pt>
                <c:pt idx="6013">
                  <c:v>-0.50214221179235197</c:v>
                </c:pt>
                <c:pt idx="6014">
                  <c:v>-0.50217490551279298</c:v>
                </c:pt>
                <c:pt idx="6015">
                  <c:v>-0.50220775382958305</c:v>
                </c:pt>
                <c:pt idx="6016">
                  <c:v>-0.50224075855618733</c:v>
                </c:pt>
                <c:pt idx="6017">
                  <c:v>-0.50227392146838801</c:v>
                </c:pt>
                <c:pt idx="6018">
                  <c:v>-0.50230724430441098</c:v>
                </c:pt>
                <c:pt idx="6019">
                  <c:v>-0.50234072876509051</c:v>
                </c:pt>
                <c:pt idx="6020">
                  <c:v>-0.50237437651415895</c:v>
                </c:pt>
                <c:pt idx="6021">
                  <c:v>-0.50240818917859997</c:v>
                </c:pt>
                <c:pt idx="6022">
                  <c:v>-0.50244216834910949</c:v>
                </c:pt>
                <c:pt idx="6023">
                  <c:v>-0.50247631558060257</c:v>
                </c:pt>
                <c:pt idx="6024">
                  <c:v>-0.502510632392833</c:v>
                </c:pt>
                <c:pt idx="6025">
                  <c:v>-0.50254512027105658</c:v>
                </c:pt>
                <c:pt idx="6026">
                  <c:v>-0.50257978066678</c:v>
                </c:pt>
                <c:pt idx="6027">
                  <c:v>-0.50261461499855264</c:v>
                </c:pt>
                <c:pt idx="6028">
                  <c:v>-0.50264962465282403</c:v>
                </c:pt>
                <c:pt idx="6029">
                  <c:v>-0.50268481098483464</c:v>
                </c:pt>
                <c:pt idx="6030">
                  <c:v>-0.50272017531956903</c:v>
                </c:pt>
                <c:pt idx="6031">
                  <c:v>-0.50275571895270998</c:v>
                </c:pt>
                <c:pt idx="6032">
                  <c:v>-0.50279144315163304</c:v>
                </c:pt>
                <c:pt idx="6033">
                  <c:v>-0.50282734915641458</c:v>
                </c:pt>
                <c:pt idx="6034">
                  <c:v>-0.50286343818083401</c:v>
                </c:pt>
                <c:pt idx="6035">
                  <c:v>-0.50289971141338563</c:v>
                </c:pt>
                <c:pt idx="6036">
                  <c:v>-0.50293617001824131</c:v>
                </c:pt>
                <c:pt idx="6037">
                  <c:v>-0.50297281513627101</c:v>
                </c:pt>
                <c:pt idx="6038">
                  <c:v>-0.50300964788590397</c:v>
                </c:pt>
                <c:pt idx="6039">
                  <c:v>-0.50304666936405951</c:v>
                </c:pt>
                <c:pt idx="6040">
                  <c:v>-0.50308388064697751</c:v>
                </c:pt>
                <c:pt idx="6041">
                  <c:v>-0.503121282790989</c:v>
                </c:pt>
                <c:pt idx="6042">
                  <c:v>-0.50315887683323302</c:v>
                </c:pt>
                <c:pt idx="6043">
                  <c:v>-0.50319666379229766</c:v>
                </c:pt>
                <c:pt idx="6044">
                  <c:v>-0.50323464466879464</c:v>
                </c:pt>
                <c:pt idx="6045">
                  <c:v>-0.503272820445821</c:v>
                </c:pt>
                <c:pt idx="6046">
                  <c:v>-0.50331119208938202</c:v>
                </c:pt>
                <c:pt idx="6047">
                  <c:v>-0.50334976054868963</c:v>
                </c:pt>
                <c:pt idx="6048">
                  <c:v>-0.50338852675638857</c:v>
                </c:pt>
                <c:pt idx="6049">
                  <c:v>-0.50342749162870104</c:v>
                </c:pt>
                <c:pt idx="6050">
                  <c:v>-0.50346665606547703</c:v>
                </c:pt>
                <c:pt idx="6051">
                  <c:v>-0.50350602095016661</c:v>
                </c:pt>
                <c:pt idx="6052">
                  <c:v>-0.50354558714972297</c:v>
                </c:pt>
                <c:pt idx="6053">
                  <c:v>-0.50358535551438399</c:v>
                </c:pt>
                <c:pt idx="6054">
                  <c:v>-0.503625326877429</c:v>
                </c:pt>
                <c:pt idx="6055">
                  <c:v>-0.50366550205483762</c:v>
                </c:pt>
                <c:pt idx="6056">
                  <c:v>-0.50370588184487863</c:v>
                </c:pt>
                <c:pt idx="6057">
                  <c:v>-0.50374646702765058</c:v>
                </c:pt>
                <c:pt idx="6058">
                  <c:v>-0.50378725836456595</c:v>
                </c:pt>
                <c:pt idx="6059">
                  <c:v>-0.50382825659778463</c:v>
                </c:pt>
                <c:pt idx="6060">
                  <c:v>-0.50386946244959663</c:v>
                </c:pt>
                <c:pt idx="6061">
                  <c:v>-0.50391087662180156</c:v>
                </c:pt>
                <c:pt idx="6062">
                  <c:v>-0.50395249979502532</c:v>
                </c:pt>
                <c:pt idx="6063">
                  <c:v>-0.50399433262805804</c:v>
                </c:pt>
                <c:pt idx="6064">
                  <c:v>-0.50403637575710547</c:v>
                </c:pt>
                <c:pt idx="6065">
                  <c:v>-0.50407862979517004</c:v>
                </c:pt>
                <c:pt idx="6066">
                  <c:v>-0.50412109533128602</c:v>
                </c:pt>
                <c:pt idx="6067">
                  <c:v>-0.50416377292989201</c:v>
                </c:pt>
                <c:pt idx="6068">
                  <c:v>-0.5042066631301565</c:v>
                </c:pt>
                <c:pt idx="6069">
                  <c:v>-0.50424976644535502</c:v>
                </c:pt>
                <c:pt idx="6070">
                  <c:v>-0.50429308336225331</c:v>
                </c:pt>
                <c:pt idx="6071">
                  <c:v>-0.50433661434056698</c:v>
                </c:pt>
                <c:pt idx="6072">
                  <c:v>-0.50438035981238538</c:v>
                </c:pt>
                <c:pt idx="6073">
                  <c:v>-0.50442432018173256</c:v>
                </c:pt>
                <c:pt idx="6074">
                  <c:v>-0.50446849582404796</c:v>
                </c:pt>
                <c:pt idx="6075">
                  <c:v>-0.50451288708581066</c:v>
                </c:pt>
                <c:pt idx="6076">
                  <c:v>-0.504557494284119</c:v>
                </c:pt>
                <c:pt idx="6077">
                  <c:v>-0.50460231770636366</c:v>
                </c:pt>
                <c:pt idx="6078">
                  <c:v>-0.50464735760998503</c:v>
                </c:pt>
                <c:pt idx="6079">
                  <c:v>-0.504692614222226</c:v>
                </c:pt>
                <c:pt idx="6080">
                  <c:v>-0.50473808774005557</c:v>
                </c:pt>
                <c:pt idx="6081">
                  <c:v>-0.50478377833004651</c:v>
                </c:pt>
                <c:pt idx="6082">
                  <c:v>-0.50482968612837609</c:v>
                </c:pt>
                <c:pt idx="6083">
                  <c:v>-0.50487581124082903</c:v>
                </c:pt>
                <c:pt idx="6084">
                  <c:v>-0.50492215374288796</c:v>
                </c:pt>
                <c:pt idx="6085">
                  <c:v>-0.50496871367982565</c:v>
                </c:pt>
                <c:pt idx="6086">
                  <c:v>-0.50501549106683696</c:v>
                </c:pt>
                <c:pt idx="6087">
                  <c:v>-0.50506248588922376</c:v>
                </c:pt>
                <c:pt idx="6088">
                  <c:v>-0.50510969810262696</c:v>
                </c:pt>
                <c:pt idx="6089">
                  <c:v>-0.50515712763322751</c:v>
                </c:pt>
                <c:pt idx="6090">
                  <c:v>-0.50520477437807965</c:v>
                </c:pt>
                <c:pt idx="6091">
                  <c:v>-0.50525263820540101</c:v>
                </c:pt>
                <c:pt idx="6092">
                  <c:v>-0.50530071895493256</c:v>
                </c:pt>
                <c:pt idx="6093">
                  <c:v>-0.50534901643832109</c:v>
                </c:pt>
                <c:pt idx="6094">
                  <c:v>-0.50539753043950963</c:v>
                </c:pt>
                <c:pt idx="6095">
                  <c:v>-0.50544626071520538</c:v>
                </c:pt>
                <c:pt idx="6096">
                  <c:v>-0.50549520699532302</c:v>
                </c:pt>
                <c:pt idx="6097">
                  <c:v>-0.50554436898343758</c:v>
                </c:pt>
                <c:pt idx="6098">
                  <c:v>-0.50559374635730958</c:v>
                </c:pt>
                <c:pt idx="6099">
                  <c:v>-0.50564333876937595</c:v>
                </c:pt>
                <c:pt idx="6100">
                  <c:v>-0.50569314584725433</c:v>
                </c:pt>
                <c:pt idx="6101">
                  <c:v>-0.50574316719428902</c:v>
                </c:pt>
                <c:pt idx="6102">
                  <c:v>-0.50579340239002568</c:v>
                </c:pt>
                <c:pt idx="6103">
                  <c:v>-0.50584385099076601</c:v>
                </c:pt>
                <c:pt idx="6104">
                  <c:v>-0.50589451253009365</c:v>
                </c:pt>
                <c:pt idx="6105">
                  <c:v>-0.50594538651933962</c:v>
                </c:pt>
                <c:pt idx="6106">
                  <c:v>-0.50599647244815005</c:v>
                </c:pt>
                <c:pt idx="6107">
                  <c:v>-0.50604776978491495</c:v>
                </c:pt>
                <c:pt idx="6108">
                  <c:v>-0.50609927797732301</c:v>
                </c:pt>
                <c:pt idx="6109">
                  <c:v>-0.50615099645275696</c:v>
                </c:pt>
                <c:pt idx="6110">
                  <c:v>-0.50620292461880101</c:v>
                </c:pt>
                <c:pt idx="6111">
                  <c:v>-0.50625506186364966</c:v>
                </c:pt>
                <c:pt idx="6112">
                  <c:v>-0.50630740755653203</c:v>
                </c:pt>
                <c:pt idx="6113">
                  <c:v>-0.50635996104808101</c:v>
                </c:pt>
                <c:pt idx="6114">
                  <c:v>-0.50641272167070739</c:v>
                </c:pt>
                <c:pt idx="6115">
                  <c:v>-0.50646568873892739</c:v>
                </c:pt>
                <c:pt idx="6116">
                  <c:v>-0.50651886154964132</c:v>
                </c:pt>
                <c:pt idx="6117">
                  <c:v>-0.50657223938238549</c:v>
                </c:pt>
                <c:pt idx="6118">
                  <c:v>-0.50662582149953816</c:v>
                </c:pt>
                <c:pt idx="6119">
                  <c:v>-0.50667960714646065</c:v>
                </c:pt>
                <c:pt idx="6120">
                  <c:v>-0.50673359555161157</c:v>
                </c:pt>
                <c:pt idx="6121">
                  <c:v>-0.50678778592653895</c:v>
                </c:pt>
                <c:pt idx="6122">
                  <c:v>-0.50684217746586202</c:v>
                </c:pt>
                <c:pt idx="6123">
                  <c:v>-0.50689676934715056</c:v>
                </c:pt>
                <c:pt idx="6124">
                  <c:v>-0.50695156073078751</c:v>
                </c:pt>
                <c:pt idx="6125">
                  <c:v>-0.50700655075969758</c:v>
                </c:pt>
                <c:pt idx="6126">
                  <c:v>-0.50706173855902004</c:v>
                </c:pt>
                <c:pt idx="6127">
                  <c:v>-0.50711712323569458</c:v>
                </c:pt>
                <c:pt idx="6128">
                  <c:v>-0.50717270387797631</c:v>
                </c:pt>
                <c:pt idx="6129">
                  <c:v>-0.50722847955488704</c:v>
                </c:pt>
                <c:pt idx="6130">
                  <c:v>-0.5072844493155495</c:v>
                </c:pt>
                <c:pt idx="6131">
                  <c:v>-0.50734061218856963</c:v>
                </c:pt>
                <c:pt idx="6132">
                  <c:v>-0.5073969671812395</c:v>
                </c:pt>
                <c:pt idx="6133">
                  <c:v>-0.50745351327886301</c:v>
                </c:pt>
                <c:pt idx="6134">
                  <c:v>-0.50751024944389989</c:v>
                </c:pt>
                <c:pt idx="6135">
                  <c:v>-0.50756717461527256</c:v>
                </c:pt>
                <c:pt idx="6136">
                  <c:v>-0.50762428770758605</c:v>
                </c:pt>
                <c:pt idx="6137">
                  <c:v>-0.50768158761045801</c:v>
                </c:pt>
                <c:pt idx="6138">
                  <c:v>-0.50773907318790401</c:v>
                </c:pt>
                <c:pt idx="6139">
                  <c:v>-0.50779674327782198</c:v>
                </c:pt>
                <c:pt idx="6140">
                  <c:v>-0.50785459669160704</c:v>
                </c:pt>
                <c:pt idx="6141">
                  <c:v>-0.50791263221391802</c:v>
                </c:pt>
                <c:pt idx="6142">
                  <c:v>-0.50797084860262198</c:v>
                </c:pt>
                <c:pt idx="6143">
                  <c:v>-0.50802924458894205</c:v>
                </c:pt>
                <c:pt idx="6144">
                  <c:v>-0.5080878188778335</c:v>
                </c:pt>
                <c:pt idx="6145">
                  <c:v>-0.50814657014860198</c:v>
                </c:pt>
                <c:pt idx="6146">
                  <c:v>-0.50820549705578633</c:v>
                </c:pt>
                <c:pt idx="6147">
                  <c:v>-0.50826459823030257</c:v>
                </c:pt>
                <c:pt idx="6148">
                  <c:v>-0.50832387228091003</c:v>
                </c:pt>
                <c:pt idx="6149">
                  <c:v>-0.50838331779590995</c:v>
                </c:pt>
                <c:pt idx="6150">
                  <c:v>-0.50844293334518864</c:v>
                </c:pt>
                <c:pt idx="6151">
                  <c:v>-0.508502717482475</c:v>
                </c:pt>
                <c:pt idx="6152">
                  <c:v>-0.50856266874793588</c:v>
                </c:pt>
                <c:pt idx="6153">
                  <c:v>-0.5086227856710025</c:v>
                </c:pt>
                <c:pt idx="6154">
                  <c:v>-0.50868306677335351</c:v>
                </c:pt>
                <c:pt idx="6155">
                  <c:v>-0.50874351057223199</c:v>
                </c:pt>
                <c:pt idx="6156">
                  <c:v>-0.50880411558382765</c:v>
                </c:pt>
                <c:pt idx="6157">
                  <c:v>-0.50886488032683996</c:v>
                </c:pt>
                <c:pt idx="6158">
                  <c:v>-0.50892580332613091</c:v>
                </c:pt>
                <c:pt idx="6159">
                  <c:v>-0.50898688311641449</c:v>
                </c:pt>
                <c:pt idx="6160">
                  <c:v>-0.50904811824600205</c:v>
                </c:pt>
                <c:pt idx="6161">
                  <c:v>-0.50910950728043902</c:v>
                </c:pt>
                <c:pt idx="6162">
                  <c:v>-0.50917104880612496</c:v>
                </c:pt>
                <c:pt idx="6163">
                  <c:v>-0.50923274143376496</c:v>
                </c:pt>
                <c:pt idx="6164">
                  <c:v>-0.50929458380167159</c:v>
                </c:pt>
                <c:pt idx="6165">
                  <c:v>-0.50935657457880601</c:v>
                </c:pt>
                <c:pt idx="6166">
                  <c:v>-0.5094187124676165</c:v>
                </c:pt>
                <c:pt idx="6167">
                  <c:v>-0.50948099620653498</c:v>
                </c:pt>
                <c:pt idx="6168">
                  <c:v>-0.50954342457215496</c:v>
                </c:pt>
                <c:pt idx="6169">
                  <c:v>-0.50960599638105564</c:v>
                </c:pt>
                <c:pt idx="6170">
                  <c:v>-0.50966871049122398</c:v>
                </c:pt>
                <c:pt idx="6171">
                  <c:v>-0.50973156580308798</c:v>
                </c:pt>
                <c:pt idx="6172">
                  <c:v>-0.50979456126010203</c:v>
                </c:pt>
                <c:pt idx="6173">
                  <c:v>-0.50985769584891949</c:v>
                </c:pt>
                <c:pt idx="6174">
                  <c:v>-0.50992096859912495</c:v>
                </c:pt>
                <c:pt idx="6175">
                  <c:v>-0.50998437858253298</c:v>
                </c:pt>
                <c:pt idx="6176">
                  <c:v>-0.51004792491207296</c:v>
                </c:pt>
                <c:pt idx="6177">
                  <c:v>-0.51011160674025657</c:v>
                </c:pt>
                <c:pt idx="6178">
                  <c:v>-0.51017542325725851</c:v>
                </c:pt>
                <c:pt idx="6179">
                  <c:v>-0.51023937368862704</c:v>
                </c:pt>
                <c:pt idx="6180">
                  <c:v>-0.51030345729265658</c:v>
                </c:pt>
                <c:pt idx="6181">
                  <c:v>-0.51036767335745559</c:v>
                </c:pt>
                <c:pt idx="6182">
                  <c:v>-0.5104320211977299</c:v>
                </c:pt>
                <c:pt idx="6183">
                  <c:v>-0.51049650015135395</c:v>
                </c:pt>
                <c:pt idx="6184">
                  <c:v>-0.51056110957571166</c:v>
                </c:pt>
                <c:pt idx="6185">
                  <c:v>-0.51062584884392204</c:v>
                </c:pt>
                <c:pt idx="6186">
                  <c:v>-0.51069071734093163</c:v>
                </c:pt>
                <c:pt idx="6187">
                  <c:v>-0.51075571445956702</c:v>
                </c:pt>
                <c:pt idx="6188">
                  <c:v>-0.51082083959653368</c:v>
                </c:pt>
                <c:pt idx="6189">
                  <c:v>-0.51088609214847891</c:v>
                </c:pt>
                <c:pt idx="6190">
                  <c:v>-0.51095147150808951</c:v>
                </c:pt>
                <c:pt idx="6191">
                  <c:v>-0.51101697706030957</c:v>
                </c:pt>
                <c:pt idx="6192">
                  <c:v>-0.51108260817872597</c:v>
                </c:pt>
                <c:pt idx="6193">
                  <c:v>-0.51114836422208498</c:v>
                </c:pt>
                <c:pt idx="6194">
                  <c:v>-0.51121424453108</c:v>
                </c:pt>
                <c:pt idx="6195">
                  <c:v>-0.51128024842535258</c:v>
                </c:pt>
                <c:pt idx="6196">
                  <c:v>-0.51134637520000958</c:v>
                </c:pt>
                <c:pt idx="6197">
                  <c:v>-0.51141262412420396</c:v>
                </c:pt>
                <c:pt idx="6198">
                  <c:v>-0.51147899443947764</c:v>
                </c:pt>
                <c:pt idx="6199">
                  <c:v>-0.51154548535729949</c:v>
                </c:pt>
                <c:pt idx="6200">
                  <c:v>-0.51161209605761759</c:v>
                </c:pt>
                <c:pt idx="6201">
                  <c:v>-0.51167882568769762</c:v>
                </c:pt>
                <c:pt idx="6202">
                  <c:v>-0.51174567336133903</c:v>
                </c:pt>
                <c:pt idx="6203">
                  <c:v>-0.51181263815841205</c:v>
                </c:pt>
                <c:pt idx="6204">
                  <c:v>-0.51187971912476504</c:v>
                </c:pt>
                <c:pt idx="6205">
                  <c:v>-0.511946915272394</c:v>
                </c:pt>
                <c:pt idx="6206">
                  <c:v>-0.51201422557994059</c:v>
                </c:pt>
                <c:pt idx="6207">
                  <c:v>-0.51208164899331998</c:v>
                </c:pt>
                <c:pt idx="6208">
                  <c:v>-0.51214918442671897</c:v>
                </c:pt>
                <c:pt idx="6209">
                  <c:v>-0.51221683076396196</c:v>
                </c:pt>
                <c:pt idx="6210">
                  <c:v>-0.51228458686017497</c:v>
                </c:pt>
                <c:pt idx="6211">
                  <c:v>-0.51235245154360798</c:v>
                </c:pt>
                <c:pt idx="6212">
                  <c:v>-0.51242042361768403</c:v>
                </c:pt>
                <c:pt idx="6213">
                  <c:v>-0.51248850186311756</c:v>
                </c:pt>
                <c:pt idx="6214">
                  <c:v>-0.51255668504015095</c:v>
                </c:pt>
                <c:pt idx="6215">
                  <c:v>-0.51262497189086698</c:v>
                </c:pt>
                <c:pt idx="6216">
                  <c:v>-0.51269336114152797</c:v>
                </c:pt>
                <c:pt idx="6217">
                  <c:v>-0.51276185150498965</c:v>
                </c:pt>
                <c:pt idx="6218">
                  <c:v>-0.51283044168309933</c:v>
                </c:pt>
                <c:pt idx="6219">
                  <c:v>-0.51289913036909562</c:v>
                </c:pt>
                <c:pt idx="6220">
                  <c:v>-0.51296791624998594</c:v>
                </c:pt>
                <c:pt idx="6221">
                  <c:v>-0.51303679800890156</c:v>
                </c:pt>
                <c:pt idx="6222">
                  <c:v>-0.5131057743273465</c:v>
                </c:pt>
                <c:pt idx="6223">
                  <c:v>-0.51317484388742096</c:v>
                </c:pt>
                <c:pt idx="6224">
                  <c:v>-0.51324400537392201</c:v>
                </c:pt>
                <c:pt idx="6225">
                  <c:v>-0.51331325747635259</c:v>
                </c:pt>
                <c:pt idx="6226">
                  <c:v>-0.5133825988908155</c:v>
                </c:pt>
                <c:pt idx="6227">
                  <c:v>-0.5134520283217795</c:v>
                </c:pt>
                <c:pt idx="6228">
                  <c:v>-0.51352154448369403</c:v>
                </c:pt>
                <c:pt idx="6229">
                  <c:v>-0.51359114610249401</c:v>
                </c:pt>
                <c:pt idx="6230">
                  <c:v>-0.51366083191694056</c:v>
                </c:pt>
                <c:pt idx="6231">
                  <c:v>-0.51373060067981868</c:v>
                </c:pt>
                <c:pt idx="6232">
                  <c:v>-0.513800451158965</c:v>
                </c:pt>
                <c:pt idx="6233">
                  <c:v>-0.51387038213820202</c:v>
                </c:pt>
                <c:pt idx="6234">
                  <c:v>-0.51394039241805956</c:v>
                </c:pt>
                <c:pt idx="6235">
                  <c:v>-0.51401048081638956</c:v>
                </c:pt>
                <c:pt idx="6236">
                  <c:v>-0.51408064616885663</c:v>
                </c:pt>
                <c:pt idx="6237">
                  <c:v>-0.51415088732924596</c:v>
                </c:pt>
                <c:pt idx="6238">
                  <c:v>-0.51422120316970432</c:v>
                </c:pt>
                <c:pt idx="6239">
                  <c:v>-0.51429159258080503</c:v>
                </c:pt>
                <c:pt idx="6240">
                  <c:v>-0.51436205447155259</c:v>
                </c:pt>
                <c:pt idx="6241">
                  <c:v>-0.51443258776925704</c:v>
                </c:pt>
                <c:pt idx="6242">
                  <c:v>-0.51450319141932932</c:v>
                </c:pt>
                <c:pt idx="6243">
                  <c:v>-0.51457386438495756</c:v>
                </c:pt>
                <c:pt idx="6244">
                  <c:v>-0.51464460564676795</c:v>
                </c:pt>
                <c:pt idx="6245">
                  <c:v>-0.51471541420242295</c:v>
                </c:pt>
                <c:pt idx="6246">
                  <c:v>-0.51478628906609758</c:v>
                </c:pt>
                <c:pt idx="6247">
                  <c:v>-0.51485722926790356</c:v>
                </c:pt>
                <c:pt idx="6248">
                  <c:v>-0.51492823385330144</c:v>
                </c:pt>
                <c:pt idx="6249">
                  <c:v>-0.51499930188248699</c:v>
                </c:pt>
                <c:pt idx="6250">
                  <c:v>-0.51507043242980066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23A0-4C4D-ABBC-1E4B6C0C26E1}"/>
            </c:ext>
          </c:extLst>
        </c:ser>
        <c:ser>
          <c:idx val="1"/>
          <c:order val="1"/>
          <c:tx>
            <c:v>Inlet flux 1loop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'inlet_flux-rfile'!$K$4:$K$6254</c:f>
              <c:numCache>
                <c:formatCode>0.00E+00</c:formatCode>
                <c:ptCount val="6251"/>
                <c:pt idx="0">
                  <c:v>0</c:v>
                </c:pt>
                <c:pt idx="1">
                  <c:v>4.0000000000000227E-5</c:v>
                </c:pt>
                <c:pt idx="2">
                  <c:v>8.0000000000000454E-5</c:v>
                </c:pt>
                <c:pt idx="3">
                  <c:v>1.2000000000000056E-4</c:v>
                </c:pt>
                <c:pt idx="4">
                  <c:v>1.6000000000000104E-4</c:v>
                </c:pt>
                <c:pt idx="5">
                  <c:v>2.0000000000000052E-4</c:v>
                </c:pt>
                <c:pt idx="6">
                  <c:v>2.4000000000000052E-4</c:v>
                </c:pt>
                <c:pt idx="7">
                  <c:v>2.8000000000000046E-4</c:v>
                </c:pt>
                <c:pt idx="8">
                  <c:v>3.2000000000000219E-4</c:v>
                </c:pt>
                <c:pt idx="9">
                  <c:v>3.6000000000000197E-4</c:v>
                </c:pt>
                <c:pt idx="10">
                  <c:v>4.0000000000000034E-4</c:v>
                </c:pt>
                <c:pt idx="11">
                  <c:v>4.4000000000000289E-4</c:v>
                </c:pt>
                <c:pt idx="12">
                  <c:v>4.8000000000000034E-4</c:v>
                </c:pt>
                <c:pt idx="13">
                  <c:v>5.2000000000000266E-4</c:v>
                </c:pt>
                <c:pt idx="14">
                  <c:v>5.6000000000000093E-4</c:v>
                </c:pt>
                <c:pt idx="15">
                  <c:v>6.0000000000000309E-4</c:v>
                </c:pt>
                <c:pt idx="16">
                  <c:v>6.4000000000000406E-4</c:v>
                </c:pt>
                <c:pt idx="17">
                  <c:v>6.8000000000000124E-4</c:v>
                </c:pt>
                <c:pt idx="18">
                  <c:v>7.2000000000000417E-4</c:v>
                </c:pt>
                <c:pt idx="19">
                  <c:v>7.6000000000000123E-4</c:v>
                </c:pt>
                <c:pt idx="20">
                  <c:v>8.0000000000000264E-4</c:v>
                </c:pt>
                <c:pt idx="21">
                  <c:v>8.400000000000047E-4</c:v>
                </c:pt>
                <c:pt idx="22">
                  <c:v>8.8000000000000524E-4</c:v>
                </c:pt>
                <c:pt idx="23">
                  <c:v>9.2000000000000046E-4</c:v>
                </c:pt>
                <c:pt idx="24">
                  <c:v>9.6000000000000067E-4</c:v>
                </c:pt>
                <c:pt idx="25">
                  <c:v>1.0000000000000041E-3</c:v>
                </c:pt>
                <c:pt idx="26">
                  <c:v>1.0400000000000001E-3</c:v>
                </c:pt>
                <c:pt idx="27">
                  <c:v>1.0800000000000052E-3</c:v>
                </c:pt>
                <c:pt idx="28">
                  <c:v>1.1200000000000062E-3</c:v>
                </c:pt>
                <c:pt idx="29">
                  <c:v>1.160000000000008E-3</c:v>
                </c:pt>
                <c:pt idx="30">
                  <c:v>1.2000000000000001E-3</c:v>
                </c:pt>
                <c:pt idx="31">
                  <c:v>1.2400000000000041E-3</c:v>
                </c:pt>
                <c:pt idx="32">
                  <c:v>1.2800000000000057E-3</c:v>
                </c:pt>
                <c:pt idx="33">
                  <c:v>1.3200000000000067E-3</c:v>
                </c:pt>
                <c:pt idx="34">
                  <c:v>1.3600000000000073E-3</c:v>
                </c:pt>
                <c:pt idx="35">
                  <c:v>1.4000000000000041E-3</c:v>
                </c:pt>
                <c:pt idx="36">
                  <c:v>1.4400000000000001E-3</c:v>
                </c:pt>
                <c:pt idx="37">
                  <c:v>1.4800000000000021E-3</c:v>
                </c:pt>
                <c:pt idx="38">
                  <c:v>1.5200000000000055E-3</c:v>
                </c:pt>
                <c:pt idx="39">
                  <c:v>1.5600000000000073E-3</c:v>
                </c:pt>
                <c:pt idx="40">
                  <c:v>1.6000000000000081E-3</c:v>
                </c:pt>
                <c:pt idx="41">
                  <c:v>1.6400000000000091E-3</c:v>
                </c:pt>
                <c:pt idx="42">
                  <c:v>1.6800000000000098E-3</c:v>
                </c:pt>
                <c:pt idx="43">
                  <c:v>1.7200000000000067E-3</c:v>
                </c:pt>
                <c:pt idx="44">
                  <c:v>1.7600000000000064E-3</c:v>
                </c:pt>
                <c:pt idx="45">
                  <c:v>1.8000000000000078E-3</c:v>
                </c:pt>
                <c:pt idx="46">
                  <c:v>1.8400000000000087E-3</c:v>
                </c:pt>
                <c:pt idx="47">
                  <c:v>1.8800000000000095E-3</c:v>
                </c:pt>
                <c:pt idx="48">
                  <c:v>1.9200000000000109E-3</c:v>
                </c:pt>
                <c:pt idx="49">
                  <c:v>1.9600000000000103E-3</c:v>
                </c:pt>
                <c:pt idx="50">
                  <c:v>2.0000000000000052E-3</c:v>
                </c:pt>
                <c:pt idx="51">
                  <c:v>2.0400000000000101E-3</c:v>
                </c:pt>
                <c:pt idx="52">
                  <c:v>2.0800000000000011E-3</c:v>
                </c:pt>
                <c:pt idx="53">
                  <c:v>2.1200000000000012E-3</c:v>
                </c:pt>
                <c:pt idx="54">
                  <c:v>2.1600000000000052E-3</c:v>
                </c:pt>
                <c:pt idx="55">
                  <c:v>2.2000000000000092E-3</c:v>
                </c:pt>
                <c:pt idx="56">
                  <c:v>2.2400000000000115E-3</c:v>
                </c:pt>
                <c:pt idx="57">
                  <c:v>2.2800000000000147E-3</c:v>
                </c:pt>
                <c:pt idx="58">
                  <c:v>2.32E-3</c:v>
                </c:pt>
                <c:pt idx="59">
                  <c:v>2.3600000000000001E-3</c:v>
                </c:pt>
                <c:pt idx="60">
                  <c:v>2.4000000000000002E-3</c:v>
                </c:pt>
                <c:pt idx="61">
                  <c:v>2.4400000000000012E-3</c:v>
                </c:pt>
                <c:pt idx="62">
                  <c:v>2.4800000000000052E-3</c:v>
                </c:pt>
                <c:pt idx="63">
                  <c:v>2.5200000000000092E-3</c:v>
                </c:pt>
                <c:pt idx="64">
                  <c:v>2.5600000000000106E-3</c:v>
                </c:pt>
                <c:pt idx="65">
                  <c:v>2.6000000000000146E-3</c:v>
                </c:pt>
                <c:pt idx="66">
                  <c:v>2.6400000000000152E-3</c:v>
                </c:pt>
                <c:pt idx="67">
                  <c:v>2.6800000000000127E-3</c:v>
                </c:pt>
                <c:pt idx="68">
                  <c:v>2.7200000000000128E-3</c:v>
                </c:pt>
                <c:pt idx="69">
                  <c:v>2.7600000000000137E-3</c:v>
                </c:pt>
                <c:pt idx="70">
                  <c:v>2.8000000000000052E-3</c:v>
                </c:pt>
                <c:pt idx="71">
                  <c:v>2.8400000000000092E-3</c:v>
                </c:pt>
                <c:pt idx="72">
                  <c:v>2.8800000000000002E-3</c:v>
                </c:pt>
                <c:pt idx="73">
                  <c:v>2.9200000000000012E-3</c:v>
                </c:pt>
                <c:pt idx="74">
                  <c:v>2.9600000000000052E-3</c:v>
                </c:pt>
                <c:pt idx="75">
                  <c:v>3.0000000000000092E-3</c:v>
                </c:pt>
                <c:pt idx="76">
                  <c:v>3.0400000000000101E-3</c:v>
                </c:pt>
                <c:pt idx="77">
                  <c:v>3.080000000000012E-3</c:v>
                </c:pt>
                <c:pt idx="78">
                  <c:v>3.1200000000000151E-3</c:v>
                </c:pt>
                <c:pt idx="79">
                  <c:v>3.1600000000000157E-3</c:v>
                </c:pt>
                <c:pt idx="80">
                  <c:v>3.2000000000000162E-3</c:v>
                </c:pt>
                <c:pt idx="81">
                  <c:v>3.2400000000000176E-3</c:v>
                </c:pt>
                <c:pt idx="82">
                  <c:v>3.2800000000000186E-3</c:v>
                </c:pt>
                <c:pt idx="83">
                  <c:v>3.3200000000000052E-3</c:v>
                </c:pt>
                <c:pt idx="84">
                  <c:v>3.3600000000000092E-3</c:v>
                </c:pt>
                <c:pt idx="85">
                  <c:v>3.400000000000012E-3</c:v>
                </c:pt>
                <c:pt idx="86">
                  <c:v>3.4400000000000012E-3</c:v>
                </c:pt>
                <c:pt idx="87">
                  <c:v>3.4800000000000135E-3</c:v>
                </c:pt>
                <c:pt idx="88">
                  <c:v>3.5200000000000114E-3</c:v>
                </c:pt>
                <c:pt idx="89">
                  <c:v>3.5600000000000128E-3</c:v>
                </c:pt>
                <c:pt idx="90">
                  <c:v>3.6000000000000151E-3</c:v>
                </c:pt>
                <c:pt idx="91">
                  <c:v>3.6400000000000178E-3</c:v>
                </c:pt>
                <c:pt idx="92">
                  <c:v>3.6800000000000192E-3</c:v>
                </c:pt>
                <c:pt idx="93">
                  <c:v>3.7200000000000189E-3</c:v>
                </c:pt>
                <c:pt idx="94">
                  <c:v>3.7600000000000207E-3</c:v>
                </c:pt>
                <c:pt idx="95">
                  <c:v>3.8000000000000052E-3</c:v>
                </c:pt>
                <c:pt idx="96">
                  <c:v>3.8400000000000092E-3</c:v>
                </c:pt>
                <c:pt idx="97">
                  <c:v>3.8800000000000106E-3</c:v>
                </c:pt>
                <c:pt idx="98">
                  <c:v>3.9200000000000016E-3</c:v>
                </c:pt>
                <c:pt idx="99">
                  <c:v>3.9600000000000052E-3</c:v>
                </c:pt>
                <c:pt idx="100">
                  <c:v>4.0000000000000114E-3</c:v>
                </c:pt>
                <c:pt idx="101">
                  <c:v>4.0400000000000123E-3</c:v>
                </c:pt>
                <c:pt idx="102">
                  <c:v>4.0800000000000124E-3</c:v>
                </c:pt>
                <c:pt idx="103">
                  <c:v>4.1199999999999995E-3</c:v>
                </c:pt>
                <c:pt idx="104">
                  <c:v>4.1600000000000005E-3</c:v>
                </c:pt>
                <c:pt idx="105">
                  <c:v>4.2000000000000023E-3</c:v>
                </c:pt>
                <c:pt idx="106">
                  <c:v>4.2400000000000024E-3</c:v>
                </c:pt>
                <c:pt idx="107">
                  <c:v>4.2800000000000034E-3</c:v>
                </c:pt>
                <c:pt idx="108">
                  <c:v>4.3200000000000001E-3</c:v>
                </c:pt>
                <c:pt idx="109">
                  <c:v>4.3600000000000002E-3</c:v>
                </c:pt>
                <c:pt idx="110">
                  <c:v>4.4000000000000124E-3</c:v>
                </c:pt>
                <c:pt idx="111">
                  <c:v>4.4400000000000134E-3</c:v>
                </c:pt>
                <c:pt idx="112">
                  <c:v>4.4800000000000213E-3</c:v>
                </c:pt>
                <c:pt idx="113">
                  <c:v>4.5200000000000014E-3</c:v>
                </c:pt>
                <c:pt idx="114">
                  <c:v>4.5600000000000024E-3</c:v>
                </c:pt>
                <c:pt idx="115">
                  <c:v>4.6000000000000034E-3</c:v>
                </c:pt>
                <c:pt idx="116">
                  <c:v>4.64E-3</c:v>
                </c:pt>
                <c:pt idx="117">
                  <c:v>4.6800000000000001E-3</c:v>
                </c:pt>
                <c:pt idx="118">
                  <c:v>4.7200000000000002E-3</c:v>
                </c:pt>
                <c:pt idx="119">
                  <c:v>4.7600000000000003E-3</c:v>
                </c:pt>
                <c:pt idx="120">
                  <c:v>4.8000000000000004E-3</c:v>
                </c:pt>
                <c:pt idx="121">
                  <c:v>4.8400000000000014E-3</c:v>
                </c:pt>
                <c:pt idx="122">
                  <c:v>4.8800000000000024E-3</c:v>
                </c:pt>
                <c:pt idx="123">
                  <c:v>4.9200000000000034E-3</c:v>
                </c:pt>
                <c:pt idx="124">
                  <c:v>4.9600000000000104E-3</c:v>
                </c:pt>
                <c:pt idx="125">
                  <c:v>5.0000000000000114E-3</c:v>
                </c:pt>
                <c:pt idx="126">
                  <c:v>5.0400000000000124E-3</c:v>
                </c:pt>
                <c:pt idx="127">
                  <c:v>5.0800000000000133E-3</c:v>
                </c:pt>
                <c:pt idx="128">
                  <c:v>5.1200000000000004E-3</c:v>
                </c:pt>
                <c:pt idx="129">
                  <c:v>5.1600000000000014E-3</c:v>
                </c:pt>
                <c:pt idx="130">
                  <c:v>5.200000000000024E-3</c:v>
                </c:pt>
                <c:pt idx="131">
                  <c:v>5.2400000000000033E-3</c:v>
                </c:pt>
                <c:pt idx="132">
                  <c:v>5.2800000000000034E-3</c:v>
                </c:pt>
                <c:pt idx="133">
                  <c:v>5.3200000000000001E-3</c:v>
                </c:pt>
                <c:pt idx="134">
                  <c:v>5.3600000000000002E-3</c:v>
                </c:pt>
                <c:pt idx="135">
                  <c:v>5.4000000000000124E-3</c:v>
                </c:pt>
                <c:pt idx="136">
                  <c:v>5.4400000000000134E-3</c:v>
                </c:pt>
                <c:pt idx="137">
                  <c:v>5.480000000000023E-3</c:v>
                </c:pt>
                <c:pt idx="138">
                  <c:v>5.5200000000000023E-3</c:v>
                </c:pt>
                <c:pt idx="139">
                  <c:v>5.5600000000000024E-3</c:v>
                </c:pt>
                <c:pt idx="140">
                  <c:v>5.6000000000000034E-3</c:v>
                </c:pt>
                <c:pt idx="141">
                  <c:v>5.6400000000000113E-3</c:v>
                </c:pt>
                <c:pt idx="142">
                  <c:v>5.6800000000000114E-3</c:v>
                </c:pt>
                <c:pt idx="143">
                  <c:v>5.7200000000000124E-3</c:v>
                </c:pt>
                <c:pt idx="144">
                  <c:v>5.7600000000000004E-3</c:v>
                </c:pt>
                <c:pt idx="145">
                  <c:v>5.8000000000000013E-3</c:v>
                </c:pt>
                <c:pt idx="146">
                  <c:v>5.8400000000000014E-3</c:v>
                </c:pt>
                <c:pt idx="147">
                  <c:v>5.8800000000000024E-3</c:v>
                </c:pt>
                <c:pt idx="148">
                  <c:v>5.9200000000000034E-3</c:v>
                </c:pt>
                <c:pt idx="149">
                  <c:v>5.9600000000000104E-3</c:v>
                </c:pt>
                <c:pt idx="150">
                  <c:v>6.0000000000000114E-3</c:v>
                </c:pt>
                <c:pt idx="151">
                  <c:v>6.0400000000000124E-3</c:v>
                </c:pt>
                <c:pt idx="152">
                  <c:v>6.0800000000000133E-3</c:v>
                </c:pt>
                <c:pt idx="153">
                  <c:v>6.1200000000000004E-3</c:v>
                </c:pt>
                <c:pt idx="154">
                  <c:v>6.1600000000000014E-3</c:v>
                </c:pt>
                <c:pt idx="155">
                  <c:v>6.2000000000000241E-3</c:v>
                </c:pt>
                <c:pt idx="156">
                  <c:v>6.2400000000000259E-3</c:v>
                </c:pt>
                <c:pt idx="157">
                  <c:v>6.2800000000000312E-3</c:v>
                </c:pt>
                <c:pt idx="158">
                  <c:v>6.3200000000000001E-3</c:v>
                </c:pt>
                <c:pt idx="159">
                  <c:v>6.3600000000000002E-3</c:v>
                </c:pt>
                <c:pt idx="160">
                  <c:v>6.4000000000000298E-3</c:v>
                </c:pt>
                <c:pt idx="161">
                  <c:v>6.4400000000000308E-3</c:v>
                </c:pt>
                <c:pt idx="162">
                  <c:v>6.4800000000000326E-3</c:v>
                </c:pt>
                <c:pt idx="163">
                  <c:v>6.5200000000000024E-3</c:v>
                </c:pt>
                <c:pt idx="164">
                  <c:v>6.5600000000000033E-3</c:v>
                </c:pt>
                <c:pt idx="165">
                  <c:v>6.6000000000000034E-3</c:v>
                </c:pt>
                <c:pt idx="166">
                  <c:v>6.6400000000000113E-3</c:v>
                </c:pt>
                <c:pt idx="167">
                  <c:v>6.6800000000000114E-3</c:v>
                </c:pt>
                <c:pt idx="168">
                  <c:v>6.7200000000000124E-3</c:v>
                </c:pt>
                <c:pt idx="169">
                  <c:v>6.7600000000000134E-3</c:v>
                </c:pt>
                <c:pt idx="170">
                  <c:v>6.8000000000000213E-3</c:v>
                </c:pt>
                <c:pt idx="171">
                  <c:v>6.840000000000024E-3</c:v>
                </c:pt>
                <c:pt idx="172">
                  <c:v>6.8800000000000024E-3</c:v>
                </c:pt>
                <c:pt idx="173">
                  <c:v>6.9200000000000034E-3</c:v>
                </c:pt>
                <c:pt idx="174">
                  <c:v>6.9600000000000235E-3</c:v>
                </c:pt>
                <c:pt idx="175">
                  <c:v>7.0000000000000114E-3</c:v>
                </c:pt>
                <c:pt idx="176">
                  <c:v>7.0400000000000124E-3</c:v>
                </c:pt>
                <c:pt idx="177">
                  <c:v>7.0800000000000134E-3</c:v>
                </c:pt>
                <c:pt idx="178">
                  <c:v>7.1200000000000013E-3</c:v>
                </c:pt>
                <c:pt idx="179">
                  <c:v>7.1600000000000014E-3</c:v>
                </c:pt>
                <c:pt idx="180">
                  <c:v>7.2000000000000241E-3</c:v>
                </c:pt>
                <c:pt idx="181">
                  <c:v>7.2400000000000277E-3</c:v>
                </c:pt>
                <c:pt idx="182">
                  <c:v>7.2800000000000312E-3</c:v>
                </c:pt>
                <c:pt idx="183">
                  <c:v>7.3200000000000114E-3</c:v>
                </c:pt>
                <c:pt idx="184">
                  <c:v>7.3600000000000124E-3</c:v>
                </c:pt>
                <c:pt idx="185">
                  <c:v>7.4000000000000342E-3</c:v>
                </c:pt>
                <c:pt idx="186">
                  <c:v>7.4400000000000343E-3</c:v>
                </c:pt>
                <c:pt idx="187">
                  <c:v>7.4800000000000378E-3</c:v>
                </c:pt>
                <c:pt idx="188">
                  <c:v>7.5200000000000024E-3</c:v>
                </c:pt>
                <c:pt idx="189">
                  <c:v>7.5600000000000033E-3</c:v>
                </c:pt>
                <c:pt idx="190">
                  <c:v>7.6000000000000104E-3</c:v>
                </c:pt>
                <c:pt idx="191">
                  <c:v>7.6400000000000114E-3</c:v>
                </c:pt>
                <c:pt idx="192">
                  <c:v>7.6800000000000123E-3</c:v>
                </c:pt>
                <c:pt idx="193">
                  <c:v>7.7200000000000124E-3</c:v>
                </c:pt>
                <c:pt idx="194">
                  <c:v>7.7600000000000134E-3</c:v>
                </c:pt>
                <c:pt idx="195">
                  <c:v>7.8000000000000222E-3</c:v>
                </c:pt>
                <c:pt idx="196">
                  <c:v>7.8400000000000032E-3</c:v>
                </c:pt>
                <c:pt idx="197">
                  <c:v>7.8800000000000033E-3</c:v>
                </c:pt>
                <c:pt idx="198">
                  <c:v>7.9200000000000034E-3</c:v>
                </c:pt>
                <c:pt idx="199">
                  <c:v>7.9600000000000122E-3</c:v>
                </c:pt>
                <c:pt idx="200">
                  <c:v>8.0000000000000227E-3</c:v>
                </c:pt>
                <c:pt idx="201">
                  <c:v>8.0400000000000003E-3</c:v>
                </c:pt>
                <c:pt idx="202">
                  <c:v>8.0800000000000247E-3</c:v>
                </c:pt>
                <c:pt idx="203">
                  <c:v>8.1200000000000005E-3</c:v>
                </c:pt>
                <c:pt idx="204">
                  <c:v>8.1600000000000266E-3</c:v>
                </c:pt>
                <c:pt idx="205">
                  <c:v>8.2000000000000007E-3</c:v>
                </c:pt>
                <c:pt idx="206">
                  <c:v>8.2399999999999991E-3</c:v>
                </c:pt>
                <c:pt idx="207">
                  <c:v>8.2800000000000026E-3</c:v>
                </c:pt>
                <c:pt idx="208">
                  <c:v>8.3200000000000027E-3</c:v>
                </c:pt>
                <c:pt idx="209">
                  <c:v>8.3600000000000566E-3</c:v>
                </c:pt>
                <c:pt idx="210">
                  <c:v>8.4000000000000047E-3</c:v>
                </c:pt>
                <c:pt idx="211">
                  <c:v>8.4400000000000048E-3</c:v>
                </c:pt>
                <c:pt idx="212">
                  <c:v>8.4800000000000066E-3</c:v>
                </c:pt>
                <c:pt idx="213">
                  <c:v>8.5200000000000067E-3</c:v>
                </c:pt>
                <c:pt idx="214">
                  <c:v>8.5600000000000068E-3</c:v>
                </c:pt>
                <c:pt idx="215">
                  <c:v>8.6000000000000208E-3</c:v>
                </c:pt>
                <c:pt idx="216">
                  <c:v>8.6400000000000001E-3</c:v>
                </c:pt>
                <c:pt idx="217">
                  <c:v>8.6800000000000228E-3</c:v>
                </c:pt>
                <c:pt idx="218">
                  <c:v>8.7200000000000003E-3</c:v>
                </c:pt>
                <c:pt idx="219">
                  <c:v>8.7600000000000004E-3</c:v>
                </c:pt>
                <c:pt idx="220">
                  <c:v>8.8000000000000248E-3</c:v>
                </c:pt>
                <c:pt idx="221">
                  <c:v>8.8400000000000006E-3</c:v>
                </c:pt>
                <c:pt idx="222">
                  <c:v>8.8800000000000268E-3</c:v>
                </c:pt>
                <c:pt idx="223">
                  <c:v>8.9200000000000008E-3</c:v>
                </c:pt>
                <c:pt idx="224">
                  <c:v>8.9600000000000461E-3</c:v>
                </c:pt>
                <c:pt idx="225">
                  <c:v>9.0000000000000028E-3</c:v>
                </c:pt>
                <c:pt idx="226">
                  <c:v>9.0400000000000046E-3</c:v>
                </c:pt>
                <c:pt idx="227">
                  <c:v>9.0800000000000047E-3</c:v>
                </c:pt>
                <c:pt idx="228">
                  <c:v>9.1200000000000048E-3</c:v>
                </c:pt>
                <c:pt idx="229">
                  <c:v>9.1600000000000067E-3</c:v>
                </c:pt>
                <c:pt idx="230">
                  <c:v>9.2000000000000068E-3</c:v>
                </c:pt>
                <c:pt idx="231">
                  <c:v>9.2400000000000034E-3</c:v>
                </c:pt>
                <c:pt idx="232">
                  <c:v>9.2800000000000001E-3</c:v>
                </c:pt>
                <c:pt idx="233">
                  <c:v>9.3200000000000227E-3</c:v>
                </c:pt>
                <c:pt idx="234">
                  <c:v>9.3600000000000592E-3</c:v>
                </c:pt>
                <c:pt idx="235">
                  <c:v>9.4000000000000247E-3</c:v>
                </c:pt>
                <c:pt idx="236">
                  <c:v>9.4400000000000005E-3</c:v>
                </c:pt>
                <c:pt idx="237">
                  <c:v>9.4800000000000266E-3</c:v>
                </c:pt>
                <c:pt idx="238">
                  <c:v>9.5200000000000007E-3</c:v>
                </c:pt>
                <c:pt idx="239">
                  <c:v>9.5600000000000268E-3</c:v>
                </c:pt>
                <c:pt idx="240">
                  <c:v>9.6000000000000026E-3</c:v>
                </c:pt>
                <c:pt idx="241">
                  <c:v>9.6400000000000027E-3</c:v>
                </c:pt>
                <c:pt idx="242">
                  <c:v>9.6800000000000028E-3</c:v>
                </c:pt>
                <c:pt idx="243">
                  <c:v>9.7200000000000047E-3</c:v>
                </c:pt>
                <c:pt idx="244">
                  <c:v>9.7600000000000048E-3</c:v>
                </c:pt>
                <c:pt idx="245">
                  <c:v>9.8000000000000535E-3</c:v>
                </c:pt>
                <c:pt idx="246">
                  <c:v>9.8400000000000067E-3</c:v>
                </c:pt>
                <c:pt idx="247">
                  <c:v>9.8800000000000589E-3</c:v>
                </c:pt>
                <c:pt idx="248">
                  <c:v>9.9200000000000208E-3</c:v>
                </c:pt>
                <c:pt idx="249">
                  <c:v>9.9600000000000539E-3</c:v>
                </c:pt>
                <c:pt idx="250">
                  <c:v>1.0000000000000005E-2</c:v>
                </c:pt>
                <c:pt idx="251">
                  <c:v>1.004E-2</c:v>
                </c:pt>
                <c:pt idx="252">
                  <c:v>1.008E-2</c:v>
                </c:pt>
                <c:pt idx="253">
                  <c:v>1.0120000000000001E-2</c:v>
                </c:pt>
                <c:pt idx="254">
                  <c:v>1.0160000000000001E-2</c:v>
                </c:pt>
                <c:pt idx="255">
                  <c:v>1.0200000000000001E-2</c:v>
                </c:pt>
                <c:pt idx="256">
                  <c:v>1.0240000000000001E-2</c:v>
                </c:pt>
                <c:pt idx="257">
                  <c:v>1.0280000000000001E-2</c:v>
                </c:pt>
                <c:pt idx="258">
                  <c:v>1.0320000000000001E-2</c:v>
                </c:pt>
                <c:pt idx="259">
                  <c:v>1.0360000000000001E-2</c:v>
                </c:pt>
                <c:pt idx="260">
                  <c:v>1.0400000000000001E-2</c:v>
                </c:pt>
                <c:pt idx="261">
                  <c:v>1.0440000000000001E-2</c:v>
                </c:pt>
                <c:pt idx="262">
                  <c:v>1.0480000000000001E-2</c:v>
                </c:pt>
                <c:pt idx="263">
                  <c:v>1.0520000000000003E-2</c:v>
                </c:pt>
                <c:pt idx="264">
                  <c:v>1.0560000000000003E-2</c:v>
                </c:pt>
                <c:pt idx="265">
                  <c:v>1.0600000000000021E-2</c:v>
                </c:pt>
                <c:pt idx="266">
                  <c:v>1.0640000000000005E-2</c:v>
                </c:pt>
                <c:pt idx="267">
                  <c:v>1.0680000000000005E-2</c:v>
                </c:pt>
                <c:pt idx="268">
                  <c:v>1.0720000000000021E-2</c:v>
                </c:pt>
                <c:pt idx="269">
                  <c:v>1.0760000000000021E-2</c:v>
                </c:pt>
                <c:pt idx="270">
                  <c:v>1.0800000000000021E-2</c:v>
                </c:pt>
                <c:pt idx="271">
                  <c:v>1.0840000000000021E-2</c:v>
                </c:pt>
                <c:pt idx="272">
                  <c:v>1.0880000000000023E-2</c:v>
                </c:pt>
                <c:pt idx="273">
                  <c:v>1.0920000000000023E-2</c:v>
                </c:pt>
                <c:pt idx="274">
                  <c:v>1.0960000000000053E-2</c:v>
                </c:pt>
                <c:pt idx="275">
                  <c:v>1.1000000000000055E-2</c:v>
                </c:pt>
                <c:pt idx="276">
                  <c:v>1.1040000000000055E-2</c:v>
                </c:pt>
                <c:pt idx="277">
                  <c:v>1.1080000000000052E-2</c:v>
                </c:pt>
                <c:pt idx="278">
                  <c:v>1.1120000000000001E-2</c:v>
                </c:pt>
                <c:pt idx="279">
                  <c:v>1.1160000000000041E-2</c:v>
                </c:pt>
                <c:pt idx="280">
                  <c:v>1.1200000000000055E-2</c:v>
                </c:pt>
                <c:pt idx="281">
                  <c:v>1.1240000000000056E-2</c:v>
                </c:pt>
                <c:pt idx="282">
                  <c:v>1.1280000000000054E-2</c:v>
                </c:pt>
                <c:pt idx="283">
                  <c:v>1.1320000000000057E-2</c:v>
                </c:pt>
                <c:pt idx="284">
                  <c:v>1.1360000000000063E-2</c:v>
                </c:pt>
                <c:pt idx="285">
                  <c:v>1.1400000000000063E-2</c:v>
                </c:pt>
                <c:pt idx="286">
                  <c:v>1.1440000000000058E-2</c:v>
                </c:pt>
                <c:pt idx="287">
                  <c:v>1.1480000000000063E-2</c:v>
                </c:pt>
                <c:pt idx="288">
                  <c:v>1.1520000000000063E-2</c:v>
                </c:pt>
                <c:pt idx="289">
                  <c:v>1.156000000000006E-2</c:v>
                </c:pt>
                <c:pt idx="290">
                  <c:v>1.160000000000006E-2</c:v>
                </c:pt>
                <c:pt idx="291">
                  <c:v>1.1640000000000063E-2</c:v>
                </c:pt>
                <c:pt idx="292">
                  <c:v>1.1680000000000064E-2</c:v>
                </c:pt>
                <c:pt idx="293">
                  <c:v>1.1720000000000065E-2</c:v>
                </c:pt>
                <c:pt idx="294">
                  <c:v>1.1760000000000062E-2</c:v>
                </c:pt>
                <c:pt idx="295">
                  <c:v>1.1800000000000069E-2</c:v>
                </c:pt>
                <c:pt idx="296">
                  <c:v>1.1840000000000071E-2</c:v>
                </c:pt>
                <c:pt idx="297">
                  <c:v>1.1880000000000071E-2</c:v>
                </c:pt>
                <c:pt idx="298">
                  <c:v>1.1920000000000075E-2</c:v>
                </c:pt>
                <c:pt idx="299">
                  <c:v>1.1960000000000078E-2</c:v>
                </c:pt>
                <c:pt idx="300">
                  <c:v>1.2E-2</c:v>
                </c:pt>
                <c:pt idx="301">
                  <c:v>1.204E-2</c:v>
                </c:pt>
                <c:pt idx="302">
                  <c:v>1.208E-2</c:v>
                </c:pt>
                <c:pt idx="303">
                  <c:v>1.2120000000000001E-2</c:v>
                </c:pt>
                <c:pt idx="304">
                  <c:v>1.2160000000000001E-2</c:v>
                </c:pt>
                <c:pt idx="305">
                  <c:v>1.2200000000000001E-2</c:v>
                </c:pt>
                <c:pt idx="306">
                  <c:v>1.2240000000000001E-2</c:v>
                </c:pt>
                <c:pt idx="307">
                  <c:v>1.2280000000000001E-2</c:v>
                </c:pt>
                <c:pt idx="308">
                  <c:v>1.2320000000000001E-2</c:v>
                </c:pt>
                <c:pt idx="309">
                  <c:v>1.2360000000000001E-2</c:v>
                </c:pt>
                <c:pt idx="310">
                  <c:v>1.2400000000000001E-2</c:v>
                </c:pt>
                <c:pt idx="311">
                  <c:v>1.2440000000000001E-2</c:v>
                </c:pt>
                <c:pt idx="312">
                  <c:v>1.2480000000000003E-2</c:v>
                </c:pt>
                <c:pt idx="313">
                  <c:v>1.2520000000000003E-2</c:v>
                </c:pt>
                <c:pt idx="314">
                  <c:v>1.2560000000000003E-2</c:v>
                </c:pt>
                <c:pt idx="315">
                  <c:v>1.2600000000000005E-2</c:v>
                </c:pt>
                <c:pt idx="316">
                  <c:v>1.2640000000000005E-2</c:v>
                </c:pt>
                <c:pt idx="317">
                  <c:v>1.2680000000000021E-2</c:v>
                </c:pt>
                <c:pt idx="318">
                  <c:v>1.2720000000000021E-2</c:v>
                </c:pt>
                <c:pt idx="319">
                  <c:v>1.2760000000000007E-2</c:v>
                </c:pt>
                <c:pt idx="320">
                  <c:v>1.2800000000000021E-2</c:v>
                </c:pt>
                <c:pt idx="321">
                  <c:v>1.2840000000000023E-2</c:v>
                </c:pt>
                <c:pt idx="322">
                  <c:v>1.2880000000000023E-2</c:v>
                </c:pt>
                <c:pt idx="323">
                  <c:v>1.2920000000000023E-2</c:v>
                </c:pt>
                <c:pt idx="324">
                  <c:v>1.2960000000000001E-2</c:v>
                </c:pt>
                <c:pt idx="325">
                  <c:v>1.3000000000000001E-2</c:v>
                </c:pt>
                <c:pt idx="326">
                  <c:v>1.3040000000000001E-2</c:v>
                </c:pt>
                <c:pt idx="327">
                  <c:v>1.3080000000000001E-2</c:v>
                </c:pt>
                <c:pt idx="328">
                  <c:v>1.3120000000000001E-2</c:v>
                </c:pt>
                <c:pt idx="329">
                  <c:v>1.3160000000000041E-2</c:v>
                </c:pt>
                <c:pt idx="330">
                  <c:v>1.3200000000000054E-2</c:v>
                </c:pt>
                <c:pt idx="331">
                  <c:v>1.3240000000000057E-2</c:v>
                </c:pt>
                <c:pt idx="332">
                  <c:v>1.3280000000000057E-2</c:v>
                </c:pt>
                <c:pt idx="333">
                  <c:v>1.3320000000000054E-2</c:v>
                </c:pt>
                <c:pt idx="334">
                  <c:v>1.3360000000000054E-2</c:v>
                </c:pt>
                <c:pt idx="335">
                  <c:v>1.3400000000000052E-2</c:v>
                </c:pt>
                <c:pt idx="336">
                  <c:v>1.3440000000000053E-2</c:v>
                </c:pt>
                <c:pt idx="337">
                  <c:v>1.3480000000000053E-2</c:v>
                </c:pt>
                <c:pt idx="338">
                  <c:v>1.3520000000000056E-2</c:v>
                </c:pt>
                <c:pt idx="339">
                  <c:v>1.356000000000006E-2</c:v>
                </c:pt>
                <c:pt idx="340">
                  <c:v>1.360000000000006E-2</c:v>
                </c:pt>
                <c:pt idx="341">
                  <c:v>1.364000000000006E-2</c:v>
                </c:pt>
                <c:pt idx="342">
                  <c:v>1.368000000000006E-2</c:v>
                </c:pt>
                <c:pt idx="343">
                  <c:v>1.3720000000000062E-2</c:v>
                </c:pt>
                <c:pt idx="344">
                  <c:v>1.3760000000000066E-2</c:v>
                </c:pt>
                <c:pt idx="345">
                  <c:v>1.3800000000000071E-2</c:v>
                </c:pt>
                <c:pt idx="346">
                  <c:v>1.3840000000000068E-2</c:v>
                </c:pt>
                <c:pt idx="347">
                  <c:v>1.3880000000000064E-2</c:v>
                </c:pt>
                <c:pt idx="348">
                  <c:v>1.3920000000000063E-2</c:v>
                </c:pt>
                <c:pt idx="349">
                  <c:v>1.3960000000000064E-2</c:v>
                </c:pt>
                <c:pt idx="350">
                  <c:v>1.4E-2</c:v>
                </c:pt>
                <c:pt idx="351">
                  <c:v>1.404E-2</c:v>
                </c:pt>
                <c:pt idx="352">
                  <c:v>1.4080000000000001E-2</c:v>
                </c:pt>
                <c:pt idx="353">
                  <c:v>1.4120000000000001E-2</c:v>
                </c:pt>
                <c:pt idx="354">
                  <c:v>1.4160000000000001E-2</c:v>
                </c:pt>
                <c:pt idx="355">
                  <c:v>1.4200000000000001E-2</c:v>
                </c:pt>
                <c:pt idx="356">
                  <c:v>1.4240000000000001E-2</c:v>
                </c:pt>
                <c:pt idx="357">
                  <c:v>1.4280000000000001E-2</c:v>
                </c:pt>
                <c:pt idx="358">
                  <c:v>1.4320000000000001E-2</c:v>
                </c:pt>
                <c:pt idx="359">
                  <c:v>1.4360000000000001E-2</c:v>
                </c:pt>
                <c:pt idx="360">
                  <c:v>1.4400000000000001E-2</c:v>
                </c:pt>
                <c:pt idx="361">
                  <c:v>1.4440000000000001E-2</c:v>
                </c:pt>
                <c:pt idx="362">
                  <c:v>1.4480000000000003E-2</c:v>
                </c:pt>
                <c:pt idx="363">
                  <c:v>1.4520000000000003E-2</c:v>
                </c:pt>
                <c:pt idx="364">
                  <c:v>1.4560000000000003E-2</c:v>
                </c:pt>
                <c:pt idx="365">
                  <c:v>1.4600000000000005E-2</c:v>
                </c:pt>
                <c:pt idx="366">
                  <c:v>1.4640000000000005E-2</c:v>
                </c:pt>
                <c:pt idx="367">
                  <c:v>1.4680000000000007E-2</c:v>
                </c:pt>
                <c:pt idx="368">
                  <c:v>1.4720000000000007E-2</c:v>
                </c:pt>
                <c:pt idx="369">
                  <c:v>1.4760000000000007E-2</c:v>
                </c:pt>
                <c:pt idx="370">
                  <c:v>1.4800000000000001E-2</c:v>
                </c:pt>
                <c:pt idx="371">
                  <c:v>1.4840000000000001E-2</c:v>
                </c:pt>
                <c:pt idx="372">
                  <c:v>1.4880000000000001E-2</c:v>
                </c:pt>
                <c:pt idx="373">
                  <c:v>1.4920000000000001E-2</c:v>
                </c:pt>
                <c:pt idx="374">
                  <c:v>1.4960000000000001E-2</c:v>
                </c:pt>
                <c:pt idx="375">
                  <c:v>1.5000000000000001E-2</c:v>
                </c:pt>
                <c:pt idx="376">
                  <c:v>1.5040000000000001E-2</c:v>
                </c:pt>
                <c:pt idx="377">
                  <c:v>1.5080000000000001E-2</c:v>
                </c:pt>
                <c:pt idx="378">
                  <c:v>1.5120000000000001E-2</c:v>
                </c:pt>
                <c:pt idx="379">
                  <c:v>1.5160000000000003E-2</c:v>
                </c:pt>
                <c:pt idx="380">
                  <c:v>1.5200000000000003E-2</c:v>
                </c:pt>
                <c:pt idx="381">
                  <c:v>1.5240000000000043E-2</c:v>
                </c:pt>
                <c:pt idx="382">
                  <c:v>1.528000000000005E-2</c:v>
                </c:pt>
                <c:pt idx="383">
                  <c:v>1.5320000000000052E-2</c:v>
                </c:pt>
                <c:pt idx="384">
                  <c:v>1.5360000000000021E-2</c:v>
                </c:pt>
                <c:pt idx="385">
                  <c:v>1.5400000000000021E-2</c:v>
                </c:pt>
                <c:pt idx="386">
                  <c:v>1.5440000000000021E-2</c:v>
                </c:pt>
                <c:pt idx="387">
                  <c:v>1.5480000000000051E-2</c:v>
                </c:pt>
                <c:pt idx="388">
                  <c:v>1.5520000000000051E-2</c:v>
                </c:pt>
                <c:pt idx="389">
                  <c:v>1.5560000000000053E-2</c:v>
                </c:pt>
                <c:pt idx="390">
                  <c:v>1.5600000000000055E-2</c:v>
                </c:pt>
                <c:pt idx="391">
                  <c:v>1.5640000000000001E-2</c:v>
                </c:pt>
                <c:pt idx="392">
                  <c:v>1.5680000000000003E-2</c:v>
                </c:pt>
                <c:pt idx="393">
                  <c:v>1.5720000000000001E-2</c:v>
                </c:pt>
                <c:pt idx="394">
                  <c:v>1.5760000000000003E-2</c:v>
                </c:pt>
                <c:pt idx="395">
                  <c:v>1.5800000000000043E-2</c:v>
                </c:pt>
                <c:pt idx="396">
                  <c:v>1.5840000000000003E-2</c:v>
                </c:pt>
                <c:pt idx="397">
                  <c:v>1.5880000000000043E-2</c:v>
                </c:pt>
                <c:pt idx="398">
                  <c:v>1.5920000000000021E-2</c:v>
                </c:pt>
                <c:pt idx="399">
                  <c:v>1.5960000000000005E-2</c:v>
                </c:pt>
                <c:pt idx="400">
                  <c:v>1.6000000000000021E-2</c:v>
                </c:pt>
                <c:pt idx="401">
                  <c:v>1.6040000000000061E-2</c:v>
                </c:pt>
                <c:pt idx="402">
                  <c:v>1.6080000000000021E-2</c:v>
                </c:pt>
                <c:pt idx="403">
                  <c:v>1.6120000000000061E-2</c:v>
                </c:pt>
                <c:pt idx="404">
                  <c:v>1.6160000000000074E-2</c:v>
                </c:pt>
                <c:pt idx="405">
                  <c:v>1.6200000000000023E-2</c:v>
                </c:pt>
                <c:pt idx="406">
                  <c:v>1.6240000000000063E-2</c:v>
                </c:pt>
                <c:pt idx="407">
                  <c:v>1.6280000000000076E-2</c:v>
                </c:pt>
                <c:pt idx="408">
                  <c:v>1.6320000000000074E-2</c:v>
                </c:pt>
                <c:pt idx="409">
                  <c:v>1.6360000000000079E-2</c:v>
                </c:pt>
                <c:pt idx="410">
                  <c:v>1.6400000000000001E-2</c:v>
                </c:pt>
                <c:pt idx="411">
                  <c:v>1.6440000000000041E-2</c:v>
                </c:pt>
                <c:pt idx="412">
                  <c:v>1.6480000000000074E-2</c:v>
                </c:pt>
                <c:pt idx="413">
                  <c:v>1.6520000000000073E-2</c:v>
                </c:pt>
                <c:pt idx="414">
                  <c:v>1.6560000000000078E-2</c:v>
                </c:pt>
                <c:pt idx="415">
                  <c:v>1.660000000000008E-2</c:v>
                </c:pt>
                <c:pt idx="416">
                  <c:v>1.6640000000000078E-2</c:v>
                </c:pt>
                <c:pt idx="417">
                  <c:v>1.6680000000000077E-2</c:v>
                </c:pt>
                <c:pt idx="418">
                  <c:v>1.6720000000000079E-2</c:v>
                </c:pt>
                <c:pt idx="419">
                  <c:v>1.6760000000000077E-2</c:v>
                </c:pt>
                <c:pt idx="420">
                  <c:v>1.6800000000000082E-2</c:v>
                </c:pt>
                <c:pt idx="421">
                  <c:v>1.6840000000000081E-2</c:v>
                </c:pt>
                <c:pt idx="422">
                  <c:v>1.6880000000000082E-2</c:v>
                </c:pt>
                <c:pt idx="423">
                  <c:v>1.6920000000000084E-2</c:v>
                </c:pt>
                <c:pt idx="424">
                  <c:v>1.6960000000000086E-2</c:v>
                </c:pt>
                <c:pt idx="425">
                  <c:v>1.7000000000000001E-2</c:v>
                </c:pt>
                <c:pt idx="426">
                  <c:v>1.7040000000000003E-2</c:v>
                </c:pt>
                <c:pt idx="427">
                  <c:v>1.7080000000000001E-2</c:v>
                </c:pt>
                <c:pt idx="428">
                  <c:v>1.7120000000000003E-2</c:v>
                </c:pt>
                <c:pt idx="429">
                  <c:v>1.7160000000000005E-2</c:v>
                </c:pt>
                <c:pt idx="430">
                  <c:v>1.72E-2</c:v>
                </c:pt>
                <c:pt idx="431">
                  <c:v>1.7240000000000005E-2</c:v>
                </c:pt>
                <c:pt idx="432">
                  <c:v>1.728E-2</c:v>
                </c:pt>
                <c:pt idx="433">
                  <c:v>1.7320000000000009E-2</c:v>
                </c:pt>
                <c:pt idx="434">
                  <c:v>1.736E-2</c:v>
                </c:pt>
                <c:pt idx="435">
                  <c:v>1.7400000000000009E-2</c:v>
                </c:pt>
                <c:pt idx="436">
                  <c:v>1.7440000000000001E-2</c:v>
                </c:pt>
                <c:pt idx="437">
                  <c:v>1.7480000000000002E-2</c:v>
                </c:pt>
                <c:pt idx="438">
                  <c:v>1.7520000000000001E-2</c:v>
                </c:pt>
                <c:pt idx="439">
                  <c:v>1.7560000000000003E-2</c:v>
                </c:pt>
                <c:pt idx="440">
                  <c:v>1.7600000000000001E-2</c:v>
                </c:pt>
                <c:pt idx="441">
                  <c:v>1.7640000000000003E-2</c:v>
                </c:pt>
                <c:pt idx="442">
                  <c:v>1.7680000000000001E-2</c:v>
                </c:pt>
                <c:pt idx="443">
                  <c:v>1.7720000000000003E-2</c:v>
                </c:pt>
                <c:pt idx="444">
                  <c:v>1.7760000000000001E-2</c:v>
                </c:pt>
                <c:pt idx="445">
                  <c:v>1.7800000000000003E-2</c:v>
                </c:pt>
                <c:pt idx="446">
                  <c:v>1.7840000000000005E-2</c:v>
                </c:pt>
                <c:pt idx="447">
                  <c:v>1.7880000000000021E-2</c:v>
                </c:pt>
                <c:pt idx="448">
                  <c:v>1.7920000000000005E-2</c:v>
                </c:pt>
                <c:pt idx="449">
                  <c:v>1.7960000000000021E-2</c:v>
                </c:pt>
                <c:pt idx="450">
                  <c:v>1.8000000000000023E-2</c:v>
                </c:pt>
                <c:pt idx="451">
                  <c:v>1.8040000000000007E-2</c:v>
                </c:pt>
                <c:pt idx="452">
                  <c:v>1.8080000000000023E-2</c:v>
                </c:pt>
                <c:pt idx="453">
                  <c:v>1.8120000000000063E-2</c:v>
                </c:pt>
                <c:pt idx="454">
                  <c:v>1.8160000000000023E-2</c:v>
                </c:pt>
                <c:pt idx="455">
                  <c:v>1.8200000000000063E-2</c:v>
                </c:pt>
                <c:pt idx="456">
                  <c:v>1.8240000000000076E-2</c:v>
                </c:pt>
                <c:pt idx="457">
                  <c:v>1.8280000000000001E-2</c:v>
                </c:pt>
                <c:pt idx="458">
                  <c:v>1.8320000000000041E-2</c:v>
                </c:pt>
                <c:pt idx="459">
                  <c:v>1.8360000000000001E-2</c:v>
                </c:pt>
                <c:pt idx="460">
                  <c:v>1.8400000000000041E-2</c:v>
                </c:pt>
                <c:pt idx="461">
                  <c:v>1.8440000000000074E-2</c:v>
                </c:pt>
                <c:pt idx="462">
                  <c:v>1.8480000000000073E-2</c:v>
                </c:pt>
                <c:pt idx="463">
                  <c:v>1.8520000000000075E-2</c:v>
                </c:pt>
                <c:pt idx="464">
                  <c:v>1.8560000000000073E-2</c:v>
                </c:pt>
                <c:pt idx="465">
                  <c:v>1.8600000000000075E-2</c:v>
                </c:pt>
                <c:pt idx="466">
                  <c:v>1.8640000000000077E-2</c:v>
                </c:pt>
                <c:pt idx="467">
                  <c:v>1.8680000000000078E-2</c:v>
                </c:pt>
                <c:pt idx="468">
                  <c:v>1.8720000000000077E-2</c:v>
                </c:pt>
                <c:pt idx="469">
                  <c:v>1.8760000000000079E-2</c:v>
                </c:pt>
                <c:pt idx="470">
                  <c:v>1.8800000000000074E-2</c:v>
                </c:pt>
                <c:pt idx="471">
                  <c:v>1.8840000000000075E-2</c:v>
                </c:pt>
                <c:pt idx="472">
                  <c:v>1.8880000000000077E-2</c:v>
                </c:pt>
                <c:pt idx="473">
                  <c:v>1.8920000000000076E-2</c:v>
                </c:pt>
                <c:pt idx="474">
                  <c:v>1.8960000000000077E-2</c:v>
                </c:pt>
                <c:pt idx="475">
                  <c:v>1.9000000000000083E-2</c:v>
                </c:pt>
                <c:pt idx="476">
                  <c:v>1.9040000000000074E-2</c:v>
                </c:pt>
                <c:pt idx="477">
                  <c:v>1.9080000000000083E-2</c:v>
                </c:pt>
                <c:pt idx="478">
                  <c:v>1.9120000000000078E-2</c:v>
                </c:pt>
                <c:pt idx="479">
                  <c:v>1.916000000000008E-2</c:v>
                </c:pt>
                <c:pt idx="480">
                  <c:v>1.9200000000000085E-2</c:v>
                </c:pt>
                <c:pt idx="481">
                  <c:v>1.9240000000000083E-2</c:v>
                </c:pt>
                <c:pt idx="482">
                  <c:v>1.9280000000000085E-2</c:v>
                </c:pt>
                <c:pt idx="483">
                  <c:v>1.9320000000000084E-2</c:v>
                </c:pt>
                <c:pt idx="484">
                  <c:v>1.9360000000000085E-2</c:v>
                </c:pt>
                <c:pt idx="485">
                  <c:v>1.9400000000000087E-2</c:v>
                </c:pt>
                <c:pt idx="486">
                  <c:v>1.9440000000000093E-2</c:v>
                </c:pt>
                <c:pt idx="487">
                  <c:v>1.9480000000000088E-2</c:v>
                </c:pt>
                <c:pt idx="488">
                  <c:v>1.9520000000000093E-2</c:v>
                </c:pt>
                <c:pt idx="489">
                  <c:v>1.9560000000000091E-2</c:v>
                </c:pt>
                <c:pt idx="490">
                  <c:v>1.960000000000009E-2</c:v>
                </c:pt>
                <c:pt idx="491">
                  <c:v>1.9640000000000091E-2</c:v>
                </c:pt>
                <c:pt idx="492">
                  <c:v>1.9680000000000097E-2</c:v>
                </c:pt>
                <c:pt idx="493">
                  <c:v>1.9720000000000092E-2</c:v>
                </c:pt>
                <c:pt idx="494">
                  <c:v>1.97600000000001E-2</c:v>
                </c:pt>
                <c:pt idx="495">
                  <c:v>1.9800000000000099E-2</c:v>
                </c:pt>
                <c:pt idx="496">
                  <c:v>1.9840000000000094E-2</c:v>
                </c:pt>
                <c:pt idx="497">
                  <c:v>1.9880000000000099E-2</c:v>
                </c:pt>
                <c:pt idx="498">
                  <c:v>1.9920000000000094E-2</c:v>
                </c:pt>
                <c:pt idx="499">
                  <c:v>1.9960000000000103E-2</c:v>
                </c:pt>
                <c:pt idx="500">
                  <c:v>2.0000000000000011E-2</c:v>
                </c:pt>
                <c:pt idx="501">
                  <c:v>2.0040000000000002E-2</c:v>
                </c:pt>
                <c:pt idx="502">
                  <c:v>2.0080000000000001E-2</c:v>
                </c:pt>
                <c:pt idx="503">
                  <c:v>2.0119999999999999E-2</c:v>
                </c:pt>
                <c:pt idx="504">
                  <c:v>2.0159999999999997E-2</c:v>
                </c:pt>
                <c:pt idx="505">
                  <c:v>2.0200000000000006E-2</c:v>
                </c:pt>
                <c:pt idx="506">
                  <c:v>2.0240000000000001E-2</c:v>
                </c:pt>
                <c:pt idx="507">
                  <c:v>2.0280000000000006E-2</c:v>
                </c:pt>
                <c:pt idx="508">
                  <c:v>2.0319999999999998E-2</c:v>
                </c:pt>
                <c:pt idx="509">
                  <c:v>2.0360000000000003E-2</c:v>
                </c:pt>
                <c:pt idx="510">
                  <c:v>2.0400000000000001E-2</c:v>
                </c:pt>
                <c:pt idx="511">
                  <c:v>2.044000000000001E-2</c:v>
                </c:pt>
                <c:pt idx="512">
                  <c:v>2.0480000000000002E-2</c:v>
                </c:pt>
                <c:pt idx="513">
                  <c:v>2.0519999999999997E-2</c:v>
                </c:pt>
                <c:pt idx="514">
                  <c:v>2.0559999999999998E-2</c:v>
                </c:pt>
                <c:pt idx="515">
                  <c:v>2.0600000000000011E-2</c:v>
                </c:pt>
                <c:pt idx="516">
                  <c:v>2.0640000000000002E-2</c:v>
                </c:pt>
                <c:pt idx="517">
                  <c:v>2.0680000000000011E-2</c:v>
                </c:pt>
                <c:pt idx="518">
                  <c:v>2.0719999999999999E-2</c:v>
                </c:pt>
                <c:pt idx="519">
                  <c:v>2.0759999999999997E-2</c:v>
                </c:pt>
                <c:pt idx="520">
                  <c:v>2.0800000000000006E-2</c:v>
                </c:pt>
                <c:pt idx="521">
                  <c:v>2.0840000000000011E-2</c:v>
                </c:pt>
                <c:pt idx="522">
                  <c:v>2.0880000000000006E-2</c:v>
                </c:pt>
                <c:pt idx="523">
                  <c:v>2.0919999999999998E-2</c:v>
                </c:pt>
                <c:pt idx="524">
                  <c:v>2.0960000000000003E-2</c:v>
                </c:pt>
                <c:pt idx="525">
                  <c:v>2.1000000000000012E-2</c:v>
                </c:pt>
                <c:pt idx="526">
                  <c:v>2.1040000000000052E-2</c:v>
                </c:pt>
                <c:pt idx="527">
                  <c:v>2.1080000000000012E-2</c:v>
                </c:pt>
                <c:pt idx="528">
                  <c:v>2.1120000000000003E-2</c:v>
                </c:pt>
                <c:pt idx="529">
                  <c:v>2.1159999999999998E-2</c:v>
                </c:pt>
                <c:pt idx="530">
                  <c:v>2.1200000000000042E-2</c:v>
                </c:pt>
                <c:pt idx="531">
                  <c:v>2.1240000000000002E-2</c:v>
                </c:pt>
                <c:pt idx="532">
                  <c:v>2.1280000000000011E-2</c:v>
                </c:pt>
                <c:pt idx="533">
                  <c:v>2.1319999999999999E-2</c:v>
                </c:pt>
                <c:pt idx="534">
                  <c:v>2.1360000000000001E-2</c:v>
                </c:pt>
                <c:pt idx="535">
                  <c:v>2.1400000000000002E-2</c:v>
                </c:pt>
                <c:pt idx="536">
                  <c:v>2.1440000000000011E-2</c:v>
                </c:pt>
                <c:pt idx="537">
                  <c:v>2.1480000000000016E-2</c:v>
                </c:pt>
                <c:pt idx="538">
                  <c:v>2.1520000000000001E-2</c:v>
                </c:pt>
                <c:pt idx="539">
                  <c:v>2.1560000000000003E-2</c:v>
                </c:pt>
                <c:pt idx="540">
                  <c:v>2.1600000000000012E-2</c:v>
                </c:pt>
                <c:pt idx="541">
                  <c:v>2.1640000000000052E-2</c:v>
                </c:pt>
                <c:pt idx="542">
                  <c:v>2.1680000000000012E-2</c:v>
                </c:pt>
                <c:pt idx="543">
                  <c:v>2.1720000000000003E-2</c:v>
                </c:pt>
                <c:pt idx="544">
                  <c:v>2.1759999999999998E-2</c:v>
                </c:pt>
                <c:pt idx="545">
                  <c:v>2.1800000000000052E-2</c:v>
                </c:pt>
                <c:pt idx="546">
                  <c:v>2.1840000000000012E-2</c:v>
                </c:pt>
                <c:pt idx="547">
                  <c:v>2.1880000000000052E-2</c:v>
                </c:pt>
                <c:pt idx="548">
                  <c:v>2.1919999999999999E-2</c:v>
                </c:pt>
                <c:pt idx="549">
                  <c:v>2.196E-2</c:v>
                </c:pt>
                <c:pt idx="550">
                  <c:v>2.2000000000000016E-2</c:v>
                </c:pt>
                <c:pt idx="551">
                  <c:v>2.2040000000000056E-2</c:v>
                </c:pt>
                <c:pt idx="552">
                  <c:v>2.2080000000000016E-2</c:v>
                </c:pt>
                <c:pt idx="553">
                  <c:v>2.2120000000000001E-2</c:v>
                </c:pt>
                <c:pt idx="554">
                  <c:v>2.2160000000000006E-2</c:v>
                </c:pt>
                <c:pt idx="555">
                  <c:v>2.2200000000000056E-2</c:v>
                </c:pt>
                <c:pt idx="556">
                  <c:v>2.2240000000000096E-2</c:v>
                </c:pt>
                <c:pt idx="557">
                  <c:v>2.2280000000000098E-2</c:v>
                </c:pt>
                <c:pt idx="558">
                  <c:v>2.2320000000000003E-2</c:v>
                </c:pt>
                <c:pt idx="559">
                  <c:v>2.2360000000000001E-2</c:v>
                </c:pt>
                <c:pt idx="560">
                  <c:v>2.2400000000000052E-2</c:v>
                </c:pt>
                <c:pt idx="561">
                  <c:v>2.2440000000000012E-2</c:v>
                </c:pt>
                <c:pt idx="562">
                  <c:v>2.2480000000000052E-2</c:v>
                </c:pt>
                <c:pt idx="563">
                  <c:v>2.2520000000000002E-2</c:v>
                </c:pt>
                <c:pt idx="564">
                  <c:v>2.256E-2</c:v>
                </c:pt>
                <c:pt idx="565">
                  <c:v>2.2600000000000012E-2</c:v>
                </c:pt>
                <c:pt idx="566">
                  <c:v>2.2640000000000052E-2</c:v>
                </c:pt>
                <c:pt idx="567">
                  <c:v>2.2680000000000092E-2</c:v>
                </c:pt>
                <c:pt idx="568">
                  <c:v>2.2720000000000001E-2</c:v>
                </c:pt>
                <c:pt idx="569">
                  <c:v>2.2759999999999999E-2</c:v>
                </c:pt>
                <c:pt idx="570">
                  <c:v>2.2800000000000115E-2</c:v>
                </c:pt>
                <c:pt idx="571">
                  <c:v>2.2840000000000135E-2</c:v>
                </c:pt>
                <c:pt idx="572">
                  <c:v>2.2880000000000116E-2</c:v>
                </c:pt>
                <c:pt idx="573">
                  <c:v>2.2920000000000006E-2</c:v>
                </c:pt>
                <c:pt idx="574">
                  <c:v>2.2960000000000001E-2</c:v>
                </c:pt>
                <c:pt idx="575">
                  <c:v>2.300000000000001E-2</c:v>
                </c:pt>
                <c:pt idx="576">
                  <c:v>2.3040000000000001E-2</c:v>
                </c:pt>
                <c:pt idx="577">
                  <c:v>2.308000000000001E-2</c:v>
                </c:pt>
                <c:pt idx="578">
                  <c:v>2.3119999999999988E-2</c:v>
                </c:pt>
                <c:pt idx="579">
                  <c:v>2.3159999999999997E-2</c:v>
                </c:pt>
                <c:pt idx="580">
                  <c:v>2.3200000000000002E-2</c:v>
                </c:pt>
                <c:pt idx="581">
                  <c:v>2.324E-2</c:v>
                </c:pt>
                <c:pt idx="582">
                  <c:v>2.3280000000000002E-2</c:v>
                </c:pt>
                <c:pt idx="583">
                  <c:v>2.3319999999999997E-2</c:v>
                </c:pt>
                <c:pt idx="584">
                  <c:v>2.3359999999999988E-2</c:v>
                </c:pt>
                <c:pt idx="585">
                  <c:v>2.3400000000000001E-2</c:v>
                </c:pt>
                <c:pt idx="586">
                  <c:v>2.3440000000000006E-2</c:v>
                </c:pt>
                <c:pt idx="587">
                  <c:v>2.3480000000000001E-2</c:v>
                </c:pt>
                <c:pt idx="588">
                  <c:v>2.3520000000000003E-2</c:v>
                </c:pt>
                <c:pt idx="589">
                  <c:v>2.3559999999999998E-2</c:v>
                </c:pt>
                <c:pt idx="590">
                  <c:v>2.3600000000000006E-2</c:v>
                </c:pt>
                <c:pt idx="591">
                  <c:v>2.3640000000000001E-2</c:v>
                </c:pt>
                <c:pt idx="592">
                  <c:v>2.368000000000001E-2</c:v>
                </c:pt>
                <c:pt idx="593">
                  <c:v>2.3719999999999998E-2</c:v>
                </c:pt>
                <c:pt idx="594">
                  <c:v>2.3759999999999993E-2</c:v>
                </c:pt>
                <c:pt idx="595">
                  <c:v>2.3800000000000002E-2</c:v>
                </c:pt>
                <c:pt idx="596">
                  <c:v>2.384000000000001E-2</c:v>
                </c:pt>
                <c:pt idx="597">
                  <c:v>2.3880000000000002E-2</c:v>
                </c:pt>
                <c:pt idx="598">
                  <c:v>2.3919999999999997E-2</c:v>
                </c:pt>
                <c:pt idx="599">
                  <c:v>2.3959999999999999E-2</c:v>
                </c:pt>
                <c:pt idx="600">
                  <c:v>2.4E-2</c:v>
                </c:pt>
                <c:pt idx="601">
                  <c:v>2.4040000000000002E-2</c:v>
                </c:pt>
                <c:pt idx="602">
                  <c:v>2.4080000000000001E-2</c:v>
                </c:pt>
                <c:pt idx="603">
                  <c:v>2.4120000000000003E-2</c:v>
                </c:pt>
                <c:pt idx="604">
                  <c:v>2.4159999999999997E-2</c:v>
                </c:pt>
                <c:pt idx="605">
                  <c:v>2.4200000000000006E-2</c:v>
                </c:pt>
                <c:pt idx="606">
                  <c:v>2.4240000000000001E-2</c:v>
                </c:pt>
                <c:pt idx="607">
                  <c:v>2.4280000000000006E-2</c:v>
                </c:pt>
                <c:pt idx="608">
                  <c:v>2.4319999999999998E-2</c:v>
                </c:pt>
                <c:pt idx="609">
                  <c:v>2.4360000000000003E-2</c:v>
                </c:pt>
                <c:pt idx="610">
                  <c:v>2.4400000000000002E-2</c:v>
                </c:pt>
                <c:pt idx="611">
                  <c:v>2.444000000000001E-2</c:v>
                </c:pt>
                <c:pt idx="612">
                  <c:v>2.4480000000000002E-2</c:v>
                </c:pt>
                <c:pt idx="613">
                  <c:v>2.4520000000000004E-2</c:v>
                </c:pt>
                <c:pt idx="614">
                  <c:v>2.4559999999999998E-2</c:v>
                </c:pt>
                <c:pt idx="615">
                  <c:v>2.4600000000000011E-2</c:v>
                </c:pt>
                <c:pt idx="616">
                  <c:v>2.4640000000000002E-2</c:v>
                </c:pt>
                <c:pt idx="617">
                  <c:v>2.4680000000000011E-2</c:v>
                </c:pt>
                <c:pt idx="618">
                  <c:v>2.4719999999999999E-2</c:v>
                </c:pt>
                <c:pt idx="619">
                  <c:v>2.4759999999999997E-2</c:v>
                </c:pt>
                <c:pt idx="620">
                  <c:v>2.4800000000000006E-2</c:v>
                </c:pt>
                <c:pt idx="621">
                  <c:v>2.4840000000000001E-2</c:v>
                </c:pt>
                <c:pt idx="622">
                  <c:v>2.4880000000000006E-2</c:v>
                </c:pt>
                <c:pt idx="623">
                  <c:v>2.4919999999999998E-2</c:v>
                </c:pt>
                <c:pt idx="624">
                  <c:v>2.4960000000000003E-2</c:v>
                </c:pt>
                <c:pt idx="625">
                  <c:v>2.5000000000000001E-2</c:v>
                </c:pt>
                <c:pt idx="626">
                  <c:v>2.504000000000001E-2</c:v>
                </c:pt>
                <c:pt idx="627">
                  <c:v>2.5080000000000002E-2</c:v>
                </c:pt>
                <c:pt idx="628">
                  <c:v>2.5120000000000003E-2</c:v>
                </c:pt>
                <c:pt idx="629">
                  <c:v>2.5159999999999998E-2</c:v>
                </c:pt>
                <c:pt idx="630">
                  <c:v>2.5200000000000011E-2</c:v>
                </c:pt>
                <c:pt idx="631">
                  <c:v>2.5240000000000002E-2</c:v>
                </c:pt>
                <c:pt idx="632">
                  <c:v>2.5280000000000011E-2</c:v>
                </c:pt>
                <c:pt idx="633">
                  <c:v>2.5319999999999999E-2</c:v>
                </c:pt>
                <c:pt idx="634">
                  <c:v>2.5359999999999997E-2</c:v>
                </c:pt>
                <c:pt idx="635">
                  <c:v>2.5400000000000002E-2</c:v>
                </c:pt>
                <c:pt idx="636">
                  <c:v>2.5440000000000011E-2</c:v>
                </c:pt>
                <c:pt idx="637">
                  <c:v>2.5480000000000006E-2</c:v>
                </c:pt>
                <c:pt idx="638">
                  <c:v>2.5519999999999998E-2</c:v>
                </c:pt>
                <c:pt idx="639">
                  <c:v>2.5560000000000003E-2</c:v>
                </c:pt>
                <c:pt idx="640">
                  <c:v>2.5600000000000012E-2</c:v>
                </c:pt>
                <c:pt idx="641">
                  <c:v>2.5640000000000052E-2</c:v>
                </c:pt>
                <c:pt idx="642">
                  <c:v>2.5680000000000012E-2</c:v>
                </c:pt>
                <c:pt idx="643">
                  <c:v>2.5720000000000003E-2</c:v>
                </c:pt>
                <c:pt idx="644">
                  <c:v>2.5759999999999998E-2</c:v>
                </c:pt>
                <c:pt idx="645">
                  <c:v>2.5800000000000052E-2</c:v>
                </c:pt>
                <c:pt idx="646">
                  <c:v>2.5840000000000012E-2</c:v>
                </c:pt>
                <c:pt idx="647">
                  <c:v>2.5880000000000052E-2</c:v>
                </c:pt>
                <c:pt idx="648">
                  <c:v>2.5919999999999999E-2</c:v>
                </c:pt>
                <c:pt idx="649">
                  <c:v>2.596E-2</c:v>
                </c:pt>
                <c:pt idx="650">
                  <c:v>2.6000000000000002E-2</c:v>
                </c:pt>
                <c:pt idx="651">
                  <c:v>2.6040000000000011E-2</c:v>
                </c:pt>
                <c:pt idx="652">
                  <c:v>2.6080000000000002E-2</c:v>
                </c:pt>
                <c:pt idx="653">
                  <c:v>2.6120000000000001E-2</c:v>
                </c:pt>
                <c:pt idx="654">
                  <c:v>2.6160000000000003E-2</c:v>
                </c:pt>
                <c:pt idx="655">
                  <c:v>2.6200000000000011E-2</c:v>
                </c:pt>
                <c:pt idx="656">
                  <c:v>2.6240000000000051E-2</c:v>
                </c:pt>
                <c:pt idx="657">
                  <c:v>2.6280000000000012E-2</c:v>
                </c:pt>
                <c:pt idx="658">
                  <c:v>2.6320000000000003E-2</c:v>
                </c:pt>
                <c:pt idx="659">
                  <c:v>2.6359999999999998E-2</c:v>
                </c:pt>
                <c:pt idx="660">
                  <c:v>2.6400000000000052E-2</c:v>
                </c:pt>
                <c:pt idx="661">
                  <c:v>2.6440000000000012E-2</c:v>
                </c:pt>
                <c:pt idx="662">
                  <c:v>2.6480000000000052E-2</c:v>
                </c:pt>
                <c:pt idx="663">
                  <c:v>2.6519999999999998E-2</c:v>
                </c:pt>
                <c:pt idx="664">
                  <c:v>2.6560000000000004E-2</c:v>
                </c:pt>
                <c:pt idx="665">
                  <c:v>2.6600000000000016E-2</c:v>
                </c:pt>
                <c:pt idx="666">
                  <c:v>2.6640000000000056E-2</c:v>
                </c:pt>
                <c:pt idx="667">
                  <c:v>2.6680000000000016E-2</c:v>
                </c:pt>
                <c:pt idx="668">
                  <c:v>2.6720000000000001E-2</c:v>
                </c:pt>
                <c:pt idx="669">
                  <c:v>2.6760000000000006E-2</c:v>
                </c:pt>
                <c:pt idx="670">
                  <c:v>2.6800000000000056E-2</c:v>
                </c:pt>
                <c:pt idx="671">
                  <c:v>2.6840000000000096E-2</c:v>
                </c:pt>
                <c:pt idx="672">
                  <c:v>2.6880000000000102E-2</c:v>
                </c:pt>
                <c:pt idx="673">
                  <c:v>2.6920000000000006E-2</c:v>
                </c:pt>
                <c:pt idx="674">
                  <c:v>2.6960000000000001E-2</c:v>
                </c:pt>
                <c:pt idx="675">
                  <c:v>2.7000000000000111E-2</c:v>
                </c:pt>
                <c:pt idx="676">
                  <c:v>2.7040000000000102E-2</c:v>
                </c:pt>
                <c:pt idx="677">
                  <c:v>2.7080000000000111E-2</c:v>
                </c:pt>
                <c:pt idx="678">
                  <c:v>2.7120000000000002E-2</c:v>
                </c:pt>
                <c:pt idx="679">
                  <c:v>2.7160000000000004E-2</c:v>
                </c:pt>
                <c:pt idx="680">
                  <c:v>2.7200000000000012E-2</c:v>
                </c:pt>
                <c:pt idx="681">
                  <c:v>2.7240000000000052E-2</c:v>
                </c:pt>
                <c:pt idx="682">
                  <c:v>2.7280000000000092E-2</c:v>
                </c:pt>
                <c:pt idx="683">
                  <c:v>2.7320000000000001E-2</c:v>
                </c:pt>
                <c:pt idx="684">
                  <c:v>2.7360000000000002E-2</c:v>
                </c:pt>
                <c:pt idx="685">
                  <c:v>2.7400000000000115E-2</c:v>
                </c:pt>
                <c:pt idx="686">
                  <c:v>2.7440000000000134E-2</c:v>
                </c:pt>
                <c:pt idx="687">
                  <c:v>2.7480000000000115E-2</c:v>
                </c:pt>
                <c:pt idx="688">
                  <c:v>2.7520000000000006E-2</c:v>
                </c:pt>
                <c:pt idx="689">
                  <c:v>2.7560000000000001E-2</c:v>
                </c:pt>
                <c:pt idx="690">
                  <c:v>2.7600000000000135E-2</c:v>
                </c:pt>
                <c:pt idx="691">
                  <c:v>2.7640000000000116E-2</c:v>
                </c:pt>
                <c:pt idx="692">
                  <c:v>2.7680000000000125E-2</c:v>
                </c:pt>
                <c:pt idx="693">
                  <c:v>2.7720000000000002E-2</c:v>
                </c:pt>
                <c:pt idx="694">
                  <c:v>2.776000000000001E-2</c:v>
                </c:pt>
                <c:pt idx="695">
                  <c:v>2.780000000000012E-2</c:v>
                </c:pt>
                <c:pt idx="696">
                  <c:v>2.7840000000000135E-2</c:v>
                </c:pt>
                <c:pt idx="697">
                  <c:v>2.788000000000013E-2</c:v>
                </c:pt>
                <c:pt idx="698">
                  <c:v>2.7920000000000011E-2</c:v>
                </c:pt>
                <c:pt idx="699">
                  <c:v>2.7960000000000002E-2</c:v>
                </c:pt>
                <c:pt idx="700">
                  <c:v>2.8000000000000001E-2</c:v>
                </c:pt>
                <c:pt idx="701">
                  <c:v>2.8040000000000002E-2</c:v>
                </c:pt>
                <c:pt idx="702">
                  <c:v>2.8080000000000001E-2</c:v>
                </c:pt>
                <c:pt idx="703">
                  <c:v>2.8120000000000003E-2</c:v>
                </c:pt>
                <c:pt idx="704">
                  <c:v>2.8159999999999998E-2</c:v>
                </c:pt>
                <c:pt idx="705">
                  <c:v>2.8200000000000006E-2</c:v>
                </c:pt>
                <c:pt idx="706">
                  <c:v>2.8240000000000001E-2</c:v>
                </c:pt>
                <c:pt idx="707">
                  <c:v>2.828000000000001E-2</c:v>
                </c:pt>
                <c:pt idx="708">
                  <c:v>2.8319999999999998E-2</c:v>
                </c:pt>
                <c:pt idx="709">
                  <c:v>2.8360000000000003E-2</c:v>
                </c:pt>
                <c:pt idx="710">
                  <c:v>2.8400000000000002E-2</c:v>
                </c:pt>
                <c:pt idx="711">
                  <c:v>2.844000000000001E-2</c:v>
                </c:pt>
                <c:pt idx="712">
                  <c:v>2.8480000000000002E-2</c:v>
                </c:pt>
                <c:pt idx="713">
                  <c:v>2.8519999999999997E-2</c:v>
                </c:pt>
                <c:pt idx="714">
                  <c:v>2.8559999999999999E-2</c:v>
                </c:pt>
                <c:pt idx="715">
                  <c:v>2.8600000000000011E-2</c:v>
                </c:pt>
                <c:pt idx="716">
                  <c:v>2.8640000000000002E-2</c:v>
                </c:pt>
                <c:pt idx="717">
                  <c:v>2.8680000000000001E-2</c:v>
                </c:pt>
                <c:pt idx="718">
                  <c:v>2.8719999999999999E-2</c:v>
                </c:pt>
                <c:pt idx="719">
                  <c:v>2.8759999999999997E-2</c:v>
                </c:pt>
                <c:pt idx="720">
                  <c:v>2.8800000000000006E-2</c:v>
                </c:pt>
                <c:pt idx="721">
                  <c:v>2.8840000000000001E-2</c:v>
                </c:pt>
                <c:pt idx="722">
                  <c:v>2.8880000000000006E-2</c:v>
                </c:pt>
                <c:pt idx="723">
                  <c:v>2.8919999999999998E-2</c:v>
                </c:pt>
                <c:pt idx="724">
                  <c:v>2.8960000000000003E-2</c:v>
                </c:pt>
                <c:pt idx="725">
                  <c:v>2.9000000000000001E-2</c:v>
                </c:pt>
                <c:pt idx="726">
                  <c:v>2.904000000000001E-2</c:v>
                </c:pt>
                <c:pt idx="727">
                  <c:v>2.9080000000000002E-2</c:v>
                </c:pt>
                <c:pt idx="728">
                  <c:v>2.9120000000000004E-2</c:v>
                </c:pt>
                <c:pt idx="729">
                  <c:v>2.9159999999999998E-2</c:v>
                </c:pt>
                <c:pt idx="730">
                  <c:v>2.9200000000000011E-2</c:v>
                </c:pt>
                <c:pt idx="731">
                  <c:v>2.9240000000000002E-2</c:v>
                </c:pt>
                <c:pt idx="732">
                  <c:v>2.9280000000000011E-2</c:v>
                </c:pt>
                <c:pt idx="733">
                  <c:v>2.9319999999999999E-2</c:v>
                </c:pt>
                <c:pt idx="734">
                  <c:v>2.9359999999999997E-2</c:v>
                </c:pt>
                <c:pt idx="735">
                  <c:v>2.9400000000000006E-2</c:v>
                </c:pt>
                <c:pt idx="736">
                  <c:v>2.9440000000000011E-2</c:v>
                </c:pt>
                <c:pt idx="737">
                  <c:v>2.9480000000000006E-2</c:v>
                </c:pt>
                <c:pt idx="738">
                  <c:v>2.9519999999999998E-2</c:v>
                </c:pt>
                <c:pt idx="739">
                  <c:v>2.9560000000000003E-2</c:v>
                </c:pt>
                <c:pt idx="740">
                  <c:v>2.9600000000000001E-2</c:v>
                </c:pt>
                <c:pt idx="741">
                  <c:v>2.9640000000000041E-2</c:v>
                </c:pt>
                <c:pt idx="742">
                  <c:v>2.9680000000000002E-2</c:v>
                </c:pt>
                <c:pt idx="743">
                  <c:v>2.9720000000000003E-2</c:v>
                </c:pt>
                <c:pt idx="744">
                  <c:v>2.9759999999999998E-2</c:v>
                </c:pt>
                <c:pt idx="745">
                  <c:v>2.9800000000000011E-2</c:v>
                </c:pt>
                <c:pt idx="746">
                  <c:v>2.9840000000000002E-2</c:v>
                </c:pt>
                <c:pt idx="747">
                  <c:v>2.9880000000000011E-2</c:v>
                </c:pt>
                <c:pt idx="748">
                  <c:v>2.9919999999999999E-2</c:v>
                </c:pt>
                <c:pt idx="749">
                  <c:v>2.9960000000000004E-2</c:v>
                </c:pt>
                <c:pt idx="750">
                  <c:v>3.0000000000000002E-2</c:v>
                </c:pt>
                <c:pt idx="751">
                  <c:v>3.0040000000000011E-2</c:v>
                </c:pt>
                <c:pt idx="752">
                  <c:v>3.0080000000000016E-2</c:v>
                </c:pt>
                <c:pt idx="753">
                  <c:v>3.0119999999999997E-2</c:v>
                </c:pt>
                <c:pt idx="754">
                  <c:v>3.0160000000000003E-2</c:v>
                </c:pt>
                <c:pt idx="755">
                  <c:v>3.0200000000000012E-2</c:v>
                </c:pt>
                <c:pt idx="756">
                  <c:v>3.0240000000000006E-2</c:v>
                </c:pt>
                <c:pt idx="757">
                  <c:v>3.0280000000000012E-2</c:v>
                </c:pt>
                <c:pt idx="758">
                  <c:v>3.0320000000000003E-2</c:v>
                </c:pt>
                <c:pt idx="759">
                  <c:v>3.0359999999999998E-2</c:v>
                </c:pt>
                <c:pt idx="760">
                  <c:v>3.0400000000000052E-2</c:v>
                </c:pt>
                <c:pt idx="761">
                  <c:v>3.0440000000000012E-2</c:v>
                </c:pt>
                <c:pt idx="762">
                  <c:v>3.0480000000000052E-2</c:v>
                </c:pt>
                <c:pt idx="763">
                  <c:v>3.0519999999999999E-2</c:v>
                </c:pt>
                <c:pt idx="764">
                  <c:v>3.0560000000000004E-2</c:v>
                </c:pt>
                <c:pt idx="765">
                  <c:v>3.0600000000000002E-2</c:v>
                </c:pt>
                <c:pt idx="766">
                  <c:v>3.0640000000000056E-2</c:v>
                </c:pt>
                <c:pt idx="767">
                  <c:v>3.0680000000000002E-2</c:v>
                </c:pt>
                <c:pt idx="768">
                  <c:v>3.0720000000000004E-2</c:v>
                </c:pt>
                <c:pt idx="769">
                  <c:v>3.0760000000000003E-2</c:v>
                </c:pt>
                <c:pt idx="770">
                  <c:v>3.0800000000000011E-2</c:v>
                </c:pt>
                <c:pt idx="771">
                  <c:v>3.0840000000000051E-2</c:v>
                </c:pt>
                <c:pt idx="772">
                  <c:v>3.0880000000000012E-2</c:v>
                </c:pt>
                <c:pt idx="773">
                  <c:v>3.0920000000000003E-2</c:v>
                </c:pt>
                <c:pt idx="774">
                  <c:v>3.0960000000000001E-2</c:v>
                </c:pt>
                <c:pt idx="775">
                  <c:v>3.1000000000000052E-2</c:v>
                </c:pt>
                <c:pt idx="776">
                  <c:v>3.1040000000000012E-2</c:v>
                </c:pt>
                <c:pt idx="777">
                  <c:v>3.1080000000000052E-2</c:v>
                </c:pt>
                <c:pt idx="778">
                  <c:v>3.1119999999999998E-2</c:v>
                </c:pt>
                <c:pt idx="779">
                  <c:v>3.1160000000000004E-2</c:v>
                </c:pt>
                <c:pt idx="780">
                  <c:v>3.1200000000000012E-2</c:v>
                </c:pt>
                <c:pt idx="781">
                  <c:v>3.1240000000000052E-2</c:v>
                </c:pt>
                <c:pt idx="782">
                  <c:v>3.1280000000000002E-2</c:v>
                </c:pt>
                <c:pt idx="783">
                  <c:v>3.1320000000000001E-2</c:v>
                </c:pt>
                <c:pt idx="784">
                  <c:v>3.1360000000000006E-2</c:v>
                </c:pt>
                <c:pt idx="785">
                  <c:v>3.1400000000000011E-2</c:v>
                </c:pt>
                <c:pt idx="786">
                  <c:v>3.1440000000000051E-2</c:v>
                </c:pt>
                <c:pt idx="787">
                  <c:v>3.1480000000000015E-2</c:v>
                </c:pt>
                <c:pt idx="788">
                  <c:v>3.1519999999999999E-2</c:v>
                </c:pt>
                <c:pt idx="789">
                  <c:v>3.1560000000000005E-2</c:v>
                </c:pt>
                <c:pt idx="790">
                  <c:v>3.1600000000000052E-2</c:v>
                </c:pt>
                <c:pt idx="791">
                  <c:v>3.1640000000000015E-2</c:v>
                </c:pt>
                <c:pt idx="792">
                  <c:v>3.1680000000000055E-2</c:v>
                </c:pt>
                <c:pt idx="793">
                  <c:v>3.1720000000000005E-2</c:v>
                </c:pt>
                <c:pt idx="794">
                  <c:v>3.1760000000000004E-2</c:v>
                </c:pt>
                <c:pt idx="795">
                  <c:v>3.1800000000000002E-2</c:v>
                </c:pt>
                <c:pt idx="796">
                  <c:v>3.1840000000000042E-2</c:v>
                </c:pt>
                <c:pt idx="797">
                  <c:v>3.1880000000000012E-2</c:v>
                </c:pt>
                <c:pt idx="798">
                  <c:v>3.1920000000000004E-2</c:v>
                </c:pt>
                <c:pt idx="799">
                  <c:v>3.1960000000000002E-2</c:v>
                </c:pt>
                <c:pt idx="800">
                  <c:v>3.2000000000000042E-2</c:v>
                </c:pt>
                <c:pt idx="801">
                  <c:v>3.2040000000000082E-2</c:v>
                </c:pt>
                <c:pt idx="802">
                  <c:v>3.2080000000000011E-2</c:v>
                </c:pt>
                <c:pt idx="803">
                  <c:v>3.2120000000000003E-2</c:v>
                </c:pt>
                <c:pt idx="804">
                  <c:v>3.2160000000000001E-2</c:v>
                </c:pt>
                <c:pt idx="805">
                  <c:v>3.2199999999999999E-2</c:v>
                </c:pt>
                <c:pt idx="806">
                  <c:v>3.2240000000000012E-2</c:v>
                </c:pt>
                <c:pt idx="807">
                  <c:v>3.2280000000000052E-2</c:v>
                </c:pt>
                <c:pt idx="808">
                  <c:v>3.2320000000000002E-2</c:v>
                </c:pt>
                <c:pt idx="809">
                  <c:v>3.236E-2</c:v>
                </c:pt>
                <c:pt idx="810">
                  <c:v>3.2400000000000012E-2</c:v>
                </c:pt>
                <c:pt idx="811">
                  <c:v>3.2440000000000052E-2</c:v>
                </c:pt>
                <c:pt idx="812">
                  <c:v>3.2480000000000016E-2</c:v>
                </c:pt>
                <c:pt idx="813">
                  <c:v>3.252E-2</c:v>
                </c:pt>
                <c:pt idx="814">
                  <c:v>3.2560000000000006E-2</c:v>
                </c:pt>
                <c:pt idx="815">
                  <c:v>3.260000000000015E-2</c:v>
                </c:pt>
                <c:pt idx="816">
                  <c:v>3.2640000000000016E-2</c:v>
                </c:pt>
                <c:pt idx="817">
                  <c:v>3.2680000000000056E-2</c:v>
                </c:pt>
                <c:pt idx="818">
                  <c:v>3.2720000000000006E-2</c:v>
                </c:pt>
                <c:pt idx="819">
                  <c:v>3.2760000000000004E-2</c:v>
                </c:pt>
                <c:pt idx="820">
                  <c:v>3.2800000000000155E-2</c:v>
                </c:pt>
                <c:pt idx="821">
                  <c:v>3.2840000000000154E-2</c:v>
                </c:pt>
                <c:pt idx="822">
                  <c:v>3.2880000000000152E-2</c:v>
                </c:pt>
                <c:pt idx="823">
                  <c:v>3.2920000000000005E-2</c:v>
                </c:pt>
                <c:pt idx="824">
                  <c:v>3.2960000000000003E-2</c:v>
                </c:pt>
                <c:pt idx="825">
                  <c:v>3.3000000000000002E-2</c:v>
                </c:pt>
                <c:pt idx="826">
                  <c:v>3.304E-2</c:v>
                </c:pt>
                <c:pt idx="827">
                  <c:v>3.3080000000000005E-2</c:v>
                </c:pt>
                <c:pt idx="828">
                  <c:v>3.3120000000000004E-2</c:v>
                </c:pt>
                <c:pt idx="829">
                  <c:v>3.3159999999999995E-2</c:v>
                </c:pt>
                <c:pt idx="830">
                  <c:v>3.32E-2</c:v>
                </c:pt>
                <c:pt idx="831">
                  <c:v>3.3240000000000006E-2</c:v>
                </c:pt>
                <c:pt idx="832">
                  <c:v>3.3280000000000004E-2</c:v>
                </c:pt>
                <c:pt idx="833">
                  <c:v>3.3319999999999995E-2</c:v>
                </c:pt>
                <c:pt idx="834">
                  <c:v>3.3360000000000001E-2</c:v>
                </c:pt>
                <c:pt idx="835">
                  <c:v>3.3400000000000006E-2</c:v>
                </c:pt>
                <c:pt idx="836">
                  <c:v>3.3440000000000004E-2</c:v>
                </c:pt>
                <c:pt idx="837">
                  <c:v>3.348000000000001E-2</c:v>
                </c:pt>
                <c:pt idx="838">
                  <c:v>3.3520000000000001E-2</c:v>
                </c:pt>
                <c:pt idx="839">
                  <c:v>3.356E-2</c:v>
                </c:pt>
                <c:pt idx="840">
                  <c:v>3.3600000000000005E-2</c:v>
                </c:pt>
                <c:pt idx="841">
                  <c:v>3.364000000000001E-2</c:v>
                </c:pt>
                <c:pt idx="842">
                  <c:v>3.3680000000000002E-2</c:v>
                </c:pt>
                <c:pt idx="843">
                  <c:v>3.372E-2</c:v>
                </c:pt>
                <c:pt idx="844">
                  <c:v>3.3760000000000005E-2</c:v>
                </c:pt>
                <c:pt idx="845">
                  <c:v>3.3800000000000011E-2</c:v>
                </c:pt>
                <c:pt idx="846">
                  <c:v>3.3840000000000002E-2</c:v>
                </c:pt>
                <c:pt idx="847">
                  <c:v>3.388E-2</c:v>
                </c:pt>
                <c:pt idx="848">
                  <c:v>3.3920000000000006E-2</c:v>
                </c:pt>
                <c:pt idx="849">
                  <c:v>3.3960000000000004E-2</c:v>
                </c:pt>
                <c:pt idx="850">
                  <c:v>3.4000000000000002E-2</c:v>
                </c:pt>
                <c:pt idx="851">
                  <c:v>3.4040000000000001E-2</c:v>
                </c:pt>
                <c:pt idx="852">
                  <c:v>3.4080000000000006E-2</c:v>
                </c:pt>
                <c:pt idx="853">
                  <c:v>3.4120000000000004E-2</c:v>
                </c:pt>
                <c:pt idx="854">
                  <c:v>3.4160000000000003E-2</c:v>
                </c:pt>
                <c:pt idx="855">
                  <c:v>3.4200000000000001E-2</c:v>
                </c:pt>
                <c:pt idx="856">
                  <c:v>3.4240000000000013E-2</c:v>
                </c:pt>
                <c:pt idx="857">
                  <c:v>3.4280000000000005E-2</c:v>
                </c:pt>
                <c:pt idx="858">
                  <c:v>3.4320000000000003E-2</c:v>
                </c:pt>
                <c:pt idx="859">
                  <c:v>3.4360000000000002E-2</c:v>
                </c:pt>
                <c:pt idx="860">
                  <c:v>3.44E-2</c:v>
                </c:pt>
                <c:pt idx="861">
                  <c:v>3.4440000000000005E-2</c:v>
                </c:pt>
                <c:pt idx="862">
                  <c:v>3.4480000000000011E-2</c:v>
                </c:pt>
                <c:pt idx="863">
                  <c:v>3.4520000000000002E-2</c:v>
                </c:pt>
                <c:pt idx="864">
                  <c:v>3.456E-2</c:v>
                </c:pt>
                <c:pt idx="865">
                  <c:v>3.4600000000000006E-2</c:v>
                </c:pt>
                <c:pt idx="866">
                  <c:v>3.4640000000000011E-2</c:v>
                </c:pt>
                <c:pt idx="867">
                  <c:v>3.4680000000000002E-2</c:v>
                </c:pt>
                <c:pt idx="868">
                  <c:v>3.4720000000000001E-2</c:v>
                </c:pt>
                <c:pt idx="869">
                  <c:v>3.4760000000000006E-2</c:v>
                </c:pt>
                <c:pt idx="870">
                  <c:v>3.4800000000000011E-2</c:v>
                </c:pt>
                <c:pt idx="871">
                  <c:v>3.484000000000001E-2</c:v>
                </c:pt>
                <c:pt idx="872">
                  <c:v>3.4880000000000001E-2</c:v>
                </c:pt>
                <c:pt idx="873">
                  <c:v>3.492E-2</c:v>
                </c:pt>
                <c:pt idx="874">
                  <c:v>3.4960000000000005E-2</c:v>
                </c:pt>
                <c:pt idx="875">
                  <c:v>3.500000000000001E-2</c:v>
                </c:pt>
                <c:pt idx="876">
                  <c:v>3.5040000000000002E-2</c:v>
                </c:pt>
                <c:pt idx="877">
                  <c:v>3.5080000000000014E-2</c:v>
                </c:pt>
                <c:pt idx="878">
                  <c:v>3.5120000000000005E-2</c:v>
                </c:pt>
                <c:pt idx="879">
                  <c:v>3.5160000000000004E-2</c:v>
                </c:pt>
                <c:pt idx="880">
                  <c:v>3.5200000000000002E-2</c:v>
                </c:pt>
                <c:pt idx="881">
                  <c:v>3.5240000000000014E-2</c:v>
                </c:pt>
                <c:pt idx="882">
                  <c:v>3.5280000000000006E-2</c:v>
                </c:pt>
                <c:pt idx="883">
                  <c:v>3.5320000000000004E-2</c:v>
                </c:pt>
                <c:pt idx="884">
                  <c:v>3.5360000000000003E-2</c:v>
                </c:pt>
                <c:pt idx="885">
                  <c:v>3.5400000000000001E-2</c:v>
                </c:pt>
                <c:pt idx="886">
                  <c:v>3.5440000000000006E-2</c:v>
                </c:pt>
                <c:pt idx="887">
                  <c:v>3.5480000000000012E-2</c:v>
                </c:pt>
                <c:pt idx="888">
                  <c:v>3.5520000000000003E-2</c:v>
                </c:pt>
                <c:pt idx="889">
                  <c:v>3.5560000000000001E-2</c:v>
                </c:pt>
                <c:pt idx="890">
                  <c:v>3.5600000000000041E-2</c:v>
                </c:pt>
                <c:pt idx="891">
                  <c:v>3.5640000000000012E-2</c:v>
                </c:pt>
                <c:pt idx="892">
                  <c:v>3.568000000000001E-2</c:v>
                </c:pt>
                <c:pt idx="893">
                  <c:v>3.5720000000000002E-2</c:v>
                </c:pt>
                <c:pt idx="894">
                  <c:v>3.576E-2</c:v>
                </c:pt>
                <c:pt idx="895">
                  <c:v>3.5800000000000012E-2</c:v>
                </c:pt>
                <c:pt idx="896">
                  <c:v>3.5840000000000011E-2</c:v>
                </c:pt>
                <c:pt idx="897">
                  <c:v>3.5880000000000002E-2</c:v>
                </c:pt>
                <c:pt idx="898">
                  <c:v>3.5920000000000001E-2</c:v>
                </c:pt>
                <c:pt idx="899">
                  <c:v>3.5960000000000006E-2</c:v>
                </c:pt>
                <c:pt idx="900">
                  <c:v>3.6000000000000011E-2</c:v>
                </c:pt>
                <c:pt idx="901">
                  <c:v>3.6040000000000016E-2</c:v>
                </c:pt>
                <c:pt idx="902">
                  <c:v>3.6080000000000015E-2</c:v>
                </c:pt>
                <c:pt idx="903">
                  <c:v>3.6120000000000006E-2</c:v>
                </c:pt>
                <c:pt idx="904">
                  <c:v>3.6160000000000005E-2</c:v>
                </c:pt>
                <c:pt idx="905">
                  <c:v>3.6200000000000052E-2</c:v>
                </c:pt>
                <c:pt idx="906">
                  <c:v>3.6240000000000015E-2</c:v>
                </c:pt>
                <c:pt idx="907">
                  <c:v>3.6280000000000055E-2</c:v>
                </c:pt>
                <c:pt idx="908">
                  <c:v>3.6320000000000005E-2</c:v>
                </c:pt>
                <c:pt idx="909">
                  <c:v>3.6360000000000003E-2</c:v>
                </c:pt>
                <c:pt idx="910">
                  <c:v>3.6400000000000016E-2</c:v>
                </c:pt>
                <c:pt idx="911">
                  <c:v>3.6440000000000056E-2</c:v>
                </c:pt>
                <c:pt idx="912">
                  <c:v>3.6480000000000012E-2</c:v>
                </c:pt>
                <c:pt idx="913">
                  <c:v>3.6520000000000004E-2</c:v>
                </c:pt>
                <c:pt idx="914">
                  <c:v>3.6560000000000002E-2</c:v>
                </c:pt>
                <c:pt idx="915">
                  <c:v>3.6600000000000042E-2</c:v>
                </c:pt>
                <c:pt idx="916">
                  <c:v>3.6640000000000082E-2</c:v>
                </c:pt>
                <c:pt idx="917">
                  <c:v>3.6680000000000011E-2</c:v>
                </c:pt>
                <c:pt idx="918">
                  <c:v>3.6720000000000003E-2</c:v>
                </c:pt>
                <c:pt idx="919">
                  <c:v>3.6760000000000001E-2</c:v>
                </c:pt>
                <c:pt idx="920">
                  <c:v>3.6800000000000152E-2</c:v>
                </c:pt>
                <c:pt idx="921">
                  <c:v>3.6840000000000012E-2</c:v>
                </c:pt>
                <c:pt idx="922">
                  <c:v>3.6880000000000052E-2</c:v>
                </c:pt>
                <c:pt idx="923">
                  <c:v>3.6920000000000001E-2</c:v>
                </c:pt>
                <c:pt idx="924">
                  <c:v>3.696E-2</c:v>
                </c:pt>
                <c:pt idx="925">
                  <c:v>3.7000000000000012E-2</c:v>
                </c:pt>
                <c:pt idx="926">
                  <c:v>3.7040000000000052E-2</c:v>
                </c:pt>
                <c:pt idx="927">
                  <c:v>3.7080000000000092E-2</c:v>
                </c:pt>
                <c:pt idx="928">
                  <c:v>3.712E-2</c:v>
                </c:pt>
                <c:pt idx="929">
                  <c:v>3.7160000000000006E-2</c:v>
                </c:pt>
                <c:pt idx="930">
                  <c:v>3.7200000000000052E-2</c:v>
                </c:pt>
                <c:pt idx="931">
                  <c:v>3.7240000000000016E-2</c:v>
                </c:pt>
                <c:pt idx="932">
                  <c:v>3.7280000000000056E-2</c:v>
                </c:pt>
                <c:pt idx="933">
                  <c:v>3.7320000000000006E-2</c:v>
                </c:pt>
                <c:pt idx="934">
                  <c:v>3.7360000000000004E-2</c:v>
                </c:pt>
                <c:pt idx="935">
                  <c:v>3.7400000000000162E-2</c:v>
                </c:pt>
                <c:pt idx="936">
                  <c:v>3.7440000000000161E-2</c:v>
                </c:pt>
                <c:pt idx="937">
                  <c:v>3.7480000000000159E-2</c:v>
                </c:pt>
                <c:pt idx="938">
                  <c:v>3.7520000000000005E-2</c:v>
                </c:pt>
                <c:pt idx="939">
                  <c:v>3.7560000000000003E-2</c:v>
                </c:pt>
                <c:pt idx="940">
                  <c:v>3.7600000000000154E-2</c:v>
                </c:pt>
                <c:pt idx="941">
                  <c:v>3.7640000000000153E-2</c:v>
                </c:pt>
                <c:pt idx="942">
                  <c:v>3.7680000000000012E-2</c:v>
                </c:pt>
                <c:pt idx="943">
                  <c:v>3.7720000000000004E-2</c:v>
                </c:pt>
                <c:pt idx="944">
                  <c:v>3.7760000000000002E-2</c:v>
                </c:pt>
                <c:pt idx="945">
                  <c:v>3.7800000000000153E-2</c:v>
                </c:pt>
                <c:pt idx="946">
                  <c:v>3.7840000000000172E-2</c:v>
                </c:pt>
                <c:pt idx="947">
                  <c:v>3.7880000000000164E-2</c:v>
                </c:pt>
                <c:pt idx="948">
                  <c:v>3.7920000000000002E-2</c:v>
                </c:pt>
                <c:pt idx="949">
                  <c:v>3.7960000000000001E-2</c:v>
                </c:pt>
                <c:pt idx="950">
                  <c:v>3.8000000000000006E-2</c:v>
                </c:pt>
                <c:pt idx="951">
                  <c:v>3.8040000000000004E-2</c:v>
                </c:pt>
                <c:pt idx="952">
                  <c:v>3.808000000000001E-2</c:v>
                </c:pt>
                <c:pt idx="953">
                  <c:v>3.8120000000000001E-2</c:v>
                </c:pt>
                <c:pt idx="954">
                  <c:v>3.8159999999999999E-2</c:v>
                </c:pt>
                <c:pt idx="955">
                  <c:v>3.8200000000000005E-2</c:v>
                </c:pt>
                <c:pt idx="956">
                  <c:v>3.824000000000001E-2</c:v>
                </c:pt>
                <c:pt idx="957">
                  <c:v>3.8280000000000002E-2</c:v>
                </c:pt>
                <c:pt idx="958">
                  <c:v>3.832E-2</c:v>
                </c:pt>
                <c:pt idx="959">
                  <c:v>3.8360000000000005E-2</c:v>
                </c:pt>
                <c:pt idx="960">
                  <c:v>3.8400000000000011E-2</c:v>
                </c:pt>
                <c:pt idx="961">
                  <c:v>3.8440000000000002E-2</c:v>
                </c:pt>
                <c:pt idx="962">
                  <c:v>3.848E-2</c:v>
                </c:pt>
                <c:pt idx="963">
                  <c:v>3.8520000000000006E-2</c:v>
                </c:pt>
                <c:pt idx="964">
                  <c:v>3.8560000000000004E-2</c:v>
                </c:pt>
                <c:pt idx="965">
                  <c:v>3.8600000000000002E-2</c:v>
                </c:pt>
                <c:pt idx="966">
                  <c:v>3.8640000000000001E-2</c:v>
                </c:pt>
                <c:pt idx="967">
                  <c:v>3.8680000000000006E-2</c:v>
                </c:pt>
                <c:pt idx="968">
                  <c:v>3.8720000000000004E-2</c:v>
                </c:pt>
                <c:pt idx="969">
                  <c:v>3.8760000000000003E-2</c:v>
                </c:pt>
                <c:pt idx="970">
                  <c:v>3.8800000000000001E-2</c:v>
                </c:pt>
                <c:pt idx="971">
                  <c:v>3.8840000000000006E-2</c:v>
                </c:pt>
                <c:pt idx="972">
                  <c:v>3.8880000000000005E-2</c:v>
                </c:pt>
                <c:pt idx="973">
                  <c:v>3.8920000000000003E-2</c:v>
                </c:pt>
                <c:pt idx="974">
                  <c:v>3.8960000000000002E-2</c:v>
                </c:pt>
                <c:pt idx="975">
                  <c:v>3.9000000000000014E-2</c:v>
                </c:pt>
                <c:pt idx="976">
                  <c:v>3.9040000000000005E-2</c:v>
                </c:pt>
                <c:pt idx="977">
                  <c:v>3.9080000000000011E-2</c:v>
                </c:pt>
                <c:pt idx="978">
                  <c:v>3.9120000000000002E-2</c:v>
                </c:pt>
                <c:pt idx="979">
                  <c:v>3.916E-2</c:v>
                </c:pt>
                <c:pt idx="980">
                  <c:v>3.9200000000000006E-2</c:v>
                </c:pt>
                <c:pt idx="981">
                  <c:v>3.9240000000000011E-2</c:v>
                </c:pt>
                <c:pt idx="982">
                  <c:v>3.9280000000000002E-2</c:v>
                </c:pt>
                <c:pt idx="983">
                  <c:v>3.9320000000000001E-2</c:v>
                </c:pt>
                <c:pt idx="984">
                  <c:v>3.9360000000000006E-2</c:v>
                </c:pt>
                <c:pt idx="985">
                  <c:v>3.9400000000000011E-2</c:v>
                </c:pt>
                <c:pt idx="986">
                  <c:v>3.944000000000001E-2</c:v>
                </c:pt>
                <c:pt idx="987">
                  <c:v>3.9480000000000001E-2</c:v>
                </c:pt>
                <c:pt idx="988">
                  <c:v>3.9520000000000007E-2</c:v>
                </c:pt>
                <c:pt idx="989">
                  <c:v>3.9560000000000005E-2</c:v>
                </c:pt>
                <c:pt idx="990">
                  <c:v>3.960000000000001E-2</c:v>
                </c:pt>
                <c:pt idx="991">
                  <c:v>3.9640000000000002E-2</c:v>
                </c:pt>
                <c:pt idx="992">
                  <c:v>3.9680000000000042E-2</c:v>
                </c:pt>
                <c:pt idx="993">
                  <c:v>3.9720000000000005E-2</c:v>
                </c:pt>
                <c:pt idx="994">
                  <c:v>3.9760000000000004E-2</c:v>
                </c:pt>
                <c:pt idx="995">
                  <c:v>3.9800000000000002E-2</c:v>
                </c:pt>
                <c:pt idx="996">
                  <c:v>3.9840000000000014E-2</c:v>
                </c:pt>
                <c:pt idx="997">
                  <c:v>3.9880000000000006E-2</c:v>
                </c:pt>
                <c:pt idx="998">
                  <c:v>3.9920000000000004E-2</c:v>
                </c:pt>
                <c:pt idx="999">
                  <c:v>3.9960000000000002E-2</c:v>
                </c:pt>
                <c:pt idx="1000">
                  <c:v>4.0000000000000022E-2</c:v>
                </c:pt>
                <c:pt idx="1001">
                  <c:v>4.0040000000000006E-2</c:v>
                </c:pt>
                <c:pt idx="1002">
                  <c:v>4.0080000000000011E-2</c:v>
                </c:pt>
                <c:pt idx="1003">
                  <c:v>4.0120000000000003E-2</c:v>
                </c:pt>
                <c:pt idx="1004">
                  <c:v>4.0160000000000001E-2</c:v>
                </c:pt>
                <c:pt idx="1005">
                  <c:v>4.0200000000000007E-2</c:v>
                </c:pt>
                <c:pt idx="1006">
                  <c:v>4.0240000000000005E-2</c:v>
                </c:pt>
                <c:pt idx="1007">
                  <c:v>4.0280000000000003E-2</c:v>
                </c:pt>
                <c:pt idx="1008">
                  <c:v>4.0320000000000002E-2</c:v>
                </c:pt>
                <c:pt idx="1009">
                  <c:v>4.0360000000000104E-2</c:v>
                </c:pt>
                <c:pt idx="1010">
                  <c:v>4.0400000000000012E-2</c:v>
                </c:pt>
                <c:pt idx="1011">
                  <c:v>4.0440000000000004E-2</c:v>
                </c:pt>
                <c:pt idx="1012">
                  <c:v>4.0480000000000002E-2</c:v>
                </c:pt>
                <c:pt idx="1013">
                  <c:v>4.052E-2</c:v>
                </c:pt>
                <c:pt idx="1014">
                  <c:v>4.0560000000000013E-2</c:v>
                </c:pt>
                <c:pt idx="1015">
                  <c:v>4.0599999999999997E-2</c:v>
                </c:pt>
                <c:pt idx="1016">
                  <c:v>4.0639999999999996E-2</c:v>
                </c:pt>
                <c:pt idx="1017">
                  <c:v>4.0680000000000001E-2</c:v>
                </c:pt>
                <c:pt idx="1018">
                  <c:v>4.0720000000000013E-2</c:v>
                </c:pt>
                <c:pt idx="1019">
                  <c:v>4.0760000000000123E-2</c:v>
                </c:pt>
                <c:pt idx="1020">
                  <c:v>4.0800000000000003E-2</c:v>
                </c:pt>
                <c:pt idx="1021">
                  <c:v>4.0840000000000001E-2</c:v>
                </c:pt>
                <c:pt idx="1022">
                  <c:v>4.0880000000000014E-2</c:v>
                </c:pt>
                <c:pt idx="1023">
                  <c:v>4.0920000000000012E-2</c:v>
                </c:pt>
                <c:pt idx="1024">
                  <c:v>4.0960000000000003E-2</c:v>
                </c:pt>
                <c:pt idx="1025">
                  <c:v>4.1000000000000002E-2</c:v>
                </c:pt>
                <c:pt idx="1026">
                  <c:v>4.1039999999999986E-2</c:v>
                </c:pt>
                <c:pt idx="1027">
                  <c:v>4.1080000000000012E-2</c:v>
                </c:pt>
                <c:pt idx="1028">
                  <c:v>4.1119999999999997E-2</c:v>
                </c:pt>
                <c:pt idx="1029">
                  <c:v>4.1160000000000002E-2</c:v>
                </c:pt>
                <c:pt idx="1030">
                  <c:v>4.1199999999999987E-2</c:v>
                </c:pt>
                <c:pt idx="1031">
                  <c:v>4.1239999999999985E-2</c:v>
                </c:pt>
                <c:pt idx="1032">
                  <c:v>4.1279999999999956E-2</c:v>
                </c:pt>
                <c:pt idx="1033">
                  <c:v>4.1320000000000003E-2</c:v>
                </c:pt>
                <c:pt idx="1034">
                  <c:v>4.1360000000000022E-2</c:v>
                </c:pt>
                <c:pt idx="1035">
                  <c:v>4.1400000000000013E-2</c:v>
                </c:pt>
                <c:pt idx="1036">
                  <c:v>4.1440000000000005E-2</c:v>
                </c:pt>
                <c:pt idx="1037">
                  <c:v>4.1480000000000003E-2</c:v>
                </c:pt>
                <c:pt idx="1038">
                  <c:v>4.1519999999999987E-2</c:v>
                </c:pt>
                <c:pt idx="1039">
                  <c:v>4.1560000000000014E-2</c:v>
                </c:pt>
                <c:pt idx="1040">
                  <c:v>4.1600000000000005E-2</c:v>
                </c:pt>
                <c:pt idx="1041">
                  <c:v>4.1639999999999976E-2</c:v>
                </c:pt>
                <c:pt idx="1042">
                  <c:v>4.1679999999999946E-2</c:v>
                </c:pt>
                <c:pt idx="1043">
                  <c:v>4.172E-2</c:v>
                </c:pt>
                <c:pt idx="1044">
                  <c:v>4.1760000000000012E-2</c:v>
                </c:pt>
                <c:pt idx="1045">
                  <c:v>4.1800000000000004E-2</c:v>
                </c:pt>
                <c:pt idx="1046">
                  <c:v>4.1839999999999995E-2</c:v>
                </c:pt>
                <c:pt idx="1047">
                  <c:v>4.1880000000000001E-2</c:v>
                </c:pt>
                <c:pt idx="1048">
                  <c:v>4.1920000000000006E-2</c:v>
                </c:pt>
                <c:pt idx="1049">
                  <c:v>4.1960000000000004E-2</c:v>
                </c:pt>
                <c:pt idx="1050">
                  <c:v>4.2000000000000023E-2</c:v>
                </c:pt>
                <c:pt idx="1051">
                  <c:v>4.2040000000000001E-2</c:v>
                </c:pt>
                <c:pt idx="1052">
                  <c:v>4.2080000000000013E-2</c:v>
                </c:pt>
                <c:pt idx="1053">
                  <c:v>4.2120000000000012E-2</c:v>
                </c:pt>
                <c:pt idx="1054">
                  <c:v>4.2160000000000024E-2</c:v>
                </c:pt>
                <c:pt idx="1055">
                  <c:v>4.2200000000000001E-2</c:v>
                </c:pt>
                <c:pt idx="1056">
                  <c:v>4.2240000000000007E-2</c:v>
                </c:pt>
                <c:pt idx="1057">
                  <c:v>4.2280000000000012E-2</c:v>
                </c:pt>
                <c:pt idx="1058">
                  <c:v>4.2320000000000003E-2</c:v>
                </c:pt>
                <c:pt idx="1059">
                  <c:v>4.2360000000000134E-2</c:v>
                </c:pt>
                <c:pt idx="1060">
                  <c:v>4.2400000000000014E-2</c:v>
                </c:pt>
                <c:pt idx="1061">
                  <c:v>4.2440000000000012E-2</c:v>
                </c:pt>
                <c:pt idx="1062">
                  <c:v>4.2480000000000004E-2</c:v>
                </c:pt>
                <c:pt idx="1063">
                  <c:v>4.2520000000000002E-2</c:v>
                </c:pt>
                <c:pt idx="1064">
                  <c:v>4.2560000000000014E-2</c:v>
                </c:pt>
                <c:pt idx="1065">
                  <c:v>4.2600000000000013E-2</c:v>
                </c:pt>
                <c:pt idx="1066">
                  <c:v>4.2639999999999997E-2</c:v>
                </c:pt>
                <c:pt idx="1067">
                  <c:v>4.2680000000000003E-2</c:v>
                </c:pt>
                <c:pt idx="1068">
                  <c:v>4.2720000000000022E-2</c:v>
                </c:pt>
                <c:pt idx="1069">
                  <c:v>4.2760000000000124E-2</c:v>
                </c:pt>
                <c:pt idx="1070">
                  <c:v>4.2800000000000032E-2</c:v>
                </c:pt>
                <c:pt idx="1071">
                  <c:v>4.2840000000000003E-2</c:v>
                </c:pt>
                <c:pt idx="1072">
                  <c:v>4.2880000000000022E-2</c:v>
                </c:pt>
                <c:pt idx="1073">
                  <c:v>4.2920000000000014E-2</c:v>
                </c:pt>
                <c:pt idx="1074">
                  <c:v>4.2960000000000033E-2</c:v>
                </c:pt>
                <c:pt idx="1075">
                  <c:v>4.3000000000000003E-2</c:v>
                </c:pt>
                <c:pt idx="1076">
                  <c:v>4.3040000000000002E-2</c:v>
                </c:pt>
                <c:pt idx="1077">
                  <c:v>4.308E-2</c:v>
                </c:pt>
                <c:pt idx="1078">
                  <c:v>4.3120000000000006E-2</c:v>
                </c:pt>
                <c:pt idx="1079">
                  <c:v>4.3160000000000004E-2</c:v>
                </c:pt>
                <c:pt idx="1080">
                  <c:v>4.3199999999999995E-2</c:v>
                </c:pt>
                <c:pt idx="1081">
                  <c:v>4.3239999999999987E-2</c:v>
                </c:pt>
                <c:pt idx="1082">
                  <c:v>4.3280000000000006E-2</c:v>
                </c:pt>
                <c:pt idx="1083">
                  <c:v>4.3320000000000004E-2</c:v>
                </c:pt>
                <c:pt idx="1084">
                  <c:v>4.3360000000000024E-2</c:v>
                </c:pt>
                <c:pt idx="1085">
                  <c:v>4.3400000000000001E-2</c:v>
                </c:pt>
                <c:pt idx="1086">
                  <c:v>4.3440000000000006E-2</c:v>
                </c:pt>
                <c:pt idx="1087">
                  <c:v>4.3480000000000012E-2</c:v>
                </c:pt>
                <c:pt idx="1088">
                  <c:v>4.3519999999999996E-2</c:v>
                </c:pt>
                <c:pt idx="1089">
                  <c:v>4.3560000000000001E-2</c:v>
                </c:pt>
                <c:pt idx="1090">
                  <c:v>4.3600000000000007E-2</c:v>
                </c:pt>
                <c:pt idx="1091">
                  <c:v>4.3640000000000005E-2</c:v>
                </c:pt>
                <c:pt idx="1092">
                  <c:v>4.3679999999999976E-2</c:v>
                </c:pt>
                <c:pt idx="1093">
                  <c:v>4.3720000000000002E-2</c:v>
                </c:pt>
                <c:pt idx="1094">
                  <c:v>4.3760000000000014E-2</c:v>
                </c:pt>
                <c:pt idx="1095">
                  <c:v>4.3800000000000013E-2</c:v>
                </c:pt>
                <c:pt idx="1096">
                  <c:v>4.3839999999999997E-2</c:v>
                </c:pt>
                <c:pt idx="1097">
                  <c:v>4.3880000000000002E-2</c:v>
                </c:pt>
                <c:pt idx="1098">
                  <c:v>4.3920000000000001E-2</c:v>
                </c:pt>
                <c:pt idx="1099">
                  <c:v>4.3960000000000013E-2</c:v>
                </c:pt>
                <c:pt idx="1100">
                  <c:v>4.4000000000000032E-2</c:v>
                </c:pt>
                <c:pt idx="1101">
                  <c:v>4.4040000000000003E-2</c:v>
                </c:pt>
                <c:pt idx="1102">
                  <c:v>4.4080000000000112E-2</c:v>
                </c:pt>
                <c:pt idx="1103">
                  <c:v>4.4120000000000013E-2</c:v>
                </c:pt>
                <c:pt idx="1104">
                  <c:v>4.4160000000000033E-2</c:v>
                </c:pt>
                <c:pt idx="1105">
                  <c:v>4.4200000000000003E-2</c:v>
                </c:pt>
                <c:pt idx="1106">
                  <c:v>4.4240000000000002E-2</c:v>
                </c:pt>
                <c:pt idx="1107">
                  <c:v>4.4280000000000014E-2</c:v>
                </c:pt>
                <c:pt idx="1108">
                  <c:v>4.4320000000000033E-2</c:v>
                </c:pt>
                <c:pt idx="1109">
                  <c:v>4.4360000000000246E-2</c:v>
                </c:pt>
                <c:pt idx="1110">
                  <c:v>4.4400000000000113E-2</c:v>
                </c:pt>
                <c:pt idx="1111">
                  <c:v>4.4440000000000014E-2</c:v>
                </c:pt>
                <c:pt idx="1112">
                  <c:v>4.4480000000000033E-2</c:v>
                </c:pt>
                <c:pt idx="1113">
                  <c:v>4.4520000000000004E-2</c:v>
                </c:pt>
                <c:pt idx="1114">
                  <c:v>4.4560000000000113E-2</c:v>
                </c:pt>
                <c:pt idx="1115">
                  <c:v>4.4600000000000022E-2</c:v>
                </c:pt>
                <c:pt idx="1116">
                  <c:v>4.4640000000000006E-2</c:v>
                </c:pt>
                <c:pt idx="1117">
                  <c:v>4.4680000000000004E-2</c:v>
                </c:pt>
                <c:pt idx="1118">
                  <c:v>4.4720000000000024E-2</c:v>
                </c:pt>
                <c:pt idx="1119">
                  <c:v>4.4760000000000306E-2</c:v>
                </c:pt>
                <c:pt idx="1120">
                  <c:v>4.4800000000000034E-2</c:v>
                </c:pt>
                <c:pt idx="1121">
                  <c:v>4.4840000000000012E-2</c:v>
                </c:pt>
                <c:pt idx="1122">
                  <c:v>4.4880000000000024E-2</c:v>
                </c:pt>
                <c:pt idx="1123">
                  <c:v>4.4920000000000002E-2</c:v>
                </c:pt>
                <c:pt idx="1124">
                  <c:v>4.4960000000000104E-2</c:v>
                </c:pt>
                <c:pt idx="1125">
                  <c:v>4.5000000000000012E-2</c:v>
                </c:pt>
                <c:pt idx="1126">
                  <c:v>4.5040000000000004E-2</c:v>
                </c:pt>
                <c:pt idx="1127">
                  <c:v>4.5080000000000002E-2</c:v>
                </c:pt>
                <c:pt idx="1128">
                  <c:v>4.512E-2</c:v>
                </c:pt>
                <c:pt idx="1129">
                  <c:v>4.5160000000000013E-2</c:v>
                </c:pt>
                <c:pt idx="1130">
                  <c:v>4.5200000000000004E-2</c:v>
                </c:pt>
                <c:pt idx="1131">
                  <c:v>4.5239999999999995E-2</c:v>
                </c:pt>
                <c:pt idx="1132">
                  <c:v>4.5280000000000001E-2</c:v>
                </c:pt>
                <c:pt idx="1133">
                  <c:v>4.5320000000000013E-2</c:v>
                </c:pt>
                <c:pt idx="1134">
                  <c:v>4.5360000000000122E-2</c:v>
                </c:pt>
                <c:pt idx="1135">
                  <c:v>4.5400000000000003E-2</c:v>
                </c:pt>
                <c:pt idx="1136">
                  <c:v>4.5440000000000001E-2</c:v>
                </c:pt>
                <c:pt idx="1137">
                  <c:v>4.5480000000000013E-2</c:v>
                </c:pt>
                <c:pt idx="1138">
                  <c:v>4.5520000000000012E-2</c:v>
                </c:pt>
                <c:pt idx="1139">
                  <c:v>4.5560000000000003E-2</c:v>
                </c:pt>
                <c:pt idx="1140">
                  <c:v>4.5600000000000002E-2</c:v>
                </c:pt>
                <c:pt idx="1141">
                  <c:v>4.5640000000000007E-2</c:v>
                </c:pt>
                <c:pt idx="1142">
                  <c:v>4.5680000000000012E-2</c:v>
                </c:pt>
                <c:pt idx="1143">
                  <c:v>4.5720000000000004E-2</c:v>
                </c:pt>
                <c:pt idx="1144">
                  <c:v>4.5760000000000134E-2</c:v>
                </c:pt>
                <c:pt idx="1145">
                  <c:v>4.5800000000000014E-2</c:v>
                </c:pt>
                <c:pt idx="1146">
                  <c:v>4.5840000000000013E-2</c:v>
                </c:pt>
                <c:pt idx="1147">
                  <c:v>4.5880000000000004E-2</c:v>
                </c:pt>
                <c:pt idx="1148">
                  <c:v>4.5920000000000002E-2</c:v>
                </c:pt>
                <c:pt idx="1149">
                  <c:v>4.5960000000000022E-2</c:v>
                </c:pt>
                <c:pt idx="1150">
                  <c:v>4.6000000000000013E-2</c:v>
                </c:pt>
                <c:pt idx="1151">
                  <c:v>4.6040000000000005E-2</c:v>
                </c:pt>
                <c:pt idx="1152">
                  <c:v>4.6080000000000003E-2</c:v>
                </c:pt>
                <c:pt idx="1153">
                  <c:v>4.6119999999999987E-2</c:v>
                </c:pt>
                <c:pt idx="1154">
                  <c:v>4.6160000000000014E-2</c:v>
                </c:pt>
                <c:pt idx="1155">
                  <c:v>4.6200000000000005E-2</c:v>
                </c:pt>
                <c:pt idx="1156">
                  <c:v>4.6239999999999976E-2</c:v>
                </c:pt>
                <c:pt idx="1157">
                  <c:v>4.6279999999999946E-2</c:v>
                </c:pt>
                <c:pt idx="1158">
                  <c:v>4.6320000000000014E-2</c:v>
                </c:pt>
                <c:pt idx="1159">
                  <c:v>4.6360000000000012E-2</c:v>
                </c:pt>
                <c:pt idx="1160">
                  <c:v>4.6400000000000004E-2</c:v>
                </c:pt>
                <c:pt idx="1161">
                  <c:v>4.6439999999999995E-2</c:v>
                </c:pt>
                <c:pt idx="1162">
                  <c:v>4.648E-2</c:v>
                </c:pt>
                <c:pt idx="1163">
                  <c:v>4.6520000000000006E-2</c:v>
                </c:pt>
                <c:pt idx="1164">
                  <c:v>4.6560000000000004E-2</c:v>
                </c:pt>
                <c:pt idx="1165">
                  <c:v>4.6599999999999996E-2</c:v>
                </c:pt>
                <c:pt idx="1166">
                  <c:v>4.6639999999999987E-2</c:v>
                </c:pt>
                <c:pt idx="1167">
                  <c:v>4.6680000000000006E-2</c:v>
                </c:pt>
                <c:pt idx="1168">
                  <c:v>4.6720000000000012E-2</c:v>
                </c:pt>
                <c:pt idx="1169">
                  <c:v>4.6760000000000024E-2</c:v>
                </c:pt>
                <c:pt idx="1170">
                  <c:v>4.6800000000000001E-2</c:v>
                </c:pt>
                <c:pt idx="1171">
                  <c:v>4.6840000000000007E-2</c:v>
                </c:pt>
                <c:pt idx="1172">
                  <c:v>4.6880000000000012E-2</c:v>
                </c:pt>
                <c:pt idx="1173">
                  <c:v>4.6919999999999996E-2</c:v>
                </c:pt>
                <c:pt idx="1174">
                  <c:v>4.6960000000000002E-2</c:v>
                </c:pt>
                <c:pt idx="1175">
                  <c:v>4.7000000000000014E-2</c:v>
                </c:pt>
                <c:pt idx="1176">
                  <c:v>4.7040000000000012E-2</c:v>
                </c:pt>
                <c:pt idx="1177">
                  <c:v>4.7080000000000004E-2</c:v>
                </c:pt>
                <c:pt idx="1178">
                  <c:v>4.7120000000000002E-2</c:v>
                </c:pt>
                <c:pt idx="1179">
                  <c:v>4.7160000000000014E-2</c:v>
                </c:pt>
                <c:pt idx="1180">
                  <c:v>4.7200000000000013E-2</c:v>
                </c:pt>
                <c:pt idx="1181">
                  <c:v>4.7239999999999997E-2</c:v>
                </c:pt>
                <c:pt idx="1182">
                  <c:v>4.7280000000000003E-2</c:v>
                </c:pt>
                <c:pt idx="1183">
                  <c:v>4.7320000000000022E-2</c:v>
                </c:pt>
                <c:pt idx="1184">
                  <c:v>4.7360000000000124E-2</c:v>
                </c:pt>
                <c:pt idx="1185">
                  <c:v>4.7400000000000032E-2</c:v>
                </c:pt>
                <c:pt idx="1186">
                  <c:v>4.7440000000000003E-2</c:v>
                </c:pt>
                <c:pt idx="1187">
                  <c:v>4.7480000000000022E-2</c:v>
                </c:pt>
                <c:pt idx="1188">
                  <c:v>4.7520000000000014E-2</c:v>
                </c:pt>
                <c:pt idx="1189">
                  <c:v>4.7560000000000033E-2</c:v>
                </c:pt>
                <c:pt idx="1190">
                  <c:v>4.7600000000000003E-2</c:v>
                </c:pt>
                <c:pt idx="1191">
                  <c:v>4.7640000000000002E-2</c:v>
                </c:pt>
                <c:pt idx="1192">
                  <c:v>4.7680000000000014E-2</c:v>
                </c:pt>
                <c:pt idx="1193">
                  <c:v>4.7720000000000033E-2</c:v>
                </c:pt>
                <c:pt idx="1194">
                  <c:v>4.7760000000000226E-2</c:v>
                </c:pt>
                <c:pt idx="1195">
                  <c:v>4.7800000000000023E-2</c:v>
                </c:pt>
                <c:pt idx="1196">
                  <c:v>4.7840000000000001E-2</c:v>
                </c:pt>
                <c:pt idx="1197">
                  <c:v>4.7880000000000034E-2</c:v>
                </c:pt>
                <c:pt idx="1198">
                  <c:v>4.7920000000000004E-2</c:v>
                </c:pt>
                <c:pt idx="1199">
                  <c:v>4.7960000000000023E-2</c:v>
                </c:pt>
                <c:pt idx="1200">
                  <c:v>4.8000000000000001E-2</c:v>
                </c:pt>
                <c:pt idx="1201">
                  <c:v>4.8040000000000006E-2</c:v>
                </c:pt>
                <c:pt idx="1202">
                  <c:v>4.8080000000000012E-2</c:v>
                </c:pt>
                <c:pt idx="1203">
                  <c:v>4.8119999999999996E-2</c:v>
                </c:pt>
                <c:pt idx="1204">
                  <c:v>4.8160000000000001E-2</c:v>
                </c:pt>
                <c:pt idx="1205">
                  <c:v>4.8200000000000007E-2</c:v>
                </c:pt>
                <c:pt idx="1206">
                  <c:v>4.8240000000000005E-2</c:v>
                </c:pt>
                <c:pt idx="1207">
                  <c:v>4.8279999999999976E-2</c:v>
                </c:pt>
                <c:pt idx="1208">
                  <c:v>4.8320000000000002E-2</c:v>
                </c:pt>
                <c:pt idx="1209">
                  <c:v>4.8360000000000014E-2</c:v>
                </c:pt>
                <c:pt idx="1210">
                  <c:v>4.8400000000000012E-2</c:v>
                </c:pt>
                <c:pt idx="1211">
                  <c:v>4.8439999999999997E-2</c:v>
                </c:pt>
                <c:pt idx="1212">
                  <c:v>4.8480000000000002E-2</c:v>
                </c:pt>
                <c:pt idx="1213">
                  <c:v>4.8520000000000001E-2</c:v>
                </c:pt>
                <c:pt idx="1214">
                  <c:v>4.8560000000000013E-2</c:v>
                </c:pt>
                <c:pt idx="1215">
                  <c:v>4.8599999999999997E-2</c:v>
                </c:pt>
                <c:pt idx="1216">
                  <c:v>4.8639999999999996E-2</c:v>
                </c:pt>
                <c:pt idx="1217">
                  <c:v>4.8680000000000001E-2</c:v>
                </c:pt>
                <c:pt idx="1218">
                  <c:v>4.8720000000000013E-2</c:v>
                </c:pt>
                <c:pt idx="1219">
                  <c:v>4.8760000000000032E-2</c:v>
                </c:pt>
                <c:pt idx="1220">
                  <c:v>4.8800000000000003E-2</c:v>
                </c:pt>
                <c:pt idx="1221">
                  <c:v>4.8840000000000001E-2</c:v>
                </c:pt>
                <c:pt idx="1222">
                  <c:v>4.8880000000000014E-2</c:v>
                </c:pt>
                <c:pt idx="1223">
                  <c:v>4.8920000000000012E-2</c:v>
                </c:pt>
                <c:pt idx="1224">
                  <c:v>4.8960000000000004E-2</c:v>
                </c:pt>
                <c:pt idx="1225">
                  <c:v>4.9000000000000113E-2</c:v>
                </c:pt>
                <c:pt idx="1226">
                  <c:v>4.9040000000000014E-2</c:v>
                </c:pt>
                <c:pt idx="1227">
                  <c:v>4.9080000000000033E-2</c:v>
                </c:pt>
                <c:pt idx="1228">
                  <c:v>4.9120000000000004E-2</c:v>
                </c:pt>
                <c:pt idx="1229">
                  <c:v>4.9160000000000113E-2</c:v>
                </c:pt>
                <c:pt idx="1230">
                  <c:v>4.9200000000000021E-2</c:v>
                </c:pt>
                <c:pt idx="1231">
                  <c:v>4.9240000000000006E-2</c:v>
                </c:pt>
                <c:pt idx="1232">
                  <c:v>4.9280000000000004E-2</c:v>
                </c:pt>
                <c:pt idx="1233">
                  <c:v>4.9320000000000114E-2</c:v>
                </c:pt>
                <c:pt idx="1234">
                  <c:v>4.9360000000000306E-2</c:v>
                </c:pt>
                <c:pt idx="1235">
                  <c:v>4.9400000000000034E-2</c:v>
                </c:pt>
                <c:pt idx="1236">
                  <c:v>4.9440000000000012E-2</c:v>
                </c:pt>
                <c:pt idx="1237">
                  <c:v>4.9480000000000024E-2</c:v>
                </c:pt>
                <c:pt idx="1238">
                  <c:v>4.9520000000000022E-2</c:v>
                </c:pt>
                <c:pt idx="1239">
                  <c:v>4.9560000000000104E-2</c:v>
                </c:pt>
                <c:pt idx="1240">
                  <c:v>4.9600000000000012E-2</c:v>
                </c:pt>
                <c:pt idx="1241">
                  <c:v>4.9640000000000004E-2</c:v>
                </c:pt>
                <c:pt idx="1242">
                  <c:v>4.9680000000000002E-2</c:v>
                </c:pt>
                <c:pt idx="1243">
                  <c:v>4.9720000000000104E-2</c:v>
                </c:pt>
                <c:pt idx="1244">
                  <c:v>4.9760000000000332E-2</c:v>
                </c:pt>
                <c:pt idx="1245">
                  <c:v>4.9800000000000122E-2</c:v>
                </c:pt>
                <c:pt idx="1246">
                  <c:v>4.9840000000000002E-2</c:v>
                </c:pt>
                <c:pt idx="1247">
                  <c:v>4.9880000000000133E-2</c:v>
                </c:pt>
                <c:pt idx="1248">
                  <c:v>4.9920000000000013E-2</c:v>
                </c:pt>
                <c:pt idx="1249">
                  <c:v>4.9960000000000122E-2</c:v>
                </c:pt>
                <c:pt idx="1250">
                  <c:v>0.05</c:v>
                </c:pt>
                <c:pt idx="1251">
                  <c:v>5.0040000000000001E-2</c:v>
                </c:pt>
                <c:pt idx="1252">
                  <c:v>5.0080000000000013E-2</c:v>
                </c:pt>
                <c:pt idx="1253">
                  <c:v>5.0120000000000012E-2</c:v>
                </c:pt>
                <c:pt idx="1254">
                  <c:v>5.0160000000000003E-2</c:v>
                </c:pt>
                <c:pt idx="1255">
                  <c:v>5.0200000000000002E-2</c:v>
                </c:pt>
                <c:pt idx="1256">
                  <c:v>5.0240000000000007E-2</c:v>
                </c:pt>
                <c:pt idx="1257">
                  <c:v>5.0280000000000012E-2</c:v>
                </c:pt>
                <c:pt idx="1258">
                  <c:v>5.0320000000000004E-2</c:v>
                </c:pt>
                <c:pt idx="1259">
                  <c:v>5.0360000000000134E-2</c:v>
                </c:pt>
                <c:pt idx="1260">
                  <c:v>5.0400000000000014E-2</c:v>
                </c:pt>
                <c:pt idx="1261">
                  <c:v>5.0440000000000013E-2</c:v>
                </c:pt>
                <c:pt idx="1262">
                  <c:v>5.0480000000000004E-2</c:v>
                </c:pt>
                <c:pt idx="1263">
                  <c:v>5.0520000000000002E-2</c:v>
                </c:pt>
                <c:pt idx="1264">
                  <c:v>5.0560000000000022E-2</c:v>
                </c:pt>
                <c:pt idx="1265">
                  <c:v>5.0600000000000013E-2</c:v>
                </c:pt>
                <c:pt idx="1266">
                  <c:v>5.0639999999999998E-2</c:v>
                </c:pt>
                <c:pt idx="1267">
                  <c:v>5.0680000000000003E-2</c:v>
                </c:pt>
                <c:pt idx="1268">
                  <c:v>5.0720000000000022E-2</c:v>
                </c:pt>
                <c:pt idx="1269">
                  <c:v>5.0760000000000034E-2</c:v>
                </c:pt>
                <c:pt idx="1270">
                  <c:v>5.0800000000000012E-2</c:v>
                </c:pt>
                <c:pt idx="1271">
                  <c:v>5.0840000000000003E-2</c:v>
                </c:pt>
                <c:pt idx="1272">
                  <c:v>5.0880000000000022E-2</c:v>
                </c:pt>
                <c:pt idx="1273">
                  <c:v>5.0920000000000014E-2</c:v>
                </c:pt>
                <c:pt idx="1274">
                  <c:v>5.0960000000000012E-2</c:v>
                </c:pt>
                <c:pt idx="1275">
                  <c:v>5.1000000000000004E-2</c:v>
                </c:pt>
                <c:pt idx="1276">
                  <c:v>5.1039999999999995E-2</c:v>
                </c:pt>
                <c:pt idx="1277">
                  <c:v>5.1080000000000014E-2</c:v>
                </c:pt>
                <c:pt idx="1278">
                  <c:v>5.1120000000000006E-2</c:v>
                </c:pt>
                <c:pt idx="1279">
                  <c:v>5.1160000000000004E-2</c:v>
                </c:pt>
                <c:pt idx="1280">
                  <c:v>5.1199999999999996E-2</c:v>
                </c:pt>
                <c:pt idx="1281">
                  <c:v>5.1239999999999987E-2</c:v>
                </c:pt>
                <c:pt idx="1282">
                  <c:v>5.1280000000000006E-2</c:v>
                </c:pt>
                <c:pt idx="1283">
                  <c:v>5.1320000000000011E-2</c:v>
                </c:pt>
                <c:pt idx="1284">
                  <c:v>5.1360000000000024E-2</c:v>
                </c:pt>
                <c:pt idx="1285">
                  <c:v>5.1400000000000001E-2</c:v>
                </c:pt>
                <c:pt idx="1286">
                  <c:v>5.1440000000000007E-2</c:v>
                </c:pt>
                <c:pt idx="1287">
                  <c:v>5.1480000000000012E-2</c:v>
                </c:pt>
                <c:pt idx="1288">
                  <c:v>5.1519999999999996E-2</c:v>
                </c:pt>
                <c:pt idx="1289">
                  <c:v>5.1560000000000002E-2</c:v>
                </c:pt>
                <c:pt idx="1290">
                  <c:v>5.1600000000000007E-2</c:v>
                </c:pt>
                <c:pt idx="1291">
                  <c:v>5.1640000000000005E-2</c:v>
                </c:pt>
                <c:pt idx="1292">
                  <c:v>5.1679999999999955E-2</c:v>
                </c:pt>
                <c:pt idx="1293">
                  <c:v>5.1720000000000002E-2</c:v>
                </c:pt>
                <c:pt idx="1294">
                  <c:v>5.1760000000000014E-2</c:v>
                </c:pt>
                <c:pt idx="1295">
                  <c:v>5.1800000000000013E-2</c:v>
                </c:pt>
                <c:pt idx="1296">
                  <c:v>5.1839999999999997E-2</c:v>
                </c:pt>
                <c:pt idx="1297">
                  <c:v>5.1880000000000003E-2</c:v>
                </c:pt>
                <c:pt idx="1298">
                  <c:v>5.1920000000000001E-2</c:v>
                </c:pt>
                <c:pt idx="1299">
                  <c:v>5.1960000000000013E-2</c:v>
                </c:pt>
                <c:pt idx="1300">
                  <c:v>5.2000000000000032E-2</c:v>
                </c:pt>
                <c:pt idx="1301">
                  <c:v>5.2040000000000003E-2</c:v>
                </c:pt>
                <c:pt idx="1302">
                  <c:v>5.2080000000000022E-2</c:v>
                </c:pt>
                <c:pt idx="1303">
                  <c:v>5.2120000000000014E-2</c:v>
                </c:pt>
                <c:pt idx="1304">
                  <c:v>5.2160000000000033E-2</c:v>
                </c:pt>
                <c:pt idx="1305">
                  <c:v>5.2200000000000003E-2</c:v>
                </c:pt>
                <c:pt idx="1306">
                  <c:v>5.2240000000000002E-2</c:v>
                </c:pt>
                <c:pt idx="1307">
                  <c:v>5.2280000000000014E-2</c:v>
                </c:pt>
                <c:pt idx="1308">
                  <c:v>5.2320000000000033E-2</c:v>
                </c:pt>
                <c:pt idx="1309">
                  <c:v>5.2360000000000247E-2</c:v>
                </c:pt>
                <c:pt idx="1310">
                  <c:v>5.2400000000000023E-2</c:v>
                </c:pt>
                <c:pt idx="1311">
                  <c:v>5.2440000000000014E-2</c:v>
                </c:pt>
                <c:pt idx="1312">
                  <c:v>5.2480000000000034E-2</c:v>
                </c:pt>
                <c:pt idx="1313">
                  <c:v>5.2520000000000004E-2</c:v>
                </c:pt>
                <c:pt idx="1314">
                  <c:v>5.2560000000000023E-2</c:v>
                </c:pt>
                <c:pt idx="1315">
                  <c:v>5.2600000000000001E-2</c:v>
                </c:pt>
                <c:pt idx="1316">
                  <c:v>5.2640000000000006E-2</c:v>
                </c:pt>
                <c:pt idx="1317">
                  <c:v>5.2680000000000012E-2</c:v>
                </c:pt>
                <c:pt idx="1318">
                  <c:v>5.2720000000000024E-2</c:v>
                </c:pt>
                <c:pt idx="1319">
                  <c:v>5.2760000000000272E-2</c:v>
                </c:pt>
                <c:pt idx="1320">
                  <c:v>5.2800000000000034E-2</c:v>
                </c:pt>
                <c:pt idx="1321">
                  <c:v>5.2840000000000012E-2</c:v>
                </c:pt>
                <c:pt idx="1322">
                  <c:v>5.2880000000000024E-2</c:v>
                </c:pt>
                <c:pt idx="1323">
                  <c:v>5.2920000000000002E-2</c:v>
                </c:pt>
                <c:pt idx="1324">
                  <c:v>5.2960000000000014E-2</c:v>
                </c:pt>
                <c:pt idx="1325">
                  <c:v>5.3000000000000012E-2</c:v>
                </c:pt>
                <c:pt idx="1326">
                  <c:v>5.3039999999999997E-2</c:v>
                </c:pt>
                <c:pt idx="1327">
                  <c:v>5.3080000000000002E-2</c:v>
                </c:pt>
                <c:pt idx="1328">
                  <c:v>5.3120000000000007E-2</c:v>
                </c:pt>
                <c:pt idx="1329">
                  <c:v>5.3160000000000013E-2</c:v>
                </c:pt>
                <c:pt idx="1330">
                  <c:v>5.3199999999999997E-2</c:v>
                </c:pt>
                <c:pt idx="1331">
                  <c:v>5.3239999999999996E-2</c:v>
                </c:pt>
                <c:pt idx="1332">
                  <c:v>5.3280000000000001E-2</c:v>
                </c:pt>
                <c:pt idx="1333">
                  <c:v>5.3320000000000013E-2</c:v>
                </c:pt>
                <c:pt idx="1334">
                  <c:v>5.3360000000000032E-2</c:v>
                </c:pt>
                <c:pt idx="1335">
                  <c:v>5.3400000000000003E-2</c:v>
                </c:pt>
                <c:pt idx="1336">
                  <c:v>5.3440000000000001E-2</c:v>
                </c:pt>
                <c:pt idx="1337">
                  <c:v>5.3480000000000014E-2</c:v>
                </c:pt>
                <c:pt idx="1338">
                  <c:v>5.3520000000000012E-2</c:v>
                </c:pt>
                <c:pt idx="1339">
                  <c:v>5.3560000000000003E-2</c:v>
                </c:pt>
                <c:pt idx="1340">
                  <c:v>5.3600000000000002E-2</c:v>
                </c:pt>
                <c:pt idx="1341">
                  <c:v>5.3640000000000007E-2</c:v>
                </c:pt>
                <c:pt idx="1342">
                  <c:v>5.3680000000000012E-2</c:v>
                </c:pt>
                <c:pt idx="1343">
                  <c:v>5.3720000000000004E-2</c:v>
                </c:pt>
                <c:pt idx="1344">
                  <c:v>5.3760000000000113E-2</c:v>
                </c:pt>
                <c:pt idx="1345">
                  <c:v>5.3800000000000014E-2</c:v>
                </c:pt>
                <c:pt idx="1346">
                  <c:v>5.3840000000000013E-2</c:v>
                </c:pt>
                <c:pt idx="1347">
                  <c:v>5.3880000000000004E-2</c:v>
                </c:pt>
                <c:pt idx="1348">
                  <c:v>5.3920000000000003E-2</c:v>
                </c:pt>
                <c:pt idx="1349">
                  <c:v>5.3960000000000022E-2</c:v>
                </c:pt>
                <c:pt idx="1350">
                  <c:v>5.4000000000000034E-2</c:v>
                </c:pt>
                <c:pt idx="1351">
                  <c:v>5.4040000000000012E-2</c:v>
                </c:pt>
                <c:pt idx="1352">
                  <c:v>5.4080000000000114E-2</c:v>
                </c:pt>
                <c:pt idx="1353">
                  <c:v>5.4120000000000022E-2</c:v>
                </c:pt>
                <c:pt idx="1354">
                  <c:v>5.4160000000000132E-2</c:v>
                </c:pt>
                <c:pt idx="1355">
                  <c:v>5.4200000000000012E-2</c:v>
                </c:pt>
                <c:pt idx="1356">
                  <c:v>5.4240000000000003E-2</c:v>
                </c:pt>
                <c:pt idx="1357">
                  <c:v>5.4280000000000023E-2</c:v>
                </c:pt>
                <c:pt idx="1358">
                  <c:v>5.4320000000000104E-2</c:v>
                </c:pt>
                <c:pt idx="1359">
                  <c:v>5.4360000000000332E-2</c:v>
                </c:pt>
                <c:pt idx="1360">
                  <c:v>5.4400000000000184E-2</c:v>
                </c:pt>
                <c:pt idx="1361">
                  <c:v>5.4440000000000002E-2</c:v>
                </c:pt>
                <c:pt idx="1362">
                  <c:v>5.4480000000000132E-2</c:v>
                </c:pt>
                <c:pt idx="1363">
                  <c:v>5.4520000000000013E-2</c:v>
                </c:pt>
                <c:pt idx="1364">
                  <c:v>5.4560000000000122E-2</c:v>
                </c:pt>
                <c:pt idx="1365">
                  <c:v>5.4600000000000003E-2</c:v>
                </c:pt>
                <c:pt idx="1366">
                  <c:v>5.4640000000000001E-2</c:v>
                </c:pt>
                <c:pt idx="1367">
                  <c:v>5.4680000000000013E-2</c:v>
                </c:pt>
                <c:pt idx="1368">
                  <c:v>5.4720000000000123E-2</c:v>
                </c:pt>
                <c:pt idx="1369">
                  <c:v>5.4760000000000322E-2</c:v>
                </c:pt>
                <c:pt idx="1370">
                  <c:v>5.4800000000000133E-2</c:v>
                </c:pt>
                <c:pt idx="1371">
                  <c:v>5.4840000000000014E-2</c:v>
                </c:pt>
                <c:pt idx="1372">
                  <c:v>5.4880000000000123E-2</c:v>
                </c:pt>
                <c:pt idx="1373">
                  <c:v>5.4920000000000004E-2</c:v>
                </c:pt>
                <c:pt idx="1374">
                  <c:v>5.4960000000000134E-2</c:v>
                </c:pt>
                <c:pt idx="1375">
                  <c:v>5.5000000000000014E-2</c:v>
                </c:pt>
                <c:pt idx="1376">
                  <c:v>5.5040000000000013E-2</c:v>
                </c:pt>
                <c:pt idx="1377">
                  <c:v>5.5080000000000004E-2</c:v>
                </c:pt>
                <c:pt idx="1378">
                  <c:v>5.5120000000000002E-2</c:v>
                </c:pt>
                <c:pt idx="1379">
                  <c:v>5.5160000000000022E-2</c:v>
                </c:pt>
                <c:pt idx="1380">
                  <c:v>5.5200000000000013E-2</c:v>
                </c:pt>
                <c:pt idx="1381">
                  <c:v>5.5239999999999997E-2</c:v>
                </c:pt>
                <c:pt idx="1382">
                  <c:v>5.5280000000000003E-2</c:v>
                </c:pt>
                <c:pt idx="1383">
                  <c:v>5.5320000000000022E-2</c:v>
                </c:pt>
                <c:pt idx="1384">
                  <c:v>5.5360000000000034E-2</c:v>
                </c:pt>
                <c:pt idx="1385">
                  <c:v>5.5400000000000033E-2</c:v>
                </c:pt>
                <c:pt idx="1386">
                  <c:v>5.5440000000000003E-2</c:v>
                </c:pt>
                <c:pt idx="1387">
                  <c:v>5.5480000000000022E-2</c:v>
                </c:pt>
                <c:pt idx="1388">
                  <c:v>5.5520000000000014E-2</c:v>
                </c:pt>
                <c:pt idx="1389">
                  <c:v>5.5560000000000012E-2</c:v>
                </c:pt>
                <c:pt idx="1390">
                  <c:v>5.5600000000000004E-2</c:v>
                </c:pt>
                <c:pt idx="1391">
                  <c:v>5.5639999999999995E-2</c:v>
                </c:pt>
                <c:pt idx="1392">
                  <c:v>5.5680000000000014E-2</c:v>
                </c:pt>
                <c:pt idx="1393">
                  <c:v>5.5720000000000013E-2</c:v>
                </c:pt>
                <c:pt idx="1394">
                  <c:v>5.5760000000000226E-2</c:v>
                </c:pt>
                <c:pt idx="1395">
                  <c:v>5.5800000000000023E-2</c:v>
                </c:pt>
                <c:pt idx="1396">
                  <c:v>5.5840000000000022E-2</c:v>
                </c:pt>
                <c:pt idx="1397">
                  <c:v>5.5880000000000013E-2</c:v>
                </c:pt>
                <c:pt idx="1398">
                  <c:v>5.5920000000000004E-2</c:v>
                </c:pt>
                <c:pt idx="1399">
                  <c:v>5.5960000000000024E-2</c:v>
                </c:pt>
                <c:pt idx="1400">
                  <c:v>5.6000000000000001E-2</c:v>
                </c:pt>
                <c:pt idx="1401">
                  <c:v>5.6040000000000006E-2</c:v>
                </c:pt>
                <c:pt idx="1402">
                  <c:v>5.6080000000000012E-2</c:v>
                </c:pt>
                <c:pt idx="1403">
                  <c:v>5.6119999999999996E-2</c:v>
                </c:pt>
                <c:pt idx="1404">
                  <c:v>5.6160000000000002E-2</c:v>
                </c:pt>
                <c:pt idx="1405">
                  <c:v>5.6200000000000007E-2</c:v>
                </c:pt>
                <c:pt idx="1406">
                  <c:v>5.6240000000000005E-2</c:v>
                </c:pt>
                <c:pt idx="1407">
                  <c:v>5.6279999999999955E-2</c:v>
                </c:pt>
                <c:pt idx="1408">
                  <c:v>5.6320000000000002E-2</c:v>
                </c:pt>
                <c:pt idx="1409">
                  <c:v>5.6360000000000014E-2</c:v>
                </c:pt>
                <c:pt idx="1410">
                  <c:v>5.6400000000000013E-2</c:v>
                </c:pt>
                <c:pt idx="1411">
                  <c:v>5.6439999999999997E-2</c:v>
                </c:pt>
                <c:pt idx="1412">
                  <c:v>5.6480000000000002E-2</c:v>
                </c:pt>
                <c:pt idx="1413">
                  <c:v>5.6520000000000008E-2</c:v>
                </c:pt>
                <c:pt idx="1414">
                  <c:v>5.6560000000000013E-2</c:v>
                </c:pt>
                <c:pt idx="1415">
                  <c:v>5.6599999999999998E-2</c:v>
                </c:pt>
                <c:pt idx="1416">
                  <c:v>5.6639999999999996E-2</c:v>
                </c:pt>
                <c:pt idx="1417">
                  <c:v>5.6680000000000001E-2</c:v>
                </c:pt>
                <c:pt idx="1418">
                  <c:v>5.6720000000000013E-2</c:v>
                </c:pt>
                <c:pt idx="1419">
                  <c:v>5.6760000000000033E-2</c:v>
                </c:pt>
                <c:pt idx="1420">
                  <c:v>5.6800000000000003E-2</c:v>
                </c:pt>
                <c:pt idx="1421">
                  <c:v>5.6840000000000002E-2</c:v>
                </c:pt>
                <c:pt idx="1422">
                  <c:v>5.6880000000000014E-2</c:v>
                </c:pt>
                <c:pt idx="1423">
                  <c:v>5.6920000000000005E-2</c:v>
                </c:pt>
                <c:pt idx="1424">
                  <c:v>5.6960000000000004E-2</c:v>
                </c:pt>
                <c:pt idx="1425">
                  <c:v>5.7000000000000023E-2</c:v>
                </c:pt>
                <c:pt idx="1426">
                  <c:v>5.7040000000000014E-2</c:v>
                </c:pt>
                <c:pt idx="1427">
                  <c:v>5.7080000000000033E-2</c:v>
                </c:pt>
                <c:pt idx="1428">
                  <c:v>5.7120000000000004E-2</c:v>
                </c:pt>
                <c:pt idx="1429">
                  <c:v>5.7160000000000023E-2</c:v>
                </c:pt>
                <c:pt idx="1430">
                  <c:v>5.7200000000000022E-2</c:v>
                </c:pt>
                <c:pt idx="1431">
                  <c:v>5.7240000000000006E-2</c:v>
                </c:pt>
                <c:pt idx="1432">
                  <c:v>5.7280000000000011E-2</c:v>
                </c:pt>
                <c:pt idx="1433">
                  <c:v>5.7320000000000024E-2</c:v>
                </c:pt>
                <c:pt idx="1434">
                  <c:v>5.7360000000000286E-2</c:v>
                </c:pt>
                <c:pt idx="1435">
                  <c:v>5.7400000000000034E-2</c:v>
                </c:pt>
                <c:pt idx="1436">
                  <c:v>5.7440000000000012E-2</c:v>
                </c:pt>
                <c:pt idx="1437">
                  <c:v>5.7480000000000024E-2</c:v>
                </c:pt>
                <c:pt idx="1438">
                  <c:v>5.7520000000000002E-2</c:v>
                </c:pt>
                <c:pt idx="1439">
                  <c:v>5.7560000000000104E-2</c:v>
                </c:pt>
                <c:pt idx="1440">
                  <c:v>5.7600000000000012E-2</c:v>
                </c:pt>
                <c:pt idx="1441">
                  <c:v>5.7639999999999997E-2</c:v>
                </c:pt>
                <c:pt idx="1442">
                  <c:v>5.7680000000000002E-2</c:v>
                </c:pt>
                <c:pt idx="1443">
                  <c:v>5.7720000000000014E-2</c:v>
                </c:pt>
                <c:pt idx="1444">
                  <c:v>5.7760000000000297E-2</c:v>
                </c:pt>
                <c:pt idx="1445">
                  <c:v>5.7800000000000094E-2</c:v>
                </c:pt>
                <c:pt idx="1446">
                  <c:v>5.7840000000000003E-2</c:v>
                </c:pt>
                <c:pt idx="1447">
                  <c:v>5.7880000000000133E-2</c:v>
                </c:pt>
                <c:pt idx="1448">
                  <c:v>5.7920000000000013E-2</c:v>
                </c:pt>
                <c:pt idx="1449">
                  <c:v>5.7960000000000032E-2</c:v>
                </c:pt>
                <c:pt idx="1450">
                  <c:v>5.8000000000000003E-2</c:v>
                </c:pt>
                <c:pt idx="1451">
                  <c:v>5.8040000000000001E-2</c:v>
                </c:pt>
                <c:pt idx="1452">
                  <c:v>5.8080000000000014E-2</c:v>
                </c:pt>
                <c:pt idx="1453">
                  <c:v>5.8120000000000012E-2</c:v>
                </c:pt>
                <c:pt idx="1454">
                  <c:v>5.8160000000000003E-2</c:v>
                </c:pt>
                <c:pt idx="1455">
                  <c:v>5.8200000000000002E-2</c:v>
                </c:pt>
                <c:pt idx="1456">
                  <c:v>5.8240000000000007E-2</c:v>
                </c:pt>
                <c:pt idx="1457">
                  <c:v>5.8280000000000012E-2</c:v>
                </c:pt>
                <c:pt idx="1458">
                  <c:v>5.8320000000000004E-2</c:v>
                </c:pt>
                <c:pt idx="1459">
                  <c:v>5.8360000000000113E-2</c:v>
                </c:pt>
                <c:pt idx="1460">
                  <c:v>5.8400000000000014E-2</c:v>
                </c:pt>
                <c:pt idx="1461">
                  <c:v>5.8440000000000013E-2</c:v>
                </c:pt>
                <c:pt idx="1462">
                  <c:v>5.8480000000000004E-2</c:v>
                </c:pt>
                <c:pt idx="1463">
                  <c:v>5.8520000000000003E-2</c:v>
                </c:pt>
                <c:pt idx="1464">
                  <c:v>5.8560000000000022E-2</c:v>
                </c:pt>
                <c:pt idx="1465">
                  <c:v>5.8600000000000006E-2</c:v>
                </c:pt>
                <c:pt idx="1466">
                  <c:v>5.8640000000000005E-2</c:v>
                </c:pt>
                <c:pt idx="1467">
                  <c:v>5.8680000000000003E-2</c:v>
                </c:pt>
                <c:pt idx="1468">
                  <c:v>5.8720000000000022E-2</c:v>
                </c:pt>
                <c:pt idx="1469">
                  <c:v>5.8760000000000034E-2</c:v>
                </c:pt>
                <c:pt idx="1470">
                  <c:v>5.8800000000000012E-2</c:v>
                </c:pt>
                <c:pt idx="1471">
                  <c:v>5.8840000000000003E-2</c:v>
                </c:pt>
                <c:pt idx="1472">
                  <c:v>5.8880000000000023E-2</c:v>
                </c:pt>
                <c:pt idx="1473">
                  <c:v>5.8920000000000007E-2</c:v>
                </c:pt>
                <c:pt idx="1474">
                  <c:v>5.8960000000000012E-2</c:v>
                </c:pt>
                <c:pt idx="1475">
                  <c:v>5.9000000000000205E-2</c:v>
                </c:pt>
                <c:pt idx="1476">
                  <c:v>5.9040000000000023E-2</c:v>
                </c:pt>
                <c:pt idx="1477">
                  <c:v>5.9080000000000132E-2</c:v>
                </c:pt>
                <c:pt idx="1478">
                  <c:v>5.9120000000000013E-2</c:v>
                </c:pt>
                <c:pt idx="1479">
                  <c:v>5.9160000000000205E-2</c:v>
                </c:pt>
                <c:pt idx="1480">
                  <c:v>5.9200000000000003E-2</c:v>
                </c:pt>
                <c:pt idx="1481">
                  <c:v>5.9240000000000008E-2</c:v>
                </c:pt>
                <c:pt idx="1482">
                  <c:v>5.9280000000000013E-2</c:v>
                </c:pt>
                <c:pt idx="1483">
                  <c:v>5.9320000000000123E-2</c:v>
                </c:pt>
                <c:pt idx="1484">
                  <c:v>5.9360000000000343E-2</c:v>
                </c:pt>
                <c:pt idx="1485">
                  <c:v>5.9400000000000133E-2</c:v>
                </c:pt>
                <c:pt idx="1486">
                  <c:v>5.9440000000000014E-2</c:v>
                </c:pt>
                <c:pt idx="1487">
                  <c:v>5.9480000000000123E-2</c:v>
                </c:pt>
                <c:pt idx="1488">
                  <c:v>5.9520000000000003E-2</c:v>
                </c:pt>
                <c:pt idx="1489">
                  <c:v>5.9560000000000134E-2</c:v>
                </c:pt>
                <c:pt idx="1490">
                  <c:v>5.9600000000000014E-2</c:v>
                </c:pt>
                <c:pt idx="1491">
                  <c:v>5.9640000000000012E-2</c:v>
                </c:pt>
                <c:pt idx="1492">
                  <c:v>5.9680000000000004E-2</c:v>
                </c:pt>
                <c:pt idx="1493">
                  <c:v>5.9720000000000134E-2</c:v>
                </c:pt>
                <c:pt idx="1494">
                  <c:v>5.9760000000000327E-2</c:v>
                </c:pt>
                <c:pt idx="1495">
                  <c:v>5.9800000000000124E-2</c:v>
                </c:pt>
                <c:pt idx="1496">
                  <c:v>5.9840000000000004E-2</c:v>
                </c:pt>
                <c:pt idx="1497">
                  <c:v>5.9880000000000204E-2</c:v>
                </c:pt>
                <c:pt idx="1498">
                  <c:v>5.9920000000000022E-2</c:v>
                </c:pt>
                <c:pt idx="1499">
                  <c:v>5.9960000000000124E-2</c:v>
                </c:pt>
                <c:pt idx="1500">
                  <c:v>6.0000000000000032E-2</c:v>
                </c:pt>
                <c:pt idx="1501">
                  <c:v>6.0040000000000003E-2</c:v>
                </c:pt>
                <c:pt idx="1502">
                  <c:v>6.0080000000000022E-2</c:v>
                </c:pt>
                <c:pt idx="1503">
                  <c:v>6.0120000000000014E-2</c:v>
                </c:pt>
                <c:pt idx="1504">
                  <c:v>6.0160000000000033E-2</c:v>
                </c:pt>
                <c:pt idx="1505">
                  <c:v>6.0200000000000004E-2</c:v>
                </c:pt>
                <c:pt idx="1506">
                  <c:v>6.0239999999999995E-2</c:v>
                </c:pt>
                <c:pt idx="1507">
                  <c:v>6.0280000000000014E-2</c:v>
                </c:pt>
                <c:pt idx="1508">
                  <c:v>6.0320000000000012E-2</c:v>
                </c:pt>
                <c:pt idx="1509">
                  <c:v>6.0360000000000226E-2</c:v>
                </c:pt>
                <c:pt idx="1510">
                  <c:v>6.0400000000000023E-2</c:v>
                </c:pt>
                <c:pt idx="1511">
                  <c:v>6.0440000000000021E-2</c:v>
                </c:pt>
                <c:pt idx="1512">
                  <c:v>6.0480000000000013E-2</c:v>
                </c:pt>
                <c:pt idx="1513">
                  <c:v>6.0520000000000004E-2</c:v>
                </c:pt>
                <c:pt idx="1514">
                  <c:v>6.0560000000000024E-2</c:v>
                </c:pt>
                <c:pt idx="1515">
                  <c:v>6.0600000000000022E-2</c:v>
                </c:pt>
                <c:pt idx="1516">
                  <c:v>6.0640000000000006E-2</c:v>
                </c:pt>
                <c:pt idx="1517">
                  <c:v>6.0680000000000012E-2</c:v>
                </c:pt>
                <c:pt idx="1518">
                  <c:v>6.0720000000000024E-2</c:v>
                </c:pt>
                <c:pt idx="1519">
                  <c:v>6.0760000000000133E-2</c:v>
                </c:pt>
                <c:pt idx="1520">
                  <c:v>6.0800000000000014E-2</c:v>
                </c:pt>
                <c:pt idx="1521">
                  <c:v>6.0840000000000012E-2</c:v>
                </c:pt>
                <c:pt idx="1522">
                  <c:v>6.0880000000000024E-2</c:v>
                </c:pt>
                <c:pt idx="1523">
                  <c:v>6.0920000000000002E-2</c:v>
                </c:pt>
                <c:pt idx="1524">
                  <c:v>6.0960000000000014E-2</c:v>
                </c:pt>
                <c:pt idx="1525">
                  <c:v>6.1000000000000013E-2</c:v>
                </c:pt>
                <c:pt idx="1526">
                  <c:v>6.1039999999999997E-2</c:v>
                </c:pt>
                <c:pt idx="1527">
                  <c:v>6.1080000000000002E-2</c:v>
                </c:pt>
                <c:pt idx="1528">
                  <c:v>6.1120000000000008E-2</c:v>
                </c:pt>
                <c:pt idx="1529">
                  <c:v>6.1160000000000013E-2</c:v>
                </c:pt>
                <c:pt idx="1530">
                  <c:v>6.1199999999999997E-2</c:v>
                </c:pt>
                <c:pt idx="1531">
                  <c:v>6.1239999999999996E-2</c:v>
                </c:pt>
                <c:pt idx="1532">
                  <c:v>6.1280000000000008E-2</c:v>
                </c:pt>
                <c:pt idx="1533">
                  <c:v>6.1320000000000013E-2</c:v>
                </c:pt>
                <c:pt idx="1534">
                  <c:v>6.1360000000000033E-2</c:v>
                </c:pt>
                <c:pt idx="1535">
                  <c:v>6.1400000000000003E-2</c:v>
                </c:pt>
                <c:pt idx="1536">
                  <c:v>6.1440000000000008E-2</c:v>
                </c:pt>
                <c:pt idx="1537">
                  <c:v>6.1480000000000014E-2</c:v>
                </c:pt>
                <c:pt idx="1538">
                  <c:v>6.1520000000000005E-2</c:v>
                </c:pt>
                <c:pt idx="1539">
                  <c:v>6.1560000000000004E-2</c:v>
                </c:pt>
                <c:pt idx="1540">
                  <c:v>6.1600000000000002E-2</c:v>
                </c:pt>
                <c:pt idx="1541">
                  <c:v>6.1640000000000007E-2</c:v>
                </c:pt>
                <c:pt idx="1542">
                  <c:v>6.1680000000000006E-2</c:v>
                </c:pt>
                <c:pt idx="1543">
                  <c:v>6.1720000000000004E-2</c:v>
                </c:pt>
                <c:pt idx="1544">
                  <c:v>6.1760000000000023E-2</c:v>
                </c:pt>
                <c:pt idx="1545">
                  <c:v>6.1800000000000022E-2</c:v>
                </c:pt>
                <c:pt idx="1546">
                  <c:v>6.1840000000000006E-2</c:v>
                </c:pt>
                <c:pt idx="1547">
                  <c:v>6.1880000000000004E-2</c:v>
                </c:pt>
                <c:pt idx="1548">
                  <c:v>6.1920000000000003E-2</c:v>
                </c:pt>
                <c:pt idx="1549">
                  <c:v>6.1960000000000022E-2</c:v>
                </c:pt>
                <c:pt idx="1550">
                  <c:v>6.2000000000000034E-2</c:v>
                </c:pt>
                <c:pt idx="1551">
                  <c:v>6.2040000000000012E-2</c:v>
                </c:pt>
                <c:pt idx="1552">
                  <c:v>6.2080000000000024E-2</c:v>
                </c:pt>
                <c:pt idx="1553">
                  <c:v>6.2120000000000022E-2</c:v>
                </c:pt>
                <c:pt idx="1554">
                  <c:v>6.2160000000000104E-2</c:v>
                </c:pt>
                <c:pt idx="1555">
                  <c:v>6.2200000000000012E-2</c:v>
                </c:pt>
                <c:pt idx="1556">
                  <c:v>6.2239999999999997E-2</c:v>
                </c:pt>
                <c:pt idx="1557">
                  <c:v>6.2280000000000002E-2</c:v>
                </c:pt>
                <c:pt idx="1558">
                  <c:v>6.2320000000000104E-2</c:v>
                </c:pt>
                <c:pt idx="1559">
                  <c:v>6.2360000000000297E-2</c:v>
                </c:pt>
                <c:pt idx="1560">
                  <c:v>6.2400000000000122E-2</c:v>
                </c:pt>
                <c:pt idx="1561">
                  <c:v>6.2440000000000002E-2</c:v>
                </c:pt>
                <c:pt idx="1562">
                  <c:v>6.2480000000000133E-2</c:v>
                </c:pt>
                <c:pt idx="1563">
                  <c:v>6.252000000000002E-2</c:v>
                </c:pt>
                <c:pt idx="1564">
                  <c:v>6.2560000000000004E-2</c:v>
                </c:pt>
                <c:pt idx="1565">
                  <c:v>6.2600000000000003E-2</c:v>
                </c:pt>
                <c:pt idx="1566">
                  <c:v>6.2640000000000001E-2</c:v>
                </c:pt>
                <c:pt idx="1567">
                  <c:v>6.268E-2</c:v>
                </c:pt>
                <c:pt idx="1568">
                  <c:v>6.2720000000000012E-2</c:v>
                </c:pt>
                <c:pt idx="1569">
                  <c:v>6.2760000000000329E-2</c:v>
                </c:pt>
                <c:pt idx="1570">
                  <c:v>6.2800000000000022E-2</c:v>
                </c:pt>
                <c:pt idx="1571">
                  <c:v>6.2840000000000021E-2</c:v>
                </c:pt>
                <c:pt idx="1572">
                  <c:v>6.2880000000000033E-2</c:v>
                </c:pt>
                <c:pt idx="1573">
                  <c:v>6.2920000000000004E-2</c:v>
                </c:pt>
                <c:pt idx="1574">
                  <c:v>6.296000000000003E-2</c:v>
                </c:pt>
                <c:pt idx="1575">
                  <c:v>6.3E-2</c:v>
                </c:pt>
                <c:pt idx="1576">
                  <c:v>6.3039999999999999E-2</c:v>
                </c:pt>
                <c:pt idx="1577">
                  <c:v>6.3080000000000011E-2</c:v>
                </c:pt>
                <c:pt idx="1578">
                  <c:v>6.3120000000000009E-2</c:v>
                </c:pt>
                <c:pt idx="1579">
                  <c:v>6.3160000000000008E-2</c:v>
                </c:pt>
                <c:pt idx="1580">
                  <c:v>6.3200000000000006E-2</c:v>
                </c:pt>
                <c:pt idx="1581">
                  <c:v>6.3240000000000005E-2</c:v>
                </c:pt>
                <c:pt idx="1582">
                  <c:v>6.3280000000000003E-2</c:v>
                </c:pt>
                <c:pt idx="1583">
                  <c:v>6.3320000000000001E-2</c:v>
                </c:pt>
                <c:pt idx="1584">
                  <c:v>6.3360000000000014E-2</c:v>
                </c:pt>
                <c:pt idx="1585">
                  <c:v>6.3400000000000012E-2</c:v>
                </c:pt>
                <c:pt idx="1586">
                  <c:v>6.344000000000001E-2</c:v>
                </c:pt>
                <c:pt idx="1587">
                  <c:v>6.3480000000000009E-2</c:v>
                </c:pt>
                <c:pt idx="1588">
                  <c:v>6.3520000000000007E-2</c:v>
                </c:pt>
                <c:pt idx="1589">
                  <c:v>6.3560000000000019E-2</c:v>
                </c:pt>
                <c:pt idx="1590">
                  <c:v>6.3600000000000004E-2</c:v>
                </c:pt>
                <c:pt idx="1591">
                  <c:v>6.3640000000000002E-2</c:v>
                </c:pt>
                <c:pt idx="1592">
                  <c:v>6.368E-2</c:v>
                </c:pt>
                <c:pt idx="1593">
                  <c:v>6.3720000000000013E-2</c:v>
                </c:pt>
                <c:pt idx="1594">
                  <c:v>6.3760000000000094E-2</c:v>
                </c:pt>
                <c:pt idx="1595">
                  <c:v>6.3800000000000009E-2</c:v>
                </c:pt>
                <c:pt idx="1596">
                  <c:v>6.3840000000000008E-2</c:v>
                </c:pt>
                <c:pt idx="1597">
                  <c:v>6.388000000000002E-2</c:v>
                </c:pt>
                <c:pt idx="1598">
                  <c:v>6.3920000000000005E-2</c:v>
                </c:pt>
                <c:pt idx="1599">
                  <c:v>6.3960000000000003E-2</c:v>
                </c:pt>
                <c:pt idx="1600">
                  <c:v>6.4000000000000112E-2</c:v>
                </c:pt>
                <c:pt idx="1601">
                  <c:v>6.404E-2</c:v>
                </c:pt>
                <c:pt idx="1602">
                  <c:v>6.4080000000000123E-2</c:v>
                </c:pt>
                <c:pt idx="1603">
                  <c:v>6.412000000000001E-2</c:v>
                </c:pt>
                <c:pt idx="1604">
                  <c:v>6.4160000000000023E-2</c:v>
                </c:pt>
                <c:pt idx="1605">
                  <c:v>6.4200000000000021E-2</c:v>
                </c:pt>
                <c:pt idx="1606">
                  <c:v>6.4240000000000005E-2</c:v>
                </c:pt>
                <c:pt idx="1607">
                  <c:v>6.4280000000000004E-2</c:v>
                </c:pt>
                <c:pt idx="1608">
                  <c:v>6.4320000000000113E-2</c:v>
                </c:pt>
                <c:pt idx="1609">
                  <c:v>6.4360000000000334E-2</c:v>
                </c:pt>
                <c:pt idx="1610">
                  <c:v>6.4400000000000124E-2</c:v>
                </c:pt>
                <c:pt idx="1611">
                  <c:v>6.4440000000000011E-2</c:v>
                </c:pt>
                <c:pt idx="1612">
                  <c:v>6.4480000000000023E-2</c:v>
                </c:pt>
                <c:pt idx="1613">
                  <c:v>6.4520000000000022E-2</c:v>
                </c:pt>
                <c:pt idx="1614">
                  <c:v>6.4560000000000034E-2</c:v>
                </c:pt>
                <c:pt idx="1615">
                  <c:v>6.4600000000000019E-2</c:v>
                </c:pt>
                <c:pt idx="1616">
                  <c:v>6.4640000000000003E-2</c:v>
                </c:pt>
                <c:pt idx="1617">
                  <c:v>6.4680000000000001E-2</c:v>
                </c:pt>
                <c:pt idx="1618">
                  <c:v>6.4720000000000014E-2</c:v>
                </c:pt>
                <c:pt idx="1619">
                  <c:v>6.4760000000000345E-2</c:v>
                </c:pt>
                <c:pt idx="1620">
                  <c:v>6.4800000000000024E-2</c:v>
                </c:pt>
                <c:pt idx="1621">
                  <c:v>6.4840000000000023E-2</c:v>
                </c:pt>
                <c:pt idx="1622">
                  <c:v>6.4880000000000104E-2</c:v>
                </c:pt>
                <c:pt idx="1623">
                  <c:v>6.4920000000000019E-2</c:v>
                </c:pt>
                <c:pt idx="1624">
                  <c:v>6.4960000000000032E-2</c:v>
                </c:pt>
                <c:pt idx="1625">
                  <c:v>6.5000000000000002E-2</c:v>
                </c:pt>
                <c:pt idx="1626">
                  <c:v>6.5040000000000001E-2</c:v>
                </c:pt>
                <c:pt idx="1627">
                  <c:v>6.5079999999999999E-2</c:v>
                </c:pt>
                <c:pt idx="1628">
                  <c:v>6.5120000000000011E-2</c:v>
                </c:pt>
                <c:pt idx="1629">
                  <c:v>6.516000000000001E-2</c:v>
                </c:pt>
                <c:pt idx="1630">
                  <c:v>6.5200000000000008E-2</c:v>
                </c:pt>
                <c:pt idx="1631">
                  <c:v>6.5240000000000006E-2</c:v>
                </c:pt>
                <c:pt idx="1632">
                  <c:v>6.5280000000000019E-2</c:v>
                </c:pt>
                <c:pt idx="1633">
                  <c:v>6.5320000000000003E-2</c:v>
                </c:pt>
                <c:pt idx="1634">
                  <c:v>6.5360000000000112E-2</c:v>
                </c:pt>
                <c:pt idx="1635">
                  <c:v>6.5400000000000014E-2</c:v>
                </c:pt>
                <c:pt idx="1636">
                  <c:v>6.5440000000000012E-2</c:v>
                </c:pt>
                <c:pt idx="1637">
                  <c:v>6.548000000000001E-2</c:v>
                </c:pt>
                <c:pt idx="1638">
                  <c:v>6.5520000000000009E-2</c:v>
                </c:pt>
                <c:pt idx="1639">
                  <c:v>6.5560000000000021E-2</c:v>
                </c:pt>
                <c:pt idx="1640">
                  <c:v>6.5600000000000006E-2</c:v>
                </c:pt>
                <c:pt idx="1641">
                  <c:v>6.5640000000000004E-2</c:v>
                </c:pt>
                <c:pt idx="1642">
                  <c:v>6.5680000000000002E-2</c:v>
                </c:pt>
                <c:pt idx="1643">
                  <c:v>6.5720000000000028E-2</c:v>
                </c:pt>
                <c:pt idx="1644">
                  <c:v>6.5759999999999999E-2</c:v>
                </c:pt>
                <c:pt idx="1645">
                  <c:v>6.5800000000000011E-2</c:v>
                </c:pt>
                <c:pt idx="1646">
                  <c:v>6.584000000000001E-2</c:v>
                </c:pt>
                <c:pt idx="1647">
                  <c:v>6.5880000000000022E-2</c:v>
                </c:pt>
                <c:pt idx="1648">
                  <c:v>6.5920000000000006E-2</c:v>
                </c:pt>
                <c:pt idx="1649">
                  <c:v>6.5960000000000032E-2</c:v>
                </c:pt>
                <c:pt idx="1650">
                  <c:v>6.6000000000000003E-2</c:v>
                </c:pt>
                <c:pt idx="1651">
                  <c:v>6.6040000000000001E-2</c:v>
                </c:pt>
                <c:pt idx="1652">
                  <c:v>6.608E-2</c:v>
                </c:pt>
                <c:pt idx="1653">
                  <c:v>6.6120000000000012E-2</c:v>
                </c:pt>
                <c:pt idx="1654">
                  <c:v>6.616000000000001E-2</c:v>
                </c:pt>
                <c:pt idx="1655">
                  <c:v>6.6200000000000009E-2</c:v>
                </c:pt>
                <c:pt idx="1656">
                  <c:v>6.6240000000000007E-2</c:v>
                </c:pt>
                <c:pt idx="1657">
                  <c:v>6.6280000000000006E-2</c:v>
                </c:pt>
                <c:pt idx="1658">
                  <c:v>6.6320000000000004E-2</c:v>
                </c:pt>
                <c:pt idx="1659">
                  <c:v>6.6360000000000002E-2</c:v>
                </c:pt>
                <c:pt idx="1660">
                  <c:v>6.6400000000000001E-2</c:v>
                </c:pt>
                <c:pt idx="1661">
                  <c:v>6.6439999999999999E-2</c:v>
                </c:pt>
                <c:pt idx="1662">
                  <c:v>6.6480000000000011E-2</c:v>
                </c:pt>
                <c:pt idx="1663">
                  <c:v>6.652000000000001E-2</c:v>
                </c:pt>
                <c:pt idx="1664">
                  <c:v>6.6560000000000008E-2</c:v>
                </c:pt>
                <c:pt idx="1665">
                  <c:v>6.6600000000000006E-2</c:v>
                </c:pt>
                <c:pt idx="1666">
                  <c:v>6.6640000000000005E-2</c:v>
                </c:pt>
                <c:pt idx="1667">
                  <c:v>6.6680000000000003E-2</c:v>
                </c:pt>
                <c:pt idx="1668">
                  <c:v>6.6720000000000002E-2</c:v>
                </c:pt>
                <c:pt idx="1669">
                  <c:v>6.6760000000000014E-2</c:v>
                </c:pt>
                <c:pt idx="1670">
                  <c:v>6.6800000000000012E-2</c:v>
                </c:pt>
                <c:pt idx="1671">
                  <c:v>6.6840000000000011E-2</c:v>
                </c:pt>
                <c:pt idx="1672">
                  <c:v>6.6880000000000009E-2</c:v>
                </c:pt>
                <c:pt idx="1673">
                  <c:v>6.6920000000000007E-2</c:v>
                </c:pt>
                <c:pt idx="1674">
                  <c:v>6.696000000000002E-2</c:v>
                </c:pt>
                <c:pt idx="1675">
                  <c:v>6.7000000000000004E-2</c:v>
                </c:pt>
                <c:pt idx="1676">
                  <c:v>6.7040000000000002E-2</c:v>
                </c:pt>
                <c:pt idx="1677">
                  <c:v>6.7080000000000084E-2</c:v>
                </c:pt>
                <c:pt idx="1678">
                  <c:v>6.7119999999999999E-2</c:v>
                </c:pt>
                <c:pt idx="1679">
                  <c:v>6.7160000000000011E-2</c:v>
                </c:pt>
                <c:pt idx="1680">
                  <c:v>6.720000000000001E-2</c:v>
                </c:pt>
                <c:pt idx="1681">
                  <c:v>6.7240000000000008E-2</c:v>
                </c:pt>
                <c:pt idx="1682">
                  <c:v>6.728000000000002E-2</c:v>
                </c:pt>
                <c:pt idx="1683">
                  <c:v>6.7320000000000033E-2</c:v>
                </c:pt>
                <c:pt idx="1684">
                  <c:v>6.7360000000000114E-2</c:v>
                </c:pt>
                <c:pt idx="1685">
                  <c:v>6.7400000000000029E-2</c:v>
                </c:pt>
                <c:pt idx="1686">
                  <c:v>6.744E-2</c:v>
                </c:pt>
                <c:pt idx="1687">
                  <c:v>6.7480000000000012E-2</c:v>
                </c:pt>
                <c:pt idx="1688">
                  <c:v>6.7520000000000011E-2</c:v>
                </c:pt>
                <c:pt idx="1689">
                  <c:v>6.7560000000000023E-2</c:v>
                </c:pt>
                <c:pt idx="1690">
                  <c:v>6.7600000000000021E-2</c:v>
                </c:pt>
                <c:pt idx="1691">
                  <c:v>6.7640000000000006E-2</c:v>
                </c:pt>
                <c:pt idx="1692">
                  <c:v>6.7680000000000004E-2</c:v>
                </c:pt>
                <c:pt idx="1693">
                  <c:v>6.772000000000003E-2</c:v>
                </c:pt>
                <c:pt idx="1694">
                  <c:v>6.7760000000000306E-2</c:v>
                </c:pt>
                <c:pt idx="1695">
                  <c:v>6.7800000000000013E-2</c:v>
                </c:pt>
                <c:pt idx="1696">
                  <c:v>6.7840000000000011E-2</c:v>
                </c:pt>
                <c:pt idx="1697">
                  <c:v>6.7880000000000024E-2</c:v>
                </c:pt>
                <c:pt idx="1698">
                  <c:v>6.7920000000000008E-2</c:v>
                </c:pt>
                <c:pt idx="1699">
                  <c:v>6.7960000000000034E-2</c:v>
                </c:pt>
                <c:pt idx="1700">
                  <c:v>6.8000000000000019E-2</c:v>
                </c:pt>
                <c:pt idx="1701">
                  <c:v>6.8040000000000003E-2</c:v>
                </c:pt>
                <c:pt idx="1702">
                  <c:v>6.8080000000000002E-2</c:v>
                </c:pt>
                <c:pt idx="1703">
                  <c:v>6.812E-2</c:v>
                </c:pt>
                <c:pt idx="1704">
                  <c:v>6.8160000000000012E-2</c:v>
                </c:pt>
                <c:pt idx="1705">
                  <c:v>6.8200000000000011E-2</c:v>
                </c:pt>
                <c:pt idx="1706">
                  <c:v>6.8240000000000009E-2</c:v>
                </c:pt>
                <c:pt idx="1707">
                  <c:v>6.8280000000000007E-2</c:v>
                </c:pt>
                <c:pt idx="1708">
                  <c:v>6.832000000000002E-2</c:v>
                </c:pt>
                <c:pt idx="1709">
                  <c:v>6.8360000000000004E-2</c:v>
                </c:pt>
                <c:pt idx="1710">
                  <c:v>6.8400000000000002E-2</c:v>
                </c:pt>
                <c:pt idx="1711">
                  <c:v>6.8440000000000001E-2</c:v>
                </c:pt>
                <c:pt idx="1712">
                  <c:v>6.8479999999999999E-2</c:v>
                </c:pt>
                <c:pt idx="1713">
                  <c:v>6.8520000000000011E-2</c:v>
                </c:pt>
                <c:pt idx="1714">
                  <c:v>6.856000000000001E-2</c:v>
                </c:pt>
                <c:pt idx="1715">
                  <c:v>6.8600000000000008E-2</c:v>
                </c:pt>
                <c:pt idx="1716">
                  <c:v>6.8640000000000007E-2</c:v>
                </c:pt>
                <c:pt idx="1717">
                  <c:v>6.8680000000000005E-2</c:v>
                </c:pt>
                <c:pt idx="1718">
                  <c:v>6.8720000000000003E-2</c:v>
                </c:pt>
                <c:pt idx="1719">
                  <c:v>6.8760000000000113E-2</c:v>
                </c:pt>
                <c:pt idx="1720">
                  <c:v>6.88E-2</c:v>
                </c:pt>
                <c:pt idx="1721">
                  <c:v>6.8840000000000012E-2</c:v>
                </c:pt>
                <c:pt idx="1722">
                  <c:v>6.8880000000000011E-2</c:v>
                </c:pt>
                <c:pt idx="1723">
                  <c:v>6.8920000000000009E-2</c:v>
                </c:pt>
                <c:pt idx="1724">
                  <c:v>6.8960000000000021E-2</c:v>
                </c:pt>
                <c:pt idx="1725">
                  <c:v>6.9000000000000034E-2</c:v>
                </c:pt>
                <c:pt idx="1726">
                  <c:v>6.9040000000000004E-2</c:v>
                </c:pt>
                <c:pt idx="1727">
                  <c:v>6.9080000000000114E-2</c:v>
                </c:pt>
                <c:pt idx="1728">
                  <c:v>6.9120000000000001E-2</c:v>
                </c:pt>
                <c:pt idx="1729">
                  <c:v>6.9159999999999999E-2</c:v>
                </c:pt>
                <c:pt idx="1730">
                  <c:v>6.9200000000000012E-2</c:v>
                </c:pt>
                <c:pt idx="1731">
                  <c:v>6.924000000000001E-2</c:v>
                </c:pt>
                <c:pt idx="1732">
                  <c:v>6.9280000000000022E-2</c:v>
                </c:pt>
                <c:pt idx="1733">
                  <c:v>6.9320000000000034E-2</c:v>
                </c:pt>
                <c:pt idx="1734">
                  <c:v>6.9360000000000352E-2</c:v>
                </c:pt>
                <c:pt idx="1735">
                  <c:v>6.9400000000000114E-2</c:v>
                </c:pt>
                <c:pt idx="1736">
                  <c:v>6.9440000000000002E-2</c:v>
                </c:pt>
                <c:pt idx="1737">
                  <c:v>6.9480000000000014E-2</c:v>
                </c:pt>
                <c:pt idx="1738">
                  <c:v>6.9520000000000012E-2</c:v>
                </c:pt>
                <c:pt idx="1739">
                  <c:v>6.9560000000000094E-2</c:v>
                </c:pt>
                <c:pt idx="1740">
                  <c:v>6.9600000000000023E-2</c:v>
                </c:pt>
                <c:pt idx="1741">
                  <c:v>6.9640000000000007E-2</c:v>
                </c:pt>
                <c:pt idx="1742">
                  <c:v>6.968000000000002E-2</c:v>
                </c:pt>
                <c:pt idx="1743">
                  <c:v>6.9720000000000032E-2</c:v>
                </c:pt>
                <c:pt idx="1744">
                  <c:v>6.9760000000000336E-2</c:v>
                </c:pt>
                <c:pt idx="1745">
                  <c:v>6.9800000000000112E-2</c:v>
                </c:pt>
                <c:pt idx="1746">
                  <c:v>6.9840000000000013E-2</c:v>
                </c:pt>
                <c:pt idx="1747">
                  <c:v>6.9880000000000123E-2</c:v>
                </c:pt>
                <c:pt idx="1748">
                  <c:v>6.992000000000001E-2</c:v>
                </c:pt>
                <c:pt idx="1749">
                  <c:v>6.9960000000000133E-2</c:v>
                </c:pt>
                <c:pt idx="1750">
                  <c:v>7.0000000000000021E-2</c:v>
                </c:pt>
                <c:pt idx="1751">
                  <c:v>7.0040000000000019E-2</c:v>
                </c:pt>
                <c:pt idx="1752">
                  <c:v>7.0080000000000003E-2</c:v>
                </c:pt>
                <c:pt idx="1753">
                  <c:v>7.0120000000000002E-2</c:v>
                </c:pt>
                <c:pt idx="1754">
                  <c:v>7.0160000000000014E-2</c:v>
                </c:pt>
                <c:pt idx="1755">
                  <c:v>7.0200000000000012E-2</c:v>
                </c:pt>
                <c:pt idx="1756">
                  <c:v>7.0240000000000011E-2</c:v>
                </c:pt>
                <c:pt idx="1757">
                  <c:v>7.0280000000000009E-2</c:v>
                </c:pt>
                <c:pt idx="1758">
                  <c:v>7.0320000000000021E-2</c:v>
                </c:pt>
                <c:pt idx="1759">
                  <c:v>7.0360000000000034E-2</c:v>
                </c:pt>
                <c:pt idx="1760">
                  <c:v>7.0400000000000004E-2</c:v>
                </c:pt>
                <c:pt idx="1761">
                  <c:v>7.0440000000000003E-2</c:v>
                </c:pt>
                <c:pt idx="1762">
                  <c:v>7.0480000000000029E-2</c:v>
                </c:pt>
                <c:pt idx="1763">
                  <c:v>7.0519999999999999E-2</c:v>
                </c:pt>
                <c:pt idx="1764">
                  <c:v>7.0560000000000012E-2</c:v>
                </c:pt>
                <c:pt idx="1765">
                  <c:v>7.060000000000001E-2</c:v>
                </c:pt>
                <c:pt idx="1766">
                  <c:v>7.0640000000000008E-2</c:v>
                </c:pt>
                <c:pt idx="1767">
                  <c:v>7.0680000000000007E-2</c:v>
                </c:pt>
                <c:pt idx="1768">
                  <c:v>7.0720000000000033E-2</c:v>
                </c:pt>
                <c:pt idx="1769">
                  <c:v>7.0760000000000114E-2</c:v>
                </c:pt>
                <c:pt idx="1770">
                  <c:v>7.0800000000000002E-2</c:v>
                </c:pt>
                <c:pt idx="1771">
                  <c:v>7.084E-2</c:v>
                </c:pt>
                <c:pt idx="1772">
                  <c:v>7.0880000000000012E-2</c:v>
                </c:pt>
                <c:pt idx="1773">
                  <c:v>7.0920000000000011E-2</c:v>
                </c:pt>
                <c:pt idx="1774">
                  <c:v>7.0960000000000023E-2</c:v>
                </c:pt>
                <c:pt idx="1775">
                  <c:v>7.1000000000000008E-2</c:v>
                </c:pt>
                <c:pt idx="1776">
                  <c:v>7.1040000000000006E-2</c:v>
                </c:pt>
                <c:pt idx="1777">
                  <c:v>7.1080000000000004E-2</c:v>
                </c:pt>
                <c:pt idx="1778">
                  <c:v>7.1120000000000003E-2</c:v>
                </c:pt>
                <c:pt idx="1779">
                  <c:v>7.1160000000000001E-2</c:v>
                </c:pt>
                <c:pt idx="1780">
                  <c:v>7.1199999999999999E-2</c:v>
                </c:pt>
                <c:pt idx="1781">
                  <c:v>7.1239999999999998E-2</c:v>
                </c:pt>
                <c:pt idx="1782">
                  <c:v>7.128000000000001E-2</c:v>
                </c:pt>
                <c:pt idx="1783">
                  <c:v>7.1320000000000008E-2</c:v>
                </c:pt>
                <c:pt idx="1784">
                  <c:v>7.1360000000000021E-2</c:v>
                </c:pt>
                <c:pt idx="1785">
                  <c:v>7.1400000000000019E-2</c:v>
                </c:pt>
                <c:pt idx="1786">
                  <c:v>7.1440000000000003E-2</c:v>
                </c:pt>
                <c:pt idx="1787">
                  <c:v>7.1480000000000002E-2</c:v>
                </c:pt>
                <c:pt idx="1788">
                  <c:v>7.152E-2</c:v>
                </c:pt>
                <c:pt idx="1789">
                  <c:v>7.1560000000000012E-2</c:v>
                </c:pt>
                <c:pt idx="1790">
                  <c:v>7.1600000000000011E-2</c:v>
                </c:pt>
                <c:pt idx="1791">
                  <c:v>7.1640000000000009E-2</c:v>
                </c:pt>
                <c:pt idx="1792">
                  <c:v>7.1680000000000008E-2</c:v>
                </c:pt>
                <c:pt idx="1793">
                  <c:v>7.172000000000002E-2</c:v>
                </c:pt>
                <c:pt idx="1794">
                  <c:v>7.1760000000000004E-2</c:v>
                </c:pt>
                <c:pt idx="1795">
                  <c:v>7.1800000000000003E-2</c:v>
                </c:pt>
                <c:pt idx="1796">
                  <c:v>7.1840000000000001E-2</c:v>
                </c:pt>
                <c:pt idx="1797">
                  <c:v>7.1879999999999999E-2</c:v>
                </c:pt>
                <c:pt idx="1798">
                  <c:v>7.1920000000000012E-2</c:v>
                </c:pt>
                <c:pt idx="1799">
                  <c:v>7.196000000000001E-2</c:v>
                </c:pt>
                <c:pt idx="1800">
                  <c:v>7.2000000000000022E-2</c:v>
                </c:pt>
                <c:pt idx="1801">
                  <c:v>7.2040000000000021E-2</c:v>
                </c:pt>
                <c:pt idx="1802">
                  <c:v>7.2080000000000033E-2</c:v>
                </c:pt>
                <c:pt idx="1803">
                  <c:v>7.2120000000000004E-2</c:v>
                </c:pt>
                <c:pt idx="1804">
                  <c:v>7.216000000000003E-2</c:v>
                </c:pt>
                <c:pt idx="1805">
                  <c:v>7.22E-2</c:v>
                </c:pt>
                <c:pt idx="1806">
                  <c:v>7.2240000000000013E-2</c:v>
                </c:pt>
                <c:pt idx="1807">
                  <c:v>7.2280000000000011E-2</c:v>
                </c:pt>
                <c:pt idx="1808">
                  <c:v>7.2320000000000023E-2</c:v>
                </c:pt>
                <c:pt idx="1809">
                  <c:v>7.2360000000000133E-2</c:v>
                </c:pt>
                <c:pt idx="1810">
                  <c:v>7.2400000000000034E-2</c:v>
                </c:pt>
                <c:pt idx="1811">
                  <c:v>7.2440000000000004E-2</c:v>
                </c:pt>
                <c:pt idx="1812">
                  <c:v>7.2480000000000031E-2</c:v>
                </c:pt>
                <c:pt idx="1813">
                  <c:v>7.2520000000000001E-2</c:v>
                </c:pt>
                <c:pt idx="1814">
                  <c:v>7.2559999999999999E-2</c:v>
                </c:pt>
                <c:pt idx="1815">
                  <c:v>7.2600000000000012E-2</c:v>
                </c:pt>
                <c:pt idx="1816">
                  <c:v>7.264000000000001E-2</c:v>
                </c:pt>
                <c:pt idx="1817">
                  <c:v>7.2680000000000008E-2</c:v>
                </c:pt>
                <c:pt idx="1818">
                  <c:v>7.2720000000000104E-2</c:v>
                </c:pt>
                <c:pt idx="1819">
                  <c:v>7.2760000000000338E-2</c:v>
                </c:pt>
                <c:pt idx="1820">
                  <c:v>7.2800000000000031E-2</c:v>
                </c:pt>
                <c:pt idx="1821">
                  <c:v>7.2840000000000002E-2</c:v>
                </c:pt>
                <c:pt idx="1822">
                  <c:v>7.2880000000000014E-2</c:v>
                </c:pt>
                <c:pt idx="1823">
                  <c:v>7.2920000000000013E-2</c:v>
                </c:pt>
                <c:pt idx="1824">
                  <c:v>7.2960000000000094E-2</c:v>
                </c:pt>
                <c:pt idx="1825">
                  <c:v>7.3000000000000009E-2</c:v>
                </c:pt>
                <c:pt idx="1826">
                  <c:v>7.3040000000000008E-2</c:v>
                </c:pt>
                <c:pt idx="1827">
                  <c:v>7.308000000000002E-2</c:v>
                </c:pt>
                <c:pt idx="1828">
                  <c:v>7.3120000000000004E-2</c:v>
                </c:pt>
                <c:pt idx="1829">
                  <c:v>7.3160000000000003E-2</c:v>
                </c:pt>
                <c:pt idx="1830">
                  <c:v>7.3200000000000001E-2</c:v>
                </c:pt>
                <c:pt idx="1831">
                  <c:v>7.324E-2</c:v>
                </c:pt>
                <c:pt idx="1832">
                  <c:v>7.3280000000000012E-2</c:v>
                </c:pt>
                <c:pt idx="1833">
                  <c:v>7.332000000000001E-2</c:v>
                </c:pt>
                <c:pt idx="1834">
                  <c:v>7.3360000000000022E-2</c:v>
                </c:pt>
                <c:pt idx="1835">
                  <c:v>7.3400000000000021E-2</c:v>
                </c:pt>
                <c:pt idx="1836">
                  <c:v>7.3440000000000005E-2</c:v>
                </c:pt>
                <c:pt idx="1837">
                  <c:v>7.3480000000000004E-2</c:v>
                </c:pt>
                <c:pt idx="1838">
                  <c:v>7.3520000000000002E-2</c:v>
                </c:pt>
                <c:pt idx="1839">
                  <c:v>7.356E-2</c:v>
                </c:pt>
                <c:pt idx="1840">
                  <c:v>7.3600000000000013E-2</c:v>
                </c:pt>
                <c:pt idx="1841">
                  <c:v>7.3640000000000011E-2</c:v>
                </c:pt>
                <c:pt idx="1842">
                  <c:v>7.3680000000000009E-2</c:v>
                </c:pt>
                <c:pt idx="1843">
                  <c:v>7.3720000000000022E-2</c:v>
                </c:pt>
                <c:pt idx="1844">
                  <c:v>7.3760000000000034E-2</c:v>
                </c:pt>
                <c:pt idx="1845">
                  <c:v>7.3800000000000004E-2</c:v>
                </c:pt>
                <c:pt idx="1846">
                  <c:v>7.3840000000000003E-2</c:v>
                </c:pt>
                <c:pt idx="1847">
                  <c:v>7.3880000000000001E-2</c:v>
                </c:pt>
                <c:pt idx="1848">
                  <c:v>7.392E-2</c:v>
                </c:pt>
                <c:pt idx="1849">
                  <c:v>7.3960000000000012E-2</c:v>
                </c:pt>
                <c:pt idx="1850">
                  <c:v>7.4000000000000024E-2</c:v>
                </c:pt>
                <c:pt idx="1851">
                  <c:v>7.4040000000000022E-2</c:v>
                </c:pt>
                <c:pt idx="1852">
                  <c:v>7.4080000000000104E-2</c:v>
                </c:pt>
                <c:pt idx="1853">
                  <c:v>7.4120000000000019E-2</c:v>
                </c:pt>
                <c:pt idx="1854">
                  <c:v>7.4160000000000184E-2</c:v>
                </c:pt>
                <c:pt idx="1855">
                  <c:v>7.4200000000000002E-2</c:v>
                </c:pt>
                <c:pt idx="1856">
                  <c:v>7.424E-2</c:v>
                </c:pt>
                <c:pt idx="1857">
                  <c:v>7.4280000000000013E-2</c:v>
                </c:pt>
                <c:pt idx="1858">
                  <c:v>7.4320000000000094E-2</c:v>
                </c:pt>
                <c:pt idx="1859">
                  <c:v>7.4360000000000134E-2</c:v>
                </c:pt>
                <c:pt idx="1860">
                  <c:v>7.4400000000000133E-2</c:v>
                </c:pt>
                <c:pt idx="1861">
                  <c:v>7.444000000000002E-2</c:v>
                </c:pt>
                <c:pt idx="1862">
                  <c:v>7.4480000000000032E-2</c:v>
                </c:pt>
                <c:pt idx="1863">
                  <c:v>7.4520000000000003E-2</c:v>
                </c:pt>
                <c:pt idx="1864">
                  <c:v>7.4560000000000112E-2</c:v>
                </c:pt>
                <c:pt idx="1865">
                  <c:v>7.4600000000000014E-2</c:v>
                </c:pt>
                <c:pt idx="1866">
                  <c:v>7.4640000000000012E-2</c:v>
                </c:pt>
                <c:pt idx="1867">
                  <c:v>7.468000000000001E-2</c:v>
                </c:pt>
                <c:pt idx="1868">
                  <c:v>7.4720000000000134E-2</c:v>
                </c:pt>
                <c:pt idx="1869">
                  <c:v>7.4760000000000396E-2</c:v>
                </c:pt>
                <c:pt idx="1870">
                  <c:v>7.4800000000000033E-2</c:v>
                </c:pt>
                <c:pt idx="1871">
                  <c:v>7.4840000000000004E-2</c:v>
                </c:pt>
                <c:pt idx="1872">
                  <c:v>7.4880000000000113E-2</c:v>
                </c:pt>
                <c:pt idx="1873">
                  <c:v>7.4920000000000014E-2</c:v>
                </c:pt>
                <c:pt idx="1874">
                  <c:v>7.4960000000000124E-2</c:v>
                </c:pt>
                <c:pt idx="1875">
                  <c:v>7.5000000000000011E-2</c:v>
                </c:pt>
                <c:pt idx="1876">
                  <c:v>7.5040000000000009E-2</c:v>
                </c:pt>
                <c:pt idx="1877">
                  <c:v>7.5080000000000022E-2</c:v>
                </c:pt>
                <c:pt idx="1878">
                  <c:v>7.5120000000000006E-2</c:v>
                </c:pt>
                <c:pt idx="1879">
                  <c:v>7.5160000000000032E-2</c:v>
                </c:pt>
                <c:pt idx="1880">
                  <c:v>7.5200000000000003E-2</c:v>
                </c:pt>
                <c:pt idx="1881">
                  <c:v>7.5240000000000001E-2</c:v>
                </c:pt>
                <c:pt idx="1882">
                  <c:v>7.528E-2</c:v>
                </c:pt>
                <c:pt idx="1883">
                  <c:v>7.5320000000000012E-2</c:v>
                </c:pt>
                <c:pt idx="1884">
                  <c:v>7.5360000000000024E-2</c:v>
                </c:pt>
                <c:pt idx="1885">
                  <c:v>7.5400000000000023E-2</c:v>
                </c:pt>
                <c:pt idx="1886">
                  <c:v>7.5440000000000007E-2</c:v>
                </c:pt>
                <c:pt idx="1887">
                  <c:v>7.5480000000000033E-2</c:v>
                </c:pt>
                <c:pt idx="1888">
                  <c:v>7.5520000000000004E-2</c:v>
                </c:pt>
                <c:pt idx="1889">
                  <c:v>7.5560000000000002E-2</c:v>
                </c:pt>
                <c:pt idx="1890">
                  <c:v>7.5600000000000001E-2</c:v>
                </c:pt>
                <c:pt idx="1891">
                  <c:v>7.5640000000000013E-2</c:v>
                </c:pt>
                <c:pt idx="1892">
                  <c:v>7.5680000000000011E-2</c:v>
                </c:pt>
                <c:pt idx="1893">
                  <c:v>7.5720000000000023E-2</c:v>
                </c:pt>
                <c:pt idx="1894">
                  <c:v>7.5760000000000133E-2</c:v>
                </c:pt>
                <c:pt idx="1895">
                  <c:v>7.580000000000002E-2</c:v>
                </c:pt>
                <c:pt idx="1896">
                  <c:v>7.5840000000000019E-2</c:v>
                </c:pt>
                <c:pt idx="1897">
                  <c:v>7.5880000000000003E-2</c:v>
                </c:pt>
                <c:pt idx="1898">
                  <c:v>7.5920000000000001E-2</c:v>
                </c:pt>
                <c:pt idx="1899">
                  <c:v>7.5960000000000014E-2</c:v>
                </c:pt>
                <c:pt idx="1900">
                  <c:v>7.6000000000000012E-2</c:v>
                </c:pt>
                <c:pt idx="1901">
                  <c:v>7.604000000000001E-2</c:v>
                </c:pt>
                <c:pt idx="1902">
                  <c:v>7.6080000000000009E-2</c:v>
                </c:pt>
                <c:pt idx="1903">
                  <c:v>7.6120000000000007E-2</c:v>
                </c:pt>
                <c:pt idx="1904">
                  <c:v>7.6160000000000019E-2</c:v>
                </c:pt>
                <c:pt idx="1905">
                  <c:v>7.6200000000000004E-2</c:v>
                </c:pt>
                <c:pt idx="1906">
                  <c:v>7.6240000000000002E-2</c:v>
                </c:pt>
                <c:pt idx="1907">
                  <c:v>7.6280000000000001E-2</c:v>
                </c:pt>
                <c:pt idx="1908">
                  <c:v>7.6320000000000013E-2</c:v>
                </c:pt>
                <c:pt idx="1909">
                  <c:v>7.6360000000000039E-2</c:v>
                </c:pt>
                <c:pt idx="1910">
                  <c:v>7.640000000000001E-2</c:v>
                </c:pt>
                <c:pt idx="1911">
                  <c:v>7.6440000000000008E-2</c:v>
                </c:pt>
                <c:pt idx="1912">
                  <c:v>7.648000000000002E-2</c:v>
                </c:pt>
                <c:pt idx="1913">
                  <c:v>7.6520000000000005E-2</c:v>
                </c:pt>
                <c:pt idx="1914">
                  <c:v>7.6560000000000003E-2</c:v>
                </c:pt>
                <c:pt idx="1915">
                  <c:v>7.6600000000000001E-2</c:v>
                </c:pt>
                <c:pt idx="1916">
                  <c:v>7.664E-2</c:v>
                </c:pt>
                <c:pt idx="1917">
                  <c:v>7.6680000000000012E-2</c:v>
                </c:pt>
                <c:pt idx="1918">
                  <c:v>7.672000000000001E-2</c:v>
                </c:pt>
                <c:pt idx="1919">
                  <c:v>7.6760000000000023E-2</c:v>
                </c:pt>
                <c:pt idx="1920">
                  <c:v>7.6800000000000021E-2</c:v>
                </c:pt>
                <c:pt idx="1921">
                  <c:v>7.6840000000000006E-2</c:v>
                </c:pt>
                <c:pt idx="1922">
                  <c:v>7.6880000000000004E-2</c:v>
                </c:pt>
                <c:pt idx="1923">
                  <c:v>7.6920000000000002E-2</c:v>
                </c:pt>
                <c:pt idx="1924">
                  <c:v>7.6960000000000001E-2</c:v>
                </c:pt>
                <c:pt idx="1925">
                  <c:v>7.7000000000000013E-2</c:v>
                </c:pt>
                <c:pt idx="1926">
                  <c:v>7.7040000000000011E-2</c:v>
                </c:pt>
                <c:pt idx="1927">
                  <c:v>7.7080000000000023E-2</c:v>
                </c:pt>
                <c:pt idx="1928">
                  <c:v>7.7120000000000008E-2</c:v>
                </c:pt>
                <c:pt idx="1929">
                  <c:v>7.7160000000000034E-2</c:v>
                </c:pt>
                <c:pt idx="1930">
                  <c:v>7.7200000000000019E-2</c:v>
                </c:pt>
                <c:pt idx="1931">
                  <c:v>7.7240000000000003E-2</c:v>
                </c:pt>
                <c:pt idx="1932">
                  <c:v>7.7280000000000001E-2</c:v>
                </c:pt>
                <c:pt idx="1933">
                  <c:v>7.7320000000000014E-2</c:v>
                </c:pt>
                <c:pt idx="1934">
                  <c:v>7.7360000000000345E-2</c:v>
                </c:pt>
                <c:pt idx="1935">
                  <c:v>7.7400000000000024E-2</c:v>
                </c:pt>
                <c:pt idx="1936">
                  <c:v>7.7440000000000009E-2</c:v>
                </c:pt>
                <c:pt idx="1937">
                  <c:v>7.7480000000000104E-2</c:v>
                </c:pt>
                <c:pt idx="1938">
                  <c:v>7.7520000000000019E-2</c:v>
                </c:pt>
                <c:pt idx="1939">
                  <c:v>7.7560000000000032E-2</c:v>
                </c:pt>
                <c:pt idx="1940">
                  <c:v>7.7600000000000002E-2</c:v>
                </c:pt>
                <c:pt idx="1941">
                  <c:v>7.7640000000000001E-2</c:v>
                </c:pt>
                <c:pt idx="1942">
                  <c:v>7.7680000000000013E-2</c:v>
                </c:pt>
                <c:pt idx="1943">
                  <c:v>7.7720000000000122E-2</c:v>
                </c:pt>
                <c:pt idx="1944">
                  <c:v>7.7760000000000343E-2</c:v>
                </c:pt>
                <c:pt idx="1945">
                  <c:v>7.7800000000000133E-2</c:v>
                </c:pt>
                <c:pt idx="1946">
                  <c:v>7.784000000000002E-2</c:v>
                </c:pt>
                <c:pt idx="1947">
                  <c:v>7.7880000000000033E-2</c:v>
                </c:pt>
                <c:pt idx="1948">
                  <c:v>7.7920000000000003E-2</c:v>
                </c:pt>
                <c:pt idx="1949">
                  <c:v>7.7960000000000113E-2</c:v>
                </c:pt>
                <c:pt idx="1950">
                  <c:v>7.8000000000000014E-2</c:v>
                </c:pt>
                <c:pt idx="1951">
                  <c:v>7.8040000000000012E-2</c:v>
                </c:pt>
                <c:pt idx="1952">
                  <c:v>7.8080000000000011E-2</c:v>
                </c:pt>
                <c:pt idx="1953">
                  <c:v>7.8120000000000009E-2</c:v>
                </c:pt>
                <c:pt idx="1954">
                  <c:v>7.8160000000000021E-2</c:v>
                </c:pt>
                <c:pt idx="1955">
                  <c:v>7.8200000000000006E-2</c:v>
                </c:pt>
                <c:pt idx="1956">
                  <c:v>7.8240000000000004E-2</c:v>
                </c:pt>
                <c:pt idx="1957">
                  <c:v>7.8280000000000002E-2</c:v>
                </c:pt>
                <c:pt idx="1958">
                  <c:v>7.8320000000000001E-2</c:v>
                </c:pt>
                <c:pt idx="1959">
                  <c:v>7.8360000000000124E-2</c:v>
                </c:pt>
                <c:pt idx="1960">
                  <c:v>7.8400000000000011E-2</c:v>
                </c:pt>
                <c:pt idx="1961">
                  <c:v>7.844000000000001E-2</c:v>
                </c:pt>
                <c:pt idx="1962">
                  <c:v>7.8480000000000022E-2</c:v>
                </c:pt>
                <c:pt idx="1963">
                  <c:v>7.8520000000000006E-2</c:v>
                </c:pt>
                <c:pt idx="1964">
                  <c:v>7.8560000000000019E-2</c:v>
                </c:pt>
                <c:pt idx="1965">
                  <c:v>7.8600000000000003E-2</c:v>
                </c:pt>
                <c:pt idx="1966">
                  <c:v>7.8640000000000002E-2</c:v>
                </c:pt>
                <c:pt idx="1967">
                  <c:v>7.868E-2</c:v>
                </c:pt>
                <c:pt idx="1968">
                  <c:v>7.8720000000000012E-2</c:v>
                </c:pt>
                <c:pt idx="1969">
                  <c:v>7.8760000000000024E-2</c:v>
                </c:pt>
                <c:pt idx="1970">
                  <c:v>7.8800000000000023E-2</c:v>
                </c:pt>
                <c:pt idx="1971">
                  <c:v>7.8840000000000007E-2</c:v>
                </c:pt>
                <c:pt idx="1972">
                  <c:v>7.888000000000002E-2</c:v>
                </c:pt>
                <c:pt idx="1973">
                  <c:v>7.8920000000000004E-2</c:v>
                </c:pt>
                <c:pt idx="1974">
                  <c:v>7.8960000000000002E-2</c:v>
                </c:pt>
                <c:pt idx="1975">
                  <c:v>7.9000000000000292E-2</c:v>
                </c:pt>
                <c:pt idx="1976">
                  <c:v>7.9040000000000013E-2</c:v>
                </c:pt>
                <c:pt idx="1977">
                  <c:v>7.9080000000000122E-2</c:v>
                </c:pt>
                <c:pt idx="1978">
                  <c:v>7.9120000000000024E-2</c:v>
                </c:pt>
                <c:pt idx="1979">
                  <c:v>7.9160000000000133E-2</c:v>
                </c:pt>
                <c:pt idx="1980">
                  <c:v>7.920000000000002E-2</c:v>
                </c:pt>
                <c:pt idx="1981">
                  <c:v>7.9240000000000019E-2</c:v>
                </c:pt>
                <c:pt idx="1982">
                  <c:v>7.9280000000000003E-2</c:v>
                </c:pt>
                <c:pt idx="1983">
                  <c:v>7.9320000000000113E-2</c:v>
                </c:pt>
                <c:pt idx="1984">
                  <c:v>7.9360000000000375E-2</c:v>
                </c:pt>
                <c:pt idx="1985">
                  <c:v>7.9400000000000123E-2</c:v>
                </c:pt>
                <c:pt idx="1986">
                  <c:v>7.9440000000000011E-2</c:v>
                </c:pt>
                <c:pt idx="1987">
                  <c:v>7.9480000000000134E-2</c:v>
                </c:pt>
                <c:pt idx="1988">
                  <c:v>7.9520000000000021E-2</c:v>
                </c:pt>
                <c:pt idx="1989">
                  <c:v>7.9560000000000033E-2</c:v>
                </c:pt>
                <c:pt idx="1990">
                  <c:v>7.9600000000000004E-2</c:v>
                </c:pt>
                <c:pt idx="1991">
                  <c:v>7.9640000000000002E-2</c:v>
                </c:pt>
                <c:pt idx="1992">
                  <c:v>7.9680000000000029E-2</c:v>
                </c:pt>
                <c:pt idx="1993">
                  <c:v>7.9720000000000124E-2</c:v>
                </c:pt>
                <c:pt idx="1994">
                  <c:v>7.9760000000000372E-2</c:v>
                </c:pt>
                <c:pt idx="1995">
                  <c:v>7.9800000000000315E-2</c:v>
                </c:pt>
                <c:pt idx="1996">
                  <c:v>7.9840000000000022E-2</c:v>
                </c:pt>
                <c:pt idx="1997">
                  <c:v>7.9880000000000034E-2</c:v>
                </c:pt>
                <c:pt idx="1998">
                  <c:v>7.9920000000000033E-2</c:v>
                </c:pt>
                <c:pt idx="1999">
                  <c:v>7.9960000000000114E-2</c:v>
                </c:pt>
                <c:pt idx="2000">
                  <c:v>8.0000000000000043E-2</c:v>
                </c:pt>
                <c:pt idx="2001">
                  <c:v>8.004E-2</c:v>
                </c:pt>
                <c:pt idx="2002">
                  <c:v>8.0080000000000012E-2</c:v>
                </c:pt>
                <c:pt idx="2003">
                  <c:v>8.0120000000000025E-2</c:v>
                </c:pt>
                <c:pt idx="2004">
                  <c:v>8.0160000000000023E-2</c:v>
                </c:pt>
                <c:pt idx="2005">
                  <c:v>8.0200000000000007E-2</c:v>
                </c:pt>
                <c:pt idx="2006">
                  <c:v>8.0240000000000006E-2</c:v>
                </c:pt>
                <c:pt idx="2007">
                  <c:v>8.0280000000000018E-2</c:v>
                </c:pt>
                <c:pt idx="2008">
                  <c:v>8.0320000000000003E-2</c:v>
                </c:pt>
                <c:pt idx="2009">
                  <c:v>8.0360000000000001E-2</c:v>
                </c:pt>
                <c:pt idx="2010">
                  <c:v>8.0400000000000013E-2</c:v>
                </c:pt>
                <c:pt idx="2011">
                  <c:v>8.0440000000000011E-2</c:v>
                </c:pt>
                <c:pt idx="2012">
                  <c:v>8.048000000000001E-2</c:v>
                </c:pt>
                <c:pt idx="2013">
                  <c:v>8.0520000000000522E-2</c:v>
                </c:pt>
                <c:pt idx="2014">
                  <c:v>8.0560000000000048E-2</c:v>
                </c:pt>
                <c:pt idx="2015">
                  <c:v>8.0600000000000047E-2</c:v>
                </c:pt>
                <c:pt idx="2016">
                  <c:v>8.0640000000000003E-2</c:v>
                </c:pt>
                <c:pt idx="2017">
                  <c:v>8.0680000000000002E-2</c:v>
                </c:pt>
                <c:pt idx="2018">
                  <c:v>8.0720000000000208E-2</c:v>
                </c:pt>
                <c:pt idx="2019">
                  <c:v>8.0760000000000026E-2</c:v>
                </c:pt>
                <c:pt idx="2020">
                  <c:v>8.0800000000000025E-2</c:v>
                </c:pt>
                <c:pt idx="2021">
                  <c:v>8.0840000000000023E-2</c:v>
                </c:pt>
                <c:pt idx="2022">
                  <c:v>8.0880000000000007E-2</c:v>
                </c:pt>
                <c:pt idx="2023">
                  <c:v>8.0920000000000047E-2</c:v>
                </c:pt>
                <c:pt idx="2024">
                  <c:v>8.0960000000000004E-2</c:v>
                </c:pt>
                <c:pt idx="2025">
                  <c:v>8.1000000000000003E-2</c:v>
                </c:pt>
                <c:pt idx="2026">
                  <c:v>8.1040000000000001E-2</c:v>
                </c:pt>
                <c:pt idx="2027">
                  <c:v>8.1080000000000013E-2</c:v>
                </c:pt>
                <c:pt idx="2028">
                  <c:v>8.1120000000000025E-2</c:v>
                </c:pt>
                <c:pt idx="2029">
                  <c:v>8.1160000000000024E-2</c:v>
                </c:pt>
                <c:pt idx="2030">
                  <c:v>8.1200000000000022E-2</c:v>
                </c:pt>
                <c:pt idx="2031">
                  <c:v>8.1240000000000021E-2</c:v>
                </c:pt>
                <c:pt idx="2032">
                  <c:v>8.1279999999999991E-2</c:v>
                </c:pt>
                <c:pt idx="2033">
                  <c:v>8.1320000000000003E-2</c:v>
                </c:pt>
                <c:pt idx="2034">
                  <c:v>8.1360000000000002E-2</c:v>
                </c:pt>
                <c:pt idx="2035">
                  <c:v>8.14E-2</c:v>
                </c:pt>
                <c:pt idx="2036">
                  <c:v>8.1440000000000012E-2</c:v>
                </c:pt>
                <c:pt idx="2037">
                  <c:v>8.1480000000000011E-2</c:v>
                </c:pt>
                <c:pt idx="2038">
                  <c:v>8.1520000000000245E-2</c:v>
                </c:pt>
                <c:pt idx="2039">
                  <c:v>8.1560000000000063E-2</c:v>
                </c:pt>
                <c:pt idx="2040">
                  <c:v>8.1600000000000006E-2</c:v>
                </c:pt>
                <c:pt idx="2041">
                  <c:v>8.1640000000000004E-2</c:v>
                </c:pt>
                <c:pt idx="2042">
                  <c:v>8.1680000000000003E-2</c:v>
                </c:pt>
                <c:pt idx="2043">
                  <c:v>8.1720000000000098E-2</c:v>
                </c:pt>
                <c:pt idx="2044">
                  <c:v>8.1760000000000027E-2</c:v>
                </c:pt>
                <c:pt idx="2045">
                  <c:v>8.1800000000000025E-2</c:v>
                </c:pt>
                <c:pt idx="2046">
                  <c:v>8.1840000000000024E-2</c:v>
                </c:pt>
                <c:pt idx="2047">
                  <c:v>8.1879999999999994E-2</c:v>
                </c:pt>
                <c:pt idx="2048">
                  <c:v>8.1920000000000007E-2</c:v>
                </c:pt>
                <c:pt idx="2049">
                  <c:v>8.1960000000000005E-2</c:v>
                </c:pt>
                <c:pt idx="2050">
                  <c:v>8.2000000000000003E-2</c:v>
                </c:pt>
                <c:pt idx="2051">
                  <c:v>8.2040000000000002E-2</c:v>
                </c:pt>
                <c:pt idx="2052">
                  <c:v>8.2080000000000014E-2</c:v>
                </c:pt>
                <c:pt idx="2053">
                  <c:v>8.2120000000000026E-2</c:v>
                </c:pt>
                <c:pt idx="2054">
                  <c:v>8.2160000000000025E-2</c:v>
                </c:pt>
                <c:pt idx="2055">
                  <c:v>8.2200000000000009E-2</c:v>
                </c:pt>
                <c:pt idx="2056">
                  <c:v>8.2239999999999994E-2</c:v>
                </c:pt>
                <c:pt idx="2057">
                  <c:v>8.2279999999999992E-2</c:v>
                </c:pt>
                <c:pt idx="2058">
                  <c:v>8.2320000000000004E-2</c:v>
                </c:pt>
                <c:pt idx="2059">
                  <c:v>8.2360000000000003E-2</c:v>
                </c:pt>
                <c:pt idx="2060">
                  <c:v>8.2400000000000015E-2</c:v>
                </c:pt>
                <c:pt idx="2061">
                  <c:v>8.2440000000000013E-2</c:v>
                </c:pt>
                <c:pt idx="2062">
                  <c:v>8.2479999999999998E-2</c:v>
                </c:pt>
                <c:pt idx="2063">
                  <c:v>8.2520000000000066E-2</c:v>
                </c:pt>
                <c:pt idx="2064">
                  <c:v>8.2560000000000008E-2</c:v>
                </c:pt>
                <c:pt idx="2065">
                  <c:v>8.2600000000000007E-2</c:v>
                </c:pt>
                <c:pt idx="2066">
                  <c:v>8.2640000000000005E-2</c:v>
                </c:pt>
                <c:pt idx="2067">
                  <c:v>8.2680000000000003E-2</c:v>
                </c:pt>
                <c:pt idx="2068">
                  <c:v>8.2720000000000043E-2</c:v>
                </c:pt>
                <c:pt idx="2069">
                  <c:v>8.2760000000000028E-2</c:v>
                </c:pt>
                <c:pt idx="2070">
                  <c:v>8.2800000000000026E-2</c:v>
                </c:pt>
                <c:pt idx="2071">
                  <c:v>8.2840000000000011E-2</c:v>
                </c:pt>
                <c:pt idx="2072">
                  <c:v>8.2880000000000009E-2</c:v>
                </c:pt>
                <c:pt idx="2073">
                  <c:v>8.2920000000000008E-2</c:v>
                </c:pt>
                <c:pt idx="2074">
                  <c:v>8.2960000000000006E-2</c:v>
                </c:pt>
                <c:pt idx="2075">
                  <c:v>8.3000000000000046E-2</c:v>
                </c:pt>
                <c:pt idx="2076">
                  <c:v>8.3040000000000044E-2</c:v>
                </c:pt>
                <c:pt idx="2077">
                  <c:v>8.3080000000000001E-2</c:v>
                </c:pt>
                <c:pt idx="2078">
                  <c:v>8.3120000000000263E-2</c:v>
                </c:pt>
                <c:pt idx="2079">
                  <c:v>8.3160000000000067E-2</c:v>
                </c:pt>
                <c:pt idx="2080">
                  <c:v>8.3200000000000024E-2</c:v>
                </c:pt>
                <c:pt idx="2081">
                  <c:v>8.3240000000000008E-2</c:v>
                </c:pt>
                <c:pt idx="2082">
                  <c:v>8.3280000000000007E-2</c:v>
                </c:pt>
                <c:pt idx="2083">
                  <c:v>8.3320000000000047E-2</c:v>
                </c:pt>
                <c:pt idx="2084">
                  <c:v>8.3360000000000045E-2</c:v>
                </c:pt>
                <c:pt idx="2085">
                  <c:v>8.3400000000000002E-2</c:v>
                </c:pt>
                <c:pt idx="2086">
                  <c:v>8.344E-2</c:v>
                </c:pt>
                <c:pt idx="2087">
                  <c:v>8.3480000000000013E-2</c:v>
                </c:pt>
                <c:pt idx="2088">
                  <c:v>8.3520000000000719E-2</c:v>
                </c:pt>
                <c:pt idx="2089">
                  <c:v>8.3560000000000564E-2</c:v>
                </c:pt>
                <c:pt idx="2090">
                  <c:v>8.3600000000000452E-2</c:v>
                </c:pt>
                <c:pt idx="2091">
                  <c:v>8.3640000000000048E-2</c:v>
                </c:pt>
                <c:pt idx="2092">
                  <c:v>8.3680000000000046E-2</c:v>
                </c:pt>
                <c:pt idx="2093">
                  <c:v>8.3720000000000599E-2</c:v>
                </c:pt>
                <c:pt idx="2094">
                  <c:v>8.3760000000000265E-2</c:v>
                </c:pt>
                <c:pt idx="2095">
                  <c:v>8.3800000000000208E-2</c:v>
                </c:pt>
                <c:pt idx="2096">
                  <c:v>8.3840000000000026E-2</c:v>
                </c:pt>
                <c:pt idx="2097">
                  <c:v>8.3880000000000024E-2</c:v>
                </c:pt>
                <c:pt idx="2098">
                  <c:v>8.3920000000000411E-2</c:v>
                </c:pt>
                <c:pt idx="2099">
                  <c:v>8.3960000000000048E-2</c:v>
                </c:pt>
                <c:pt idx="2100">
                  <c:v>8.4000000000000047E-2</c:v>
                </c:pt>
                <c:pt idx="2101">
                  <c:v>8.4040000000000004E-2</c:v>
                </c:pt>
                <c:pt idx="2102">
                  <c:v>8.4080000000000002E-2</c:v>
                </c:pt>
                <c:pt idx="2103">
                  <c:v>8.4120000000000208E-2</c:v>
                </c:pt>
                <c:pt idx="2104">
                  <c:v>8.4160000000000026E-2</c:v>
                </c:pt>
                <c:pt idx="2105">
                  <c:v>8.4200000000000025E-2</c:v>
                </c:pt>
                <c:pt idx="2106">
                  <c:v>8.4240000000000023E-2</c:v>
                </c:pt>
                <c:pt idx="2107">
                  <c:v>8.4280000000000022E-2</c:v>
                </c:pt>
                <c:pt idx="2108">
                  <c:v>8.4320000000000048E-2</c:v>
                </c:pt>
                <c:pt idx="2109">
                  <c:v>8.4360000000000004E-2</c:v>
                </c:pt>
                <c:pt idx="2110">
                  <c:v>8.4400000000000003E-2</c:v>
                </c:pt>
                <c:pt idx="2111">
                  <c:v>8.4440000000000001E-2</c:v>
                </c:pt>
                <c:pt idx="2112">
                  <c:v>8.4480000000000013E-2</c:v>
                </c:pt>
                <c:pt idx="2113">
                  <c:v>8.452000000000065E-2</c:v>
                </c:pt>
                <c:pt idx="2114">
                  <c:v>8.4560000000000482E-2</c:v>
                </c:pt>
                <c:pt idx="2115">
                  <c:v>8.4600000000000244E-2</c:v>
                </c:pt>
                <c:pt idx="2116">
                  <c:v>8.4640000000000007E-2</c:v>
                </c:pt>
                <c:pt idx="2117">
                  <c:v>8.4680000000000005E-2</c:v>
                </c:pt>
                <c:pt idx="2118">
                  <c:v>8.4720000000000267E-2</c:v>
                </c:pt>
                <c:pt idx="2119">
                  <c:v>8.4760000000000266E-2</c:v>
                </c:pt>
                <c:pt idx="2120">
                  <c:v>8.4800000000000028E-2</c:v>
                </c:pt>
                <c:pt idx="2121">
                  <c:v>8.4840000000000027E-2</c:v>
                </c:pt>
                <c:pt idx="2122">
                  <c:v>8.4880000000000025E-2</c:v>
                </c:pt>
                <c:pt idx="2123">
                  <c:v>8.4920000000000065E-2</c:v>
                </c:pt>
                <c:pt idx="2124">
                  <c:v>8.4960000000000008E-2</c:v>
                </c:pt>
                <c:pt idx="2125">
                  <c:v>8.5000000000000006E-2</c:v>
                </c:pt>
                <c:pt idx="2126">
                  <c:v>8.5040000000000004E-2</c:v>
                </c:pt>
                <c:pt idx="2127">
                  <c:v>8.5080000000000003E-2</c:v>
                </c:pt>
                <c:pt idx="2128">
                  <c:v>8.5120000000000043E-2</c:v>
                </c:pt>
                <c:pt idx="2129">
                  <c:v>8.5160000000000027E-2</c:v>
                </c:pt>
                <c:pt idx="2130">
                  <c:v>8.5200000000000026E-2</c:v>
                </c:pt>
                <c:pt idx="2131">
                  <c:v>8.5240000000000024E-2</c:v>
                </c:pt>
                <c:pt idx="2132">
                  <c:v>8.5280000000000009E-2</c:v>
                </c:pt>
                <c:pt idx="2133">
                  <c:v>8.5320000000000007E-2</c:v>
                </c:pt>
                <c:pt idx="2134">
                  <c:v>8.5360000000000005E-2</c:v>
                </c:pt>
                <c:pt idx="2135">
                  <c:v>8.5400000000000004E-2</c:v>
                </c:pt>
                <c:pt idx="2136">
                  <c:v>8.5440000000000002E-2</c:v>
                </c:pt>
                <c:pt idx="2137">
                  <c:v>8.5480000000000014E-2</c:v>
                </c:pt>
                <c:pt idx="2138">
                  <c:v>8.552000000000054E-2</c:v>
                </c:pt>
                <c:pt idx="2139">
                  <c:v>8.5560000000000067E-2</c:v>
                </c:pt>
                <c:pt idx="2140">
                  <c:v>8.5600000000000065E-2</c:v>
                </c:pt>
                <c:pt idx="2141">
                  <c:v>8.5640000000000008E-2</c:v>
                </c:pt>
                <c:pt idx="2142">
                  <c:v>8.5680000000000006E-2</c:v>
                </c:pt>
                <c:pt idx="2143">
                  <c:v>8.5720000000000227E-2</c:v>
                </c:pt>
                <c:pt idx="2144">
                  <c:v>8.5760000000000045E-2</c:v>
                </c:pt>
                <c:pt idx="2145">
                  <c:v>8.5800000000000043E-2</c:v>
                </c:pt>
                <c:pt idx="2146">
                  <c:v>8.5840000000000027E-2</c:v>
                </c:pt>
                <c:pt idx="2147">
                  <c:v>8.5880000000000026E-2</c:v>
                </c:pt>
                <c:pt idx="2148">
                  <c:v>8.5920000000000066E-2</c:v>
                </c:pt>
                <c:pt idx="2149">
                  <c:v>8.5960000000000023E-2</c:v>
                </c:pt>
                <c:pt idx="2150">
                  <c:v>8.6000000000000007E-2</c:v>
                </c:pt>
                <c:pt idx="2151">
                  <c:v>8.6040000000000005E-2</c:v>
                </c:pt>
                <c:pt idx="2152">
                  <c:v>8.6080000000000004E-2</c:v>
                </c:pt>
                <c:pt idx="2153">
                  <c:v>8.6120000000000044E-2</c:v>
                </c:pt>
                <c:pt idx="2154">
                  <c:v>8.616E-2</c:v>
                </c:pt>
                <c:pt idx="2155">
                  <c:v>8.6200000000000013E-2</c:v>
                </c:pt>
                <c:pt idx="2156">
                  <c:v>8.6240000000000011E-2</c:v>
                </c:pt>
                <c:pt idx="2157">
                  <c:v>8.6280000000000009E-2</c:v>
                </c:pt>
                <c:pt idx="2158">
                  <c:v>8.6320000000000008E-2</c:v>
                </c:pt>
                <c:pt idx="2159">
                  <c:v>8.6360000000000006E-2</c:v>
                </c:pt>
                <c:pt idx="2160">
                  <c:v>8.6400000000000018E-2</c:v>
                </c:pt>
                <c:pt idx="2161">
                  <c:v>8.6440000000000031E-2</c:v>
                </c:pt>
                <c:pt idx="2162">
                  <c:v>8.6479999999999987E-2</c:v>
                </c:pt>
                <c:pt idx="2163">
                  <c:v>8.6520000000000263E-2</c:v>
                </c:pt>
                <c:pt idx="2164">
                  <c:v>8.6560000000000067E-2</c:v>
                </c:pt>
                <c:pt idx="2165">
                  <c:v>8.6600000000000024E-2</c:v>
                </c:pt>
                <c:pt idx="2166">
                  <c:v>8.6640000000000023E-2</c:v>
                </c:pt>
                <c:pt idx="2167">
                  <c:v>8.6680000000000007E-2</c:v>
                </c:pt>
                <c:pt idx="2168">
                  <c:v>8.6720000000000047E-2</c:v>
                </c:pt>
                <c:pt idx="2169">
                  <c:v>8.6760000000000045E-2</c:v>
                </c:pt>
                <c:pt idx="2170">
                  <c:v>8.6800000000000002E-2</c:v>
                </c:pt>
                <c:pt idx="2171">
                  <c:v>8.6840000000000001E-2</c:v>
                </c:pt>
                <c:pt idx="2172">
                  <c:v>8.6880000000000013E-2</c:v>
                </c:pt>
                <c:pt idx="2173">
                  <c:v>8.6920000000000025E-2</c:v>
                </c:pt>
                <c:pt idx="2174">
                  <c:v>8.6960000000000023E-2</c:v>
                </c:pt>
                <c:pt idx="2175">
                  <c:v>8.7000000000000008E-2</c:v>
                </c:pt>
                <c:pt idx="2176">
                  <c:v>8.704000000000002E-2</c:v>
                </c:pt>
                <c:pt idx="2177">
                  <c:v>8.7079999999999991E-2</c:v>
                </c:pt>
                <c:pt idx="2178">
                  <c:v>8.7120000000000003E-2</c:v>
                </c:pt>
                <c:pt idx="2179">
                  <c:v>8.7160000000000001E-2</c:v>
                </c:pt>
                <c:pt idx="2180">
                  <c:v>8.7200000000000014E-2</c:v>
                </c:pt>
                <c:pt idx="2181">
                  <c:v>8.7240000000000012E-2</c:v>
                </c:pt>
                <c:pt idx="2182">
                  <c:v>8.728000000000001E-2</c:v>
                </c:pt>
                <c:pt idx="2183">
                  <c:v>8.7320000000000023E-2</c:v>
                </c:pt>
                <c:pt idx="2184">
                  <c:v>8.7360000000000021E-2</c:v>
                </c:pt>
                <c:pt idx="2185">
                  <c:v>8.7399999999999992E-2</c:v>
                </c:pt>
                <c:pt idx="2186">
                  <c:v>8.743999999999999E-2</c:v>
                </c:pt>
                <c:pt idx="2187">
                  <c:v>8.7479999999999988E-2</c:v>
                </c:pt>
                <c:pt idx="2188">
                  <c:v>8.7520000000000028E-2</c:v>
                </c:pt>
                <c:pt idx="2189">
                  <c:v>8.7560000000000027E-2</c:v>
                </c:pt>
                <c:pt idx="2190">
                  <c:v>8.7600000000000025E-2</c:v>
                </c:pt>
                <c:pt idx="2191">
                  <c:v>8.7640000000000023E-2</c:v>
                </c:pt>
                <c:pt idx="2192">
                  <c:v>8.7680000000000022E-2</c:v>
                </c:pt>
                <c:pt idx="2193">
                  <c:v>8.7720000000000006E-2</c:v>
                </c:pt>
                <c:pt idx="2194">
                  <c:v>8.7760000000000005E-2</c:v>
                </c:pt>
                <c:pt idx="2195">
                  <c:v>8.7800000000000003E-2</c:v>
                </c:pt>
                <c:pt idx="2196">
                  <c:v>8.7840000000000001E-2</c:v>
                </c:pt>
                <c:pt idx="2197">
                  <c:v>8.7880000000000014E-2</c:v>
                </c:pt>
                <c:pt idx="2198">
                  <c:v>8.7920000000000026E-2</c:v>
                </c:pt>
                <c:pt idx="2199">
                  <c:v>8.7960000000000024E-2</c:v>
                </c:pt>
                <c:pt idx="2200">
                  <c:v>8.8000000000000064E-2</c:v>
                </c:pt>
                <c:pt idx="2201">
                  <c:v>8.8040000000000007E-2</c:v>
                </c:pt>
                <c:pt idx="2202">
                  <c:v>8.8080000000000006E-2</c:v>
                </c:pt>
                <c:pt idx="2203">
                  <c:v>8.8120000000000268E-2</c:v>
                </c:pt>
                <c:pt idx="2204">
                  <c:v>8.8160000000000224E-2</c:v>
                </c:pt>
                <c:pt idx="2205">
                  <c:v>8.8200000000000028E-2</c:v>
                </c:pt>
                <c:pt idx="2206">
                  <c:v>8.8240000000000027E-2</c:v>
                </c:pt>
                <c:pt idx="2207">
                  <c:v>8.8280000000000025E-2</c:v>
                </c:pt>
                <c:pt idx="2208">
                  <c:v>8.8320000000000065E-2</c:v>
                </c:pt>
                <c:pt idx="2209">
                  <c:v>8.8360000000000008E-2</c:v>
                </c:pt>
                <c:pt idx="2210">
                  <c:v>8.8400000000000006E-2</c:v>
                </c:pt>
                <c:pt idx="2211">
                  <c:v>8.8440000000000005E-2</c:v>
                </c:pt>
                <c:pt idx="2212">
                  <c:v>8.8480000000000003E-2</c:v>
                </c:pt>
                <c:pt idx="2213">
                  <c:v>8.8520000000000612E-2</c:v>
                </c:pt>
                <c:pt idx="2214">
                  <c:v>8.8560000000000555E-2</c:v>
                </c:pt>
                <c:pt idx="2215">
                  <c:v>8.8600000000000248E-2</c:v>
                </c:pt>
                <c:pt idx="2216">
                  <c:v>8.8640000000000066E-2</c:v>
                </c:pt>
                <c:pt idx="2217">
                  <c:v>8.8680000000000064E-2</c:v>
                </c:pt>
                <c:pt idx="2218">
                  <c:v>8.8720000000000548E-2</c:v>
                </c:pt>
                <c:pt idx="2219">
                  <c:v>8.8760000000000519E-2</c:v>
                </c:pt>
                <c:pt idx="2220">
                  <c:v>8.8800000000000226E-2</c:v>
                </c:pt>
                <c:pt idx="2221">
                  <c:v>8.8840000000000044E-2</c:v>
                </c:pt>
                <c:pt idx="2222">
                  <c:v>8.8880000000000028E-2</c:v>
                </c:pt>
                <c:pt idx="2223">
                  <c:v>8.892000000000054E-2</c:v>
                </c:pt>
                <c:pt idx="2224">
                  <c:v>8.8960000000000067E-2</c:v>
                </c:pt>
                <c:pt idx="2225">
                  <c:v>8.9000000000000065E-2</c:v>
                </c:pt>
                <c:pt idx="2226">
                  <c:v>8.9040000000000008E-2</c:v>
                </c:pt>
                <c:pt idx="2227">
                  <c:v>8.9080000000000006E-2</c:v>
                </c:pt>
                <c:pt idx="2228">
                  <c:v>8.9120000000000227E-2</c:v>
                </c:pt>
                <c:pt idx="2229">
                  <c:v>8.9160000000000045E-2</c:v>
                </c:pt>
                <c:pt idx="2230">
                  <c:v>8.9200000000000043E-2</c:v>
                </c:pt>
                <c:pt idx="2231">
                  <c:v>8.9240000000000028E-2</c:v>
                </c:pt>
                <c:pt idx="2232">
                  <c:v>8.9280000000000012E-2</c:v>
                </c:pt>
                <c:pt idx="2233">
                  <c:v>8.9320000000000066E-2</c:v>
                </c:pt>
                <c:pt idx="2234">
                  <c:v>8.9360000000000023E-2</c:v>
                </c:pt>
                <c:pt idx="2235">
                  <c:v>8.9400000000000007E-2</c:v>
                </c:pt>
                <c:pt idx="2236">
                  <c:v>8.9440000000000006E-2</c:v>
                </c:pt>
                <c:pt idx="2237">
                  <c:v>8.9480000000000018E-2</c:v>
                </c:pt>
                <c:pt idx="2238">
                  <c:v>8.9520000000000571E-2</c:v>
                </c:pt>
                <c:pt idx="2239">
                  <c:v>8.9560000000000473E-2</c:v>
                </c:pt>
                <c:pt idx="2240">
                  <c:v>8.9600000000000068E-2</c:v>
                </c:pt>
                <c:pt idx="2241">
                  <c:v>8.9640000000000025E-2</c:v>
                </c:pt>
                <c:pt idx="2242">
                  <c:v>8.9680000000000024E-2</c:v>
                </c:pt>
                <c:pt idx="2243">
                  <c:v>8.972000000000048E-2</c:v>
                </c:pt>
                <c:pt idx="2244">
                  <c:v>8.9760000000000048E-2</c:v>
                </c:pt>
                <c:pt idx="2245">
                  <c:v>8.9800000000000046E-2</c:v>
                </c:pt>
                <c:pt idx="2246">
                  <c:v>8.9840000000000003E-2</c:v>
                </c:pt>
                <c:pt idx="2247">
                  <c:v>8.9880000000000002E-2</c:v>
                </c:pt>
                <c:pt idx="2248">
                  <c:v>8.9920000000000208E-2</c:v>
                </c:pt>
                <c:pt idx="2249">
                  <c:v>8.9960000000000026E-2</c:v>
                </c:pt>
                <c:pt idx="2250">
                  <c:v>9.0000000000000024E-2</c:v>
                </c:pt>
                <c:pt idx="2251">
                  <c:v>9.0040000000000023E-2</c:v>
                </c:pt>
                <c:pt idx="2252">
                  <c:v>9.0080000000000007E-2</c:v>
                </c:pt>
                <c:pt idx="2253">
                  <c:v>9.0120000000000047E-2</c:v>
                </c:pt>
                <c:pt idx="2254">
                  <c:v>9.0160000000000004E-2</c:v>
                </c:pt>
                <c:pt idx="2255">
                  <c:v>9.0200000000000002E-2</c:v>
                </c:pt>
                <c:pt idx="2256">
                  <c:v>9.0240000000000001E-2</c:v>
                </c:pt>
                <c:pt idx="2257">
                  <c:v>9.0280000000000013E-2</c:v>
                </c:pt>
                <c:pt idx="2258">
                  <c:v>9.0320000000000025E-2</c:v>
                </c:pt>
                <c:pt idx="2259">
                  <c:v>9.0360000000000024E-2</c:v>
                </c:pt>
                <c:pt idx="2260">
                  <c:v>9.0400000000000008E-2</c:v>
                </c:pt>
                <c:pt idx="2261">
                  <c:v>9.044000000000002E-2</c:v>
                </c:pt>
                <c:pt idx="2262">
                  <c:v>9.0479999999999991E-2</c:v>
                </c:pt>
                <c:pt idx="2263">
                  <c:v>9.0520000000000267E-2</c:v>
                </c:pt>
                <c:pt idx="2264">
                  <c:v>9.0560000000000265E-2</c:v>
                </c:pt>
                <c:pt idx="2265">
                  <c:v>9.0600000000000028E-2</c:v>
                </c:pt>
                <c:pt idx="2266">
                  <c:v>9.0640000000000026E-2</c:v>
                </c:pt>
                <c:pt idx="2267">
                  <c:v>9.0680000000000024E-2</c:v>
                </c:pt>
                <c:pt idx="2268">
                  <c:v>9.0720000000000245E-2</c:v>
                </c:pt>
                <c:pt idx="2269">
                  <c:v>9.0760000000000063E-2</c:v>
                </c:pt>
                <c:pt idx="2270">
                  <c:v>9.0800000000000006E-2</c:v>
                </c:pt>
                <c:pt idx="2271">
                  <c:v>9.0840000000000004E-2</c:v>
                </c:pt>
                <c:pt idx="2272">
                  <c:v>9.0880000000000002E-2</c:v>
                </c:pt>
                <c:pt idx="2273">
                  <c:v>9.0920000000000098E-2</c:v>
                </c:pt>
                <c:pt idx="2274">
                  <c:v>9.0960000000000027E-2</c:v>
                </c:pt>
                <c:pt idx="2275">
                  <c:v>9.1000000000000025E-2</c:v>
                </c:pt>
                <c:pt idx="2276">
                  <c:v>9.1040000000000024E-2</c:v>
                </c:pt>
                <c:pt idx="2277">
                  <c:v>9.1080000000000022E-2</c:v>
                </c:pt>
                <c:pt idx="2278">
                  <c:v>9.1120000000000007E-2</c:v>
                </c:pt>
                <c:pt idx="2279">
                  <c:v>9.1160000000000005E-2</c:v>
                </c:pt>
                <c:pt idx="2280">
                  <c:v>9.1200000000000003E-2</c:v>
                </c:pt>
                <c:pt idx="2281">
                  <c:v>9.1240000000000002E-2</c:v>
                </c:pt>
                <c:pt idx="2282">
                  <c:v>9.1280000000000014E-2</c:v>
                </c:pt>
                <c:pt idx="2283">
                  <c:v>9.1320000000000026E-2</c:v>
                </c:pt>
                <c:pt idx="2284">
                  <c:v>9.1360000000000025E-2</c:v>
                </c:pt>
                <c:pt idx="2285">
                  <c:v>9.1400000000000009E-2</c:v>
                </c:pt>
                <c:pt idx="2286">
                  <c:v>9.1439999999999994E-2</c:v>
                </c:pt>
                <c:pt idx="2287">
                  <c:v>9.1479999999999992E-2</c:v>
                </c:pt>
                <c:pt idx="2288">
                  <c:v>9.1520000000000268E-2</c:v>
                </c:pt>
                <c:pt idx="2289">
                  <c:v>9.1560000000000225E-2</c:v>
                </c:pt>
                <c:pt idx="2290">
                  <c:v>9.1600000000000042E-2</c:v>
                </c:pt>
                <c:pt idx="2291">
                  <c:v>9.1640000000000027E-2</c:v>
                </c:pt>
                <c:pt idx="2292">
                  <c:v>9.1680000000000025E-2</c:v>
                </c:pt>
                <c:pt idx="2293">
                  <c:v>9.1720000000000065E-2</c:v>
                </c:pt>
                <c:pt idx="2294">
                  <c:v>9.1760000000000008E-2</c:v>
                </c:pt>
                <c:pt idx="2295">
                  <c:v>9.1800000000000007E-2</c:v>
                </c:pt>
                <c:pt idx="2296">
                  <c:v>9.1840000000000005E-2</c:v>
                </c:pt>
                <c:pt idx="2297">
                  <c:v>9.1880000000000003E-2</c:v>
                </c:pt>
                <c:pt idx="2298">
                  <c:v>9.1920000000000043E-2</c:v>
                </c:pt>
                <c:pt idx="2299">
                  <c:v>9.1960000000000028E-2</c:v>
                </c:pt>
                <c:pt idx="2300">
                  <c:v>9.2000000000000026E-2</c:v>
                </c:pt>
                <c:pt idx="2301">
                  <c:v>9.2040000000000011E-2</c:v>
                </c:pt>
                <c:pt idx="2302">
                  <c:v>9.2080000000000009E-2</c:v>
                </c:pt>
                <c:pt idx="2303">
                  <c:v>9.2120000000000007E-2</c:v>
                </c:pt>
                <c:pt idx="2304">
                  <c:v>9.2160000000000006E-2</c:v>
                </c:pt>
                <c:pt idx="2305">
                  <c:v>9.2200000000000004E-2</c:v>
                </c:pt>
                <c:pt idx="2306">
                  <c:v>9.224000000000003E-2</c:v>
                </c:pt>
                <c:pt idx="2307">
                  <c:v>9.2279999999999987E-2</c:v>
                </c:pt>
                <c:pt idx="2308">
                  <c:v>9.2320000000000027E-2</c:v>
                </c:pt>
                <c:pt idx="2309">
                  <c:v>9.2360000000000012E-2</c:v>
                </c:pt>
                <c:pt idx="2310">
                  <c:v>9.240000000000001E-2</c:v>
                </c:pt>
                <c:pt idx="2311">
                  <c:v>9.2439999999999994E-2</c:v>
                </c:pt>
                <c:pt idx="2312">
                  <c:v>9.2479999999999979E-2</c:v>
                </c:pt>
                <c:pt idx="2313">
                  <c:v>9.2520000000000047E-2</c:v>
                </c:pt>
                <c:pt idx="2314">
                  <c:v>9.2560000000000045E-2</c:v>
                </c:pt>
                <c:pt idx="2315">
                  <c:v>9.2600000000000002E-2</c:v>
                </c:pt>
                <c:pt idx="2316">
                  <c:v>9.2640000000000028E-2</c:v>
                </c:pt>
                <c:pt idx="2317">
                  <c:v>9.2680000000000012E-2</c:v>
                </c:pt>
                <c:pt idx="2318">
                  <c:v>9.2720000000000025E-2</c:v>
                </c:pt>
                <c:pt idx="2319">
                  <c:v>9.2760000000000023E-2</c:v>
                </c:pt>
                <c:pt idx="2320">
                  <c:v>9.2800000000000007E-2</c:v>
                </c:pt>
                <c:pt idx="2321">
                  <c:v>9.2840000000000006E-2</c:v>
                </c:pt>
                <c:pt idx="2322">
                  <c:v>9.2880000000000018E-2</c:v>
                </c:pt>
                <c:pt idx="2323">
                  <c:v>9.2920000000000003E-2</c:v>
                </c:pt>
                <c:pt idx="2324">
                  <c:v>9.2960000000000001E-2</c:v>
                </c:pt>
                <c:pt idx="2325">
                  <c:v>9.3000000000000208E-2</c:v>
                </c:pt>
                <c:pt idx="2326">
                  <c:v>9.3040000000000025E-2</c:v>
                </c:pt>
                <c:pt idx="2327">
                  <c:v>9.3080000000000024E-2</c:v>
                </c:pt>
                <c:pt idx="2328">
                  <c:v>9.312000000000048E-2</c:v>
                </c:pt>
                <c:pt idx="2329">
                  <c:v>9.3160000000000048E-2</c:v>
                </c:pt>
                <c:pt idx="2330">
                  <c:v>9.3200000000000047E-2</c:v>
                </c:pt>
                <c:pt idx="2331">
                  <c:v>9.3240000000000003E-2</c:v>
                </c:pt>
                <c:pt idx="2332">
                  <c:v>9.3280000000000002E-2</c:v>
                </c:pt>
                <c:pt idx="2333">
                  <c:v>9.3320000000000208E-2</c:v>
                </c:pt>
                <c:pt idx="2334">
                  <c:v>9.3360000000000026E-2</c:v>
                </c:pt>
                <c:pt idx="2335">
                  <c:v>9.3400000000000025E-2</c:v>
                </c:pt>
                <c:pt idx="2336">
                  <c:v>9.3440000000000023E-2</c:v>
                </c:pt>
                <c:pt idx="2337">
                  <c:v>9.3480000000000021E-2</c:v>
                </c:pt>
                <c:pt idx="2338">
                  <c:v>9.35200000000007E-2</c:v>
                </c:pt>
                <c:pt idx="2339">
                  <c:v>9.3560000000000601E-2</c:v>
                </c:pt>
                <c:pt idx="2340">
                  <c:v>9.3600000000000266E-2</c:v>
                </c:pt>
                <c:pt idx="2341">
                  <c:v>9.3640000000000265E-2</c:v>
                </c:pt>
                <c:pt idx="2342">
                  <c:v>9.3680000000000027E-2</c:v>
                </c:pt>
                <c:pt idx="2343">
                  <c:v>9.3720000000000664E-2</c:v>
                </c:pt>
                <c:pt idx="2344">
                  <c:v>9.3760000000000523E-2</c:v>
                </c:pt>
                <c:pt idx="2345">
                  <c:v>9.3800000000000244E-2</c:v>
                </c:pt>
                <c:pt idx="2346">
                  <c:v>9.3840000000000048E-2</c:v>
                </c:pt>
                <c:pt idx="2347">
                  <c:v>9.3880000000000005E-2</c:v>
                </c:pt>
                <c:pt idx="2348">
                  <c:v>9.3920000000000267E-2</c:v>
                </c:pt>
                <c:pt idx="2349">
                  <c:v>9.3960000000000266E-2</c:v>
                </c:pt>
                <c:pt idx="2350">
                  <c:v>9.4000000000000028E-2</c:v>
                </c:pt>
                <c:pt idx="2351">
                  <c:v>9.4040000000000026E-2</c:v>
                </c:pt>
                <c:pt idx="2352">
                  <c:v>9.4080000000000025E-2</c:v>
                </c:pt>
                <c:pt idx="2353">
                  <c:v>9.4120000000000245E-2</c:v>
                </c:pt>
                <c:pt idx="2354">
                  <c:v>9.4160000000000008E-2</c:v>
                </c:pt>
                <c:pt idx="2355">
                  <c:v>9.4200000000000006E-2</c:v>
                </c:pt>
                <c:pt idx="2356">
                  <c:v>9.4240000000000004E-2</c:v>
                </c:pt>
                <c:pt idx="2357">
                  <c:v>9.4280000000000003E-2</c:v>
                </c:pt>
                <c:pt idx="2358">
                  <c:v>9.4320000000000098E-2</c:v>
                </c:pt>
                <c:pt idx="2359">
                  <c:v>9.4360000000000027E-2</c:v>
                </c:pt>
                <c:pt idx="2360">
                  <c:v>9.4400000000000026E-2</c:v>
                </c:pt>
                <c:pt idx="2361">
                  <c:v>9.4440000000000024E-2</c:v>
                </c:pt>
                <c:pt idx="2362">
                  <c:v>9.4479999999999995E-2</c:v>
                </c:pt>
                <c:pt idx="2363">
                  <c:v>9.4520000000000576E-2</c:v>
                </c:pt>
                <c:pt idx="2364">
                  <c:v>9.4560000000000519E-2</c:v>
                </c:pt>
                <c:pt idx="2365">
                  <c:v>9.4600000000000226E-2</c:v>
                </c:pt>
                <c:pt idx="2366">
                  <c:v>9.4640000000000044E-2</c:v>
                </c:pt>
                <c:pt idx="2367">
                  <c:v>9.4680000000000028E-2</c:v>
                </c:pt>
                <c:pt idx="2368">
                  <c:v>9.4720000000000248E-2</c:v>
                </c:pt>
                <c:pt idx="2369">
                  <c:v>9.4760000000000066E-2</c:v>
                </c:pt>
                <c:pt idx="2370">
                  <c:v>9.4800000000000065E-2</c:v>
                </c:pt>
                <c:pt idx="2371">
                  <c:v>9.4840000000000008E-2</c:v>
                </c:pt>
                <c:pt idx="2372">
                  <c:v>9.4880000000000006E-2</c:v>
                </c:pt>
                <c:pt idx="2373">
                  <c:v>9.4920000000000226E-2</c:v>
                </c:pt>
                <c:pt idx="2374">
                  <c:v>9.4960000000000044E-2</c:v>
                </c:pt>
                <c:pt idx="2375">
                  <c:v>9.5000000000000043E-2</c:v>
                </c:pt>
                <c:pt idx="2376">
                  <c:v>9.5040000000000027E-2</c:v>
                </c:pt>
                <c:pt idx="2377">
                  <c:v>9.5080000000000026E-2</c:v>
                </c:pt>
                <c:pt idx="2378">
                  <c:v>9.5120000000000066E-2</c:v>
                </c:pt>
                <c:pt idx="2379">
                  <c:v>9.5160000000000008E-2</c:v>
                </c:pt>
                <c:pt idx="2380">
                  <c:v>9.5200000000000007E-2</c:v>
                </c:pt>
                <c:pt idx="2381">
                  <c:v>9.5240000000000005E-2</c:v>
                </c:pt>
                <c:pt idx="2382">
                  <c:v>9.5280000000000004E-2</c:v>
                </c:pt>
                <c:pt idx="2383">
                  <c:v>9.5320000000000044E-2</c:v>
                </c:pt>
                <c:pt idx="2384">
                  <c:v>9.5360000000000028E-2</c:v>
                </c:pt>
                <c:pt idx="2385">
                  <c:v>9.5400000000000026E-2</c:v>
                </c:pt>
                <c:pt idx="2386">
                  <c:v>9.5440000000000011E-2</c:v>
                </c:pt>
                <c:pt idx="2387">
                  <c:v>9.5480000000000009E-2</c:v>
                </c:pt>
                <c:pt idx="2388">
                  <c:v>9.5520000000000521E-2</c:v>
                </c:pt>
                <c:pt idx="2389">
                  <c:v>9.5560000000000228E-2</c:v>
                </c:pt>
                <c:pt idx="2390">
                  <c:v>9.5600000000000046E-2</c:v>
                </c:pt>
                <c:pt idx="2391">
                  <c:v>9.5640000000000044E-2</c:v>
                </c:pt>
                <c:pt idx="2392">
                  <c:v>9.5680000000000001E-2</c:v>
                </c:pt>
                <c:pt idx="2393">
                  <c:v>9.5720000000000263E-2</c:v>
                </c:pt>
                <c:pt idx="2394">
                  <c:v>9.5760000000000067E-2</c:v>
                </c:pt>
                <c:pt idx="2395">
                  <c:v>9.5800000000000024E-2</c:v>
                </c:pt>
                <c:pt idx="2396">
                  <c:v>9.5840000000000022E-2</c:v>
                </c:pt>
                <c:pt idx="2397">
                  <c:v>9.5880000000000007E-2</c:v>
                </c:pt>
                <c:pt idx="2398">
                  <c:v>9.5920000000000047E-2</c:v>
                </c:pt>
                <c:pt idx="2399">
                  <c:v>9.5960000000000045E-2</c:v>
                </c:pt>
                <c:pt idx="2400">
                  <c:v>9.6000000000000002E-2</c:v>
                </c:pt>
                <c:pt idx="2401">
                  <c:v>9.6040000000000014E-2</c:v>
                </c:pt>
                <c:pt idx="2402">
                  <c:v>9.6080000000000013E-2</c:v>
                </c:pt>
                <c:pt idx="2403">
                  <c:v>9.6120000000000025E-2</c:v>
                </c:pt>
                <c:pt idx="2404">
                  <c:v>9.6160000000000023E-2</c:v>
                </c:pt>
                <c:pt idx="2405">
                  <c:v>9.6200000000000008E-2</c:v>
                </c:pt>
                <c:pt idx="2406">
                  <c:v>9.624000000000002E-2</c:v>
                </c:pt>
                <c:pt idx="2407">
                  <c:v>9.6280000000000018E-2</c:v>
                </c:pt>
                <c:pt idx="2408">
                  <c:v>9.6320000000000003E-2</c:v>
                </c:pt>
                <c:pt idx="2409">
                  <c:v>9.6360000000000001E-2</c:v>
                </c:pt>
                <c:pt idx="2410">
                  <c:v>9.6400000000000013E-2</c:v>
                </c:pt>
                <c:pt idx="2411">
                  <c:v>9.6440000000000012E-2</c:v>
                </c:pt>
                <c:pt idx="2412">
                  <c:v>9.648000000000001E-2</c:v>
                </c:pt>
                <c:pt idx="2413">
                  <c:v>9.6520000000000411E-2</c:v>
                </c:pt>
                <c:pt idx="2414">
                  <c:v>9.6560000000000243E-2</c:v>
                </c:pt>
                <c:pt idx="2415">
                  <c:v>9.6600000000000005E-2</c:v>
                </c:pt>
                <c:pt idx="2416">
                  <c:v>9.6640000000000004E-2</c:v>
                </c:pt>
                <c:pt idx="2417">
                  <c:v>9.6680000000000002E-2</c:v>
                </c:pt>
                <c:pt idx="2418">
                  <c:v>9.6720000000000028E-2</c:v>
                </c:pt>
                <c:pt idx="2419">
                  <c:v>9.6760000000000027E-2</c:v>
                </c:pt>
                <c:pt idx="2420">
                  <c:v>9.6800000000000025E-2</c:v>
                </c:pt>
                <c:pt idx="2421">
                  <c:v>9.6840000000000023E-2</c:v>
                </c:pt>
                <c:pt idx="2422">
                  <c:v>9.6880000000000022E-2</c:v>
                </c:pt>
                <c:pt idx="2423">
                  <c:v>9.6920000000000006E-2</c:v>
                </c:pt>
                <c:pt idx="2424">
                  <c:v>9.6960000000000005E-2</c:v>
                </c:pt>
                <c:pt idx="2425">
                  <c:v>9.7000000000000003E-2</c:v>
                </c:pt>
                <c:pt idx="2426">
                  <c:v>9.7040000000000001E-2</c:v>
                </c:pt>
                <c:pt idx="2427">
                  <c:v>9.7080000000000014E-2</c:v>
                </c:pt>
                <c:pt idx="2428">
                  <c:v>9.7120000000000026E-2</c:v>
                </c:pt>
                <c:pt idx="2429">
                  <c:v>9.7160000000000024E-2</c:v>
                </c:pt>
                <c:pt idx="2430">
                  <c:v>9.7200000000000022E-2</c:v>
                </c:pt>
                <c:pt idx="2431">
                  <c:v>9.7239999999999993E-2</c:v>
                </c:pt>
                <c:pt idx="2432">
                  <c:v>9.7279999999999991E-2</c:v>
                </c:pt>
                <c:pt idx="2433">
                  <c:v>9.7320000000000004E-2</c:v>
                </c:pt>
                <c:pt idx="2434">
                  <c:v>9.7360000000000002E-2</c:v>
                </c:pt>
                <c:pt idx="2435">
                  <c:v>9.7400000000000014E-2</c:v>
                </c:pt>
                <c:pt idx="2436">
                  <c:v>9.7440000000000013E-2</c:v>
                </c:pt>
                <c:pt idx="2437">
                  <c:v>9.7480000000000011E-2</c:v>
                </c:pt>
                <c:pt idx="2438">
                  <c:v>9.7520000000000065E-2</c:v>
                </c:pt>
                <c:pt idx="2439">
                  <c:v>9.7560000000000008E-2</c:v>
                </c:pt>
                <c:pt idx="2440">
                  <c:v>9.7600000000000006E-2</c:v>
                </c:pt>
                <c:pt idx="2441">
                  <c:v>9.7640000000000005E-2</c:v>
                </c:pt>
                <c:pt idx="2442">
                  <c:v>9.7680000000000003E-2</c:v>
                </c:pt>
                <c:pt idx="2443">
                  <c:v>9.7720000000000043E-2</c:v>
                </c:pt>
                <c:pt idx="2444">
                  <c:v>9.7760000000000027E-2</c:v>
                </c:pt>
                <c:pt idx="2445">
                  <c:v>9.7800000000000026E-2</c:v>
                </c:pt>
                <c:pt idx="2446">
                  <c:v>9.7840000000000024E-2</c:v>
                </c:pt>
                <c:pt idx="2447">
                  <c:v>9.7880000000000009E-2</c:v>
                </c:pt>
                <c:pt idx="2448">
                  <c:v>9.7920000000000007E-2</c:v>
                </c:pt>
                <c:pt idx="2449">
                  <c:v>9.7960000000000005E-2</c:v>
                </c:pt>
                <c:pt idx="2450">
                  <c:v>9.8000000000000226E-2</c:v>
                </c:pt>
                <c:pt idx="2451">
                  <c:v>9.8040000000000044E-2</c:v>
                </c:pt>
                <c:pt idx="2452">
                  <c:v>9.8080000000000028E-2</c:v>
                </c:pt>
                <c:pt idx="2453">
                  <c:v>9.8120000000000526E-2</c:v>
                </c:pt>
                <c:pt idx="2454">
                  <c:v>9.8160000000000067E-2</c:v>
                </c:pt>
                <c:pt idx="2455">
                  <c:v>9.8200000000000065E-2</c:v>
                </c:pt>
                <c:pt idx="2456">
                  <c:v>9.8240000000000008E-2</c:v>
                </c:pt>
                <c:pt idx="2457">
                  <c:v>9.8280000000000006E-2</c:v>
                </c:pt>
                <c:pt idx="2458">
                  <c:v>9.8320000000000227E-2</c:v>
                </c:pt>
                <c:pt idx="2459">
                  <c:v>9.8360000000000045E-2</c:v>
                </c:pt>
                <c:pt idx="2460">
                  <c:v>9.8400000000000043E-2</c:v>
                </c:pt>
                <c:pt idx="2461">
                  <c:v>9.8440000000000027E-2</c:v>
                </c:pt>
                <c:pt idx="2462">
                  <c:v>9.8480000000000012E-2</c:v>
                </c:pt>
                <c:pt idx="2463">
                  <c:v>9.8520000000000718E-2</c:v>
                </c:pt>
                <c:pt idx="2464">
                  <c:v>9.8560000000000564E-2</c:v>
                </c:pt>
                <c:pt idx="2465">
                  <c:v>9.8600000000000479E-2</c:v>
                </c:pt>
                <c:pt idx="2466">
                  <c:v>9.8640000000000227E-2</c:v>
                </c:pt>
                <c:pt idx="2467">
                  <c:v>9.8680000000000045E-2</c:v>
                </c:pt>
                <c:pt idx="2468">
                  <c:v>9.8720000000000585E-2</c:v>
                </c:pt>
                <c:pt idx="2469">
                  <c:v>9.87600000000005E-2</c:v>
                </c:pt>
                <c:pt idx="2470">
                  <c:v>9.8800000000000068E-2</c:v>
                </c:pt>
                <c:pt idx="2471">
                  <c:v>9.8840000000000067E-2</c:v>
                </c:pt>
                <c:pt idx="2472">
                  <c:v>9.8880000000000023E-2</c:v>
                </c:pt>
                <c:pt idx="2473">
                  <c:v>9.8920000000000521E-2</c:v>
                </c:pt>
                <c:pt idx="2474">
                  <c:v>9.8960000000000048E-2</c:v>
                </c:pt>
                <c:pt idx="2475">
                  <c:v>9.9000000000000046E-2</c:v>
                </c:pt>
                <c:pt idx="2476">
                  <c:v>9.9040000000000045E-2</c:v>
                </c:pt>
                <c:pt idx="2477">
                  <c:v>9.9080000000000001E-2</c:v>
                </c:pt>
                <c:pt idx="2478">
                  <c:v>9.9120000000000208E-2</c:v>
                </c:pt>
                <c:pt idx="2479">
                  <c:v>9.9160000000000026E-2</c:v>
                </c:pt>
                <c:pt idx="2480">
                  <c:v>9.9200000000000024E-2</c:v>
                </c:pt>
                <c:pt idx="2481">
                  <c:v>9.9240000000000023E-2</c:v>
                </c:pt>
                <c:pt idx="2482">
                  <c:v>9.9280000000000007E-2</c:v>
                </c:pt>
                <c:pt idx="2483">
                  <c:v>9.9320000000000047E-2</c:v>
                </c:pt>
                <c:pt idx="2484">
                  <c:v>9.9360000000000004E-2</c:v>
                </c:pt>
                <c:pt idx="2485">
                  <c:v>9.9400000000000002E-2</c:v>
                </c:pt>
                <c:pt idx="2486">
                  <c:v>9.9440000000000014E-2</c:v>
                </c:pt>
                <c:pt idx="2487">
                  <c:v>9.9480000000000013E-2</c:v>
                </c:pt>
                <c:pt idx="2488">
                  <c:v>9.9520000000000691E-2</c:v>
                </c:pt>
                <c:pt idx="2489">
                  <c:v>9.9560000000000551E-2</c:v>
                </c:pt>
                <c:pt idx="2490">
                  <c:v>9.9600000000000244E-2</c:v>
                </c:pt>
                <c:pt idx="2491">
                  <c:v>9.9640000000000048E-2</c:v>
                </c:pt>
                <c:pt idx="2492">
                  <c:v>9.9680000000000005E-2</c:v>
                </c:pt>
                <c:pt idx="2493">
                  <c:v>9.9720000000000267E-2</c:v>
                </c:pt>
                <c:pt idx="2494">
                  <c:v>9.9760000000000265E-2</c:v>
                </c:pt>
                <c:pt idx="2495">
                  <c:v>9.9800000000000028E-2</c:v>
                </c:pt>
                <c:pt idx="2496">
                  <c:v>9.9840000000000026E-2</c:v>
                </c:pt>
                <c:pt idx="2497">
                  <c:v>9.9880000000000024E-2</c:v>
                </c:pt>
                <c:pt idx="2498">
                  <c:v>9.9920000000000245E-2</c:v>
                </c:pt>
                <c:pt idx="2499">
                  <c:v>9.9960000000000063E-2</c:v>
                </c:pt>
                <c:pt idx="2500">
                  <c:v>0.1</c:v>
                </c:pt>
                <c:pt idx="2501">
                  <c:v>0.10004</c:v>
                </c:pt>
                <c:pt idx="2502">
                  <c:v>0.10008</c:v>
                </c:pt>
                <c:pt idx="2503">
                  <c:v>0.10012000000000019</c:v>
                </c:pt>
                <c:pt idx="2504">
                  <c:v>0.10016000000000012</c:v>
                </c:pt>
                <c:pt idx="2505">
                  <c:v>0.10020000000000009</c:v>
                </c:pt>
                <c:pt idx="2506">
                  <c:v>0.10024000000000002</c:v>
                </c:pt>
                <c:pt idx="2507">
                  <c:v>0.10028000000000002</c:v>
                </c:pt>
                <c:pt idx="2508">
                  <c:v>0.10032000000000002</c:v>
                </c:pt>
                <c:pt idx="2509">
                  <c:v>0.10036</c:v>
                </c:pt>
                <c:pt idx="2510">
                  <c:v>0.1004</c:v>
                </c:pt>
                <c:pt idx="2511">
                  <c:v>0.10044</c:v>
                </c:pt>
                <c:pt idx="2512">
                  <c:v>0.10048000000000001</c:v>
                </c:pt>
                <c:pt idx="2513">
                  <c:v>0.10052000000000012</c:v>
                </c:pt>
                <c:pt idx="2514">
                  <c:v>0.10056000000000002</c:v>
                </c:pt>
                <c:pt idx="2515">
                  <c:v>0.10060000000000002</c:v>
                </c:pt>
                <c:pt idx="2516">
                  <c:v>0.10064000000000002</c:v>
                </c:pt>
                <c:pt idx="2517">
                  <c:v>0.10068000000000002</c:v>
                </c:pt>
                <c:pt idx="2518">
                  <c:v>0.10072000000000032</c:v>
                </c:pt>
                <c:pt idx="2519">
                  <c:v>0.10076000000000022</c:v>
                </c:pt>
                <c:pt idx="2520">
                  <c:v>0.10080000000000001</c:v>
                </c:pt>
                <c:pt idx="2521">
                  <c:v>0.10084000000000001</c:v>
                </c:pt>
                <c:pt idx="2522">
                  <c:v>0.10088000000000001</c:v>
                </c:pt>
                <c:pt idx="2523">
                  <c:v>0.10092000000000002</c:v>
                </c:pt>
                <c:pt idx="2524">
                  <c:v>0.10096000000000002</c:v>
                </c:pt>
                <c:pt idx="2525">
                  <c:v>0.10100000000000002</c:v>
                </c:pt>
                <c:pt idx="2526">
                  <c:v>0.10104</c:v>
                </c:pt>
                <c:pt idx="2527">
                  <c:v>0.10108</c:v>
                </c:pt>
                <c:pt idx="2528">
                  <c:v>0.10112000000000022</c:v>
                </c:pt>
                <c:pt idx="2529">
                  <c:v>0.10116000000000012</c:v>
                </c:pt>
                <c:pt idx="2530">
                  <c:v>0.10120000000000012</c:v>
                </c:pt>
                <c:pt idx="2531">
                  <c:v>0.10124000000000002</c:v>
                </c:pt>
                <c:pt idx="2532">
                  <c:v>0.10128000000000002</c:v>
                </c:pt>
                <c:pt idx="2533">
                  <c:v>0.10132000000000002</c:v>
                </c:pt>
                <c:pt idx="2534">
                  <c:v>0.10136000000000002</c:v>
                </c:pt>
                <c:pt idx="2535">
                  <c:v>0.1014</c:v>
                </c:pt>
                <c:pt idx="2536">
                  <c:v>0.10144</c:v>
                </c:pt>
                <c:pt idx="2537">
                  <c:v>0.10148000000000001</c:v>
                </c:pt>
                <c:pt idx="2538">
                  <c:v>0.10152000000000012</c:v>
                </c:pt>
                <c:pt idx="2539">
                  <c:v>0.10156000000000009</c:v>
                </c:pt>
                <c:pt idx="2540">
                  <c:v>0.10160000000000002</c:v>
                </c:pt>
                <c:pt idx="2541">
                  <c:v>0.10164000000000002</c:v>
                </c:pt>
                <c:pt idx="2542">
                  <c:v>0.10168000000000002</c:v>
                </c:pt>
                <c:pt idx="2543">
                  <c:v>0.10172000000000032</c:v>
                </c:pt>
                <c:pt idx="2544">
                  <c:v>0.10176000000000029</c:v>
                </c:pt>
                <c:pt idx="2545">
                  <c:v>0.1018</c:v>
                </c:pt>
                <c:pt idx="2546">
                  <c:v>0.10184000000000001</c:v>
                </c:pt>
                <c:pt idx="2547">
                  <c:v>0.10188000000000001</c:v>
                </c:pt>
                <c:pt idx="2548">
                  <c:v>0.10192000000000002</c:v>
                </c:pt>
                <c:pt idx="2549">
                  <c:v>0.10196000000000002</c:v>
                </c:pt>
                <c:pt idx="2550">
                  <c:v>0.10200000000000002</c:v>
                </c:pt>
                <c:pt idx="2551">
                  <c:v>0.10204000000000002</c:v>
                </c:pt>
                <c:pt idx="2552">
                  <c:v>0.10208</c:v>
                </c:pt>
                <c:pt idx="2553">
                  <c:v>0.10212000000000022</c:v>
                </c:pt>
                <c:pt idx="2554">
                  <c:v>0.10216000000000022</c:v>
                </c:pt>
                <c:pt idx="2555">
                  <c:v>0.10220000000000012</c:v>
                </c:pt>
                <c:pt idx="2556">
                  <c:v>0.10224000000000009</c:v>
                </c:pt>
                <c:pt idx="2557">
                  <c:v>0.10228000000000002</c:v>
                </c:pt>
                <c:pt idx="2558">
                  <c:v>0.10232000000000002</c:v>
                </c:pt>
                <c:pt idx="2559">
                  <c:v>0.10236000000000002</c:v>
                </c:pt>
                <c:pt idx="2560">
                  <c:v>0.1024</c:v>
                </c:pt>
                <c:pt idx="2561">
                  <c:v>0.10244</c:v>
                </c:pt>
                <c:pt idx="2562">
                  <c:v>0.10248</c:v>
                </c:pt>
                <c:pt idx="2563">
                  <c:v>0.10252000000000012</c:v>
                </c:pt>
                <c:pt idx="2564">
                  <c:v>0.10256000000000012</c:v>
                </c:pt>
                <c:pt idx="2565">
                  <c:v>0.10260000000000002</c:v>
                </c:pt>
                <c:pt idx="2566">
                  <c:v>0.10264000000000002</c:v>
                </c:pt>
                <c:pt idx="2567">
                  <c:v>0.10268000000000002</c:v>
                </c:pt>
                <c:pt idx="2568">
                  <c:v>0.10272000000000037</c:v>
                </c:pt>
                <c:pt idx="2569">
                  <c:v>0.10276000000000032</c:v>
                </c:pt>
                <c:pt idx="2570">
                  <c:v>0.1028</c:v>
                </c:pt>
                <c:pt idx="2571">
                  <c:v>0.10284000000000001</c:v>
                </c:pt>
                <c:pt idx="2572">
                  <c:v>0.10288000000000001</c:v>
                </c:pt>
                <c:pt idx="2573">
                  <c:v>0.10292000000000009</c:v>
                </c:pt>
                <c:pt idx="2574">
                  <c:v>0.10296000000000002</c:v>
                </c:pt>
                <c:pt idx="2575">
                  <c:v>0.10300000000000002</c:v>
                </c:pt>
                <c:pt idx="2576">
                  <c:v>0.10304000000000002</c:v>
                </c:pt>
                <c:pt idx="2577">
                  <c:v>0.10308</c:v>
                </c:pt>
                <c:pt idx="2578">
                  <c:v>0.10312000000000029</c:v>
                </c:pt>
                <c:pt idx="2579">
                  <c:v>0.10316000000000022</c:v>
                </c:pt>
                <c:pt idx="2580">
                  <c:v>0.10320000000000012</c:v>
                </c:pt>
                <c:pt idx="2581">
                  <c:v>0.10324000000000012</c:v>
                </c:pt>
                <c:pt idx="2582">
                  <c:v>0.10328000000000002</c:v>
                </c:pt>
                <c:pt idx="2583">
                  <c:v>0.10332000000000002</c:v>
                </c:pt>
                <c:pt idx="2584">
                  <c:v>0.10336000000000002</c:v>
                </c:pt>
                <c:pt idx="2585">
                  <c:v>0.10340000000000002</c:v>
                </c:pt>
                <c:pt idx="2586">
                  <c:v>0.10344</c:v>
                </c:pt>
                <c:pt idx="2587">
                  <c:v>0.10348</c:v>
                </c:pt>
                <c:pt idx="2588">
                  <c:v>0.10352000000000022</c:v>
                </c:pt>
                <c:pt idx="2589">
                  <c:v>0.10356000000000012</c:v>
                </c:pt>
                <c:pt idx="2590">
                  <c:v>0.10360000000000009</c:v>
                </c:pt>
                <c:pt idx="2591">
                  <c:v>0.10364000000000002</c:v>
                </c:pt>
                <c:pt idx="2592">
                  <c:v>0.10368000000000002</c:v>
                </c:pt>
                <c:pt idx="2593">
                  <c:v>0.10372000000000041</c:v>
                </c:pt>
                <c:pt idx="2594">
                  <c:v>0.10376000000000034</c:v>
                </c:pt>
                <c:pt idx="2595">
                  <c:v>0.1038</c:v>
                </c:pt>
                <c:pt idx="2596">
                  <c:v>0.10384</c:v>
                </c:pt>
                <c:pt idx="2597">
                  <c:v>0.10388000000000001</c:v>
                </c:pt>
                <c:pt idx="2598">
                  <c:v>0.10392000000000012</c:v>
                </c:pt>
                <c:pt idx="2599">
                  <c:v>0.10396000000000002</c:v>
                </c:pt>
                <c:pt idx="2600">
                  <c:v>0.10400000000000002</c:v>
                </c:pt>
                <c:pt idx="2601">
                  <c:v>0.10404000000000002</c:v>
                </c:pt>
                <c:pt idx="2602">
                  <c:v>0.10408000000000002</c:v>
                </c:pt>
                <c:pt idx="2603">
                  <c:v>0.10412000000000032</c:v>
                </c:pt>
                <c:pt idx="2604">
                  <c:v>0.10416000000000022</c:v>
                </c:pt>
                <c:pt idx="2605">
                  <c:v>0.10420000000000022</c:v>
                </c:pt>
                <c:pt idx="2606">
                  <c:v>0.10424000000000012</c:v>
                </c:pt>
                <c:pt idx="2607">
                  <c:v>0.10428000000000009</c:v>
                </c:pt>
                <c:pt idx="2608">
                  <c:v>0.10432000000000002</c:v>
                </c:pt>
                <c:pt idx="2609">
                  <c:v>0.10436000000000002</c:v>
                </c:pt>
                <c:pt idx="2610">
                  <c:v>0.10440000000000002</c:v>
                </c:pt>
                <c:pt idx="2611">
                  <c:v>0.10444000000000002</c:v>
                </c:pt>
                <c:pt idx="2612">
                  <c:v>0.10448</c:v>
                </c:pt>
                <c:pt idx="2613">
                  <c:v>0.10452000000000022</c:v>
                </c:pt>
                <c:pt idx="2614">
                  <c:v>0.10456000000000019</c:v>
                </c:pt>
                <c:pt idx="2615">
                  <c:v>0.10460000000000012</c:v>
                </c:pt>
                <c:pt idx="2616">
                  <c:v>0.10464000000000002</c:v>
                </c:pt>
                <c:pt idx="2617">
                  <c:v>0.10468000000000002</c:v>
                </c:pt>
                <c:pt idx="2618">
                  <c:v>0.10472000000000041</c:v>
                </c:pt>
                <c:pt idx="2619">
                  <c:v>0.10476000000000038</c:v>
                </c:pt>
                <c:pt idx="2620">
                  <c:v>0.1048</c:v>
                </c:pt>
                <c:pt idx="2621">
                  <c:v>0.10484</c:v>
                </c:pt>
                <c:pt idx="2622">
                  <c:v>0.10488000000000001</c:v>
                </c:pt>
                <c:pt idx="2623">
                  <c:v>0.10492000000000012</c:v>
                </c:pt>
                <c:pt idx="2624">
                  <c:v>0.10496000000000009</c:v>
                </c:pt>
                <c:pt idx="2625">
                  <c:v>0.10500000000000002</c:v>
                </c:pt>
                <c:pt idx="2626">
                  <c:v>0.10504000000000002</c:v>
                </c:pt>
                <c:pt idx="2627">
                  <c:v>0.10508000000000002</c:v>
                </c:pt>
                <c:pt idx="2628">
                  <c:v>0.10512000000000034</c:v>
                </c:pt>
                <c:pt idx="2629">
                  <c:v>0.10516000000000029</c:v>
                </c:pt>
                <c:pt idx="2630">
                  <c:v>0.10520000000000022</c:v>
                </c:pt>
                <c:pt idx="2631">
                  <c:v>0.10524000000000019</c:v>
                </c:pt>
                <c:pt idx="2632">
                  <c:v>0.10528000000000012</c:v>
                </c:pt>
                <c:pt idx="2633">
                  <c:v>0.10532000000000002</c:v>
                </c:pt>
                <c:pt idx="2634">
                  <c:v>0.10536000000000002</c:v>
                </c:pt>
                <c:pt idx="2635">
                  <c:v>0.10540000000000002</c:v>
                </c:pt>
                <c:pt idx="2636">
                  <c:v>0.10544000000000002</c:v>
                </c:pt>
                <c:pt idx="2637">
                  <c:v>0.10548</c:v>
                </c:pt>
                <c:pt idx="2638">
                  <c:v>0.10552000000000022</c:v>
                </c:pt>
                <c:pt idx="2639">
                  <c:v>0.10556000000000022</c:v>
                </c:pt>
                <c:pt idx="2640">
                  <c:v>0.10560000000000012</c:v>
                </c:pt>
                <c:pt idx="2641">
                  <c:v>0.10564000000000009</c:v>
                </c:pt>
                <c:pt idx="2642">
                  <c:v>0.10568000000000002</c:v>
                </c:pt>
                <c:pt idx="2643">
                  <c:v>0.10572000000000044</c:v>
                </c:pt>
                <c:pt idx="2644">
                  <c:v>0.10576000000000041</c:v>
                </c:pt>
                <c:pt idx="2645">
                  <c:v>0.10580000000000002</c:v>
                </c:pt>
                <c:pt idx="2646">
                  <c:v>0.10584</c:v>
                </c:pt>
                <c:pt idx="2647">
                  <c:v>0.10588</c:v>
                </c:pt>
                <c:pt idx="2648">
                  <c:v>0.10592000000000019</c:v>
                </c:pt>
                <c:pt idx="2649">
                  <c:v>0.10596000000000012</c:v>
                </c:pt>
                <c:pt idx="2650">
                  <c:v>0.10600000000000002</c:v>
                </c:pt>
                <c:pt idx="2651">
                  <c:v>0.10604000000000002</c:v>
                </c:pt>
                <c:pt idx="2652">
                  <c:v>0.10608000000000002</c:v>
                </c:pt>
                <c:pt idx="2653">
                  <c:v>0.10612000000000038</c:v>
                </c:pt>
                <c:pt idx="2654">
                  <c:v>0.10616000000000032</c:v>
                </c:pt>
                <c:pt idx="2655">
                  <c:v>0.10620000000000022</c:v>
                </c:pt>
                <c:pt idx="2656">
                  <c:v>0.10624000000000022</c:v>
                </c:pt>
                <c:pt idx="2657">
                  <c:v>0.10628000000000012</c:v>
                </c:pt>
                <c:pt idx="2658">
                  <c:v>0.10632000000000009</c:v>
                </c:pt>
                <c:pt idx="2659">
                  <c:v>0.10636000000000002</c:v>
                </c:pt>
                <c:pt idx="2660">
                  <c:v>0.10640000000000002</c:v>
                </c:pt>
                <c:pt idx="2661">
                  <c:v>0.10644000000000002</c:v>
                </c:pt>
                <c:pt idx="2662">
                  <c:v>0.10648000000000002</c:v>
                </c:pt>
                <c:pt idx="2663">
                  <c:v>0.10652000000000032</c:v>
                </c:pt>
                <c:pt idx="2664">
                  <c:v>0.10656000000000022</c:v>
                </c:pt>
                <c:pt idx="2665">
                  <c:v>0.10660000000000019</c:v>
                </c:pt>
                <c:pt idx="2666">
                  <c:v>0.10664000000000012</c:v>
                </c:pt>
                <c:pt idx="2667">
                  <c:v>0.10668000000000002</c:v>
                </c:pt>
                <c:pt idx="2668">
                  <c:v>0.1067200000000005</c:v>
                </c:pt>
                <c:pt idx="2669">
                  <c:v>0.10676000000000041</c:v>
                </c:pt>
                <c:pt idx="2670">
                  <c:v>0.10680000000000002</c:v>
                </c:pt>
                <c:pt idx="2671">
                  <c:v>0.10684</c:v>
                </c:pt>
                <c:pt idx="2672">
                  <c:v>0.10688</c:v>
                </c:pt>
                <c:pt idx="2673">
                  <c:v>0.10692000000000022</c:v>
                </c:pt>
                <c:pt idx="2674">
                  <c:v>0.10696000000000012</c:v>
                </c:pt>
                <c:pt idx="2675">
                  <c:v>0.10700000000000012</c:v>
                </c:pt>
                <c:pt idx="2676">
                  <c:v>0.10704000000000002</c:v>
                </c:pt>
                <c:pt idx="2677">
                  <c:v>0.10708000000000002</c:v>
                </c:pt>
                <c:pt idx="2678">
                  <c:v>0.10712000000000041</c:v>
                </c:pt>
                <c:pt idx="2679">
                  <c:v>0.10716000000000034</c:v>
                </c:pt>
                <c:pt idx="2680">
                  <c:v>0.10720000000000032</c:v>
                </c:pt>
                <c:pt idx="2681">
                  <c:v>0.10724000000000022</c:v>
                </c:pt>
                <c:pt idx="2682">
                  <c:v>0.10728000000000019</c:v>
                </c:pt>
                <c:pt idx="2683">
                  <c:v>0.10732000000000012</c:v>
                </c:pt>
                <c:pt idx="2684">
                  <c:v>0.10736000000000002</c:v>
                </c:pt>
                <c:pt idx="2685">
                  <c:v>0.10740000000000002</c:v>
                </c:pt>
                <c:pt idx="2686">
                  <c:v>0.10744000000000002</c:v>
                </c:pt>
                <c:pt idx="2687">
                  <c:v>0.10748000000000002</c:v>
                </c:pt>
                <c:pt idx="2688">
                  <c:v>0.10752000000000032</c:v>
                </c:pt>
                <c:pt idx="2689">
                  <c:v>0.10756000000000022</c:v>
                </c:pt>
                <c:pt idx="2690">
                  <c:v>0.10760000000000022</c:v>
                </c:pt>
                <c:pt idx="2691">
                  <c:v>0.10764000000000012</c:v>
                </c:pt>
                <c:pt idx="2692">
                  <c:v>0.10768000000000012</c:v>
                </c:pt>
                <c:pt idx="2693">
                  <c:v>0.1077200000000005</c:v>
                </c:pt>
                <c:pt idx="2694">
                  <c:v>0.10776000000000047</c:v>
                </c:pt>
                <c:pt idx="2695">
                  <c:v>0.10780000000000002</c:v>
                </c:pt>
                <c:pt idx="2696">
                  <c:v>0.10784000000000002</c:v>
                </c:pt>
                <c:pt idx="2697">
                  <c:v>0.10788</c:v>
                </c:pt>
                <c:pt idx="2698">
                  <c:v>0.10792000000000022</c:v>
                </c:pt>
                <c:pt idx="2699">
                  <c:v>0.10796000000000019</c:v>
                </c:pt>
                <c:pt idx="2700">
                  <c:v>0.10800000000000012</c:v>
                </c:pt>
                <c:pt idx="2701">
                  <c:v>0.10804000000000002</c:v>
                </c:pt>
                <c:pt idx="2702">
                  <c:v>0.10808000000000002</c:v>
                </c:pt>
                <c:pt idx="2703">
                  <c:v>0.10812000000000041</c:v>
                </c:pt>
                <c:pt idx="2704">
                  <c:v>0.10816000000000038</c:v>
                </c:pt>
                <c:pt idx="2705">
                  <c:v>0.10820000000000032</c:v>
                </c:pt>
                <c:pt idx="2706">
                  <c:v>0.10824000000000022</c:v>
                </c:pt>
                <c:pt idx="2707">
                  <c:v>0.10828000000000022</c:v>
                </c:pt>
                <c:pt idx="2708">
                  <c:v>0.10832000000000012</c:v>
                </c:pt>
                <c:pt idx="2709">
                  <c:v>0.10836000000000012</c:v>
                </c:pt>
                <c:pt idx="2710">
                  <c:v>0.10840000000000002</c:v>
                </c:pt>
                <c:pt idx="2711">
                  <c:v>0.10844000000000002</c:v>
                </c:pt>
                <c:pt idx="2712">
                  <c:v>0.10848000000000002</c:v>
                </c:pt>
                <c:pt idx="2713">
                  <c:v>0.10852000000000034</c:v>
                </c:pt>
                <c:pt idx="2714">
                  <c:v>0.10856000000000032</c:v>
                </c:pt>
                <c:pt idx="2715">
                  <c:v>0.10860000000000022</c:v>
                </c:pt>
                <c:pt idx="2716">
                  <c:v>0.10864000000000019</c:v>
                </c:pt>
                <c:pt idx="2717">
                  <c:v>0.10868000000000012</c:v>
                </c:pt>
                <c:pt idx="2718">
                  <c:v>0.10872000000000052</c:v>
                </c:pt>
                <c:pt idx="2719">
                  <c:v>0.1087600000000005</c:v>
                </c:pt>
                <c:pt idx="2720">
                  <c:v>0.10880000000000002</c:v>
                </c:pt>
                <c:pt idx="2721">
                  <c:v>0.10884000000000002</c:v>
                </c:pt>
                <c:pt idx="2722">
                  <c:v>0.10888</c:v>
                </c:pt>
                <c:pt idx="2723">
                  <c:v>0.10892000000000022</c:v>
                </c:pt>
                <c:pt idx="2724">
                  <c:v>0.10896000000000022</c:v>
                </c:pt>
                <c:pt idx="2725">
                  <c:v>0.10900000000000012</c:v>
                </c:pt>
                <c:pt idx="2726">
                  <c:v>0.10904000000000012</c:v>
                </c:pt>
                <c:pt idx="2727">
                  <c:v>0.10908000000000002</c:v>
                </c:pt>
                <c:pt idx="2728">
                  <c:v>0.10912000000000047</c:v>
                </c:pt>
                <c:pt idx="2729">
                  <c:v>0.10916000000000041</c:v>
                </c:pt>
                <c:pt idx="2730">
                  <c:v>0.10920000000000034</c:v>
                </c:pt>
                <c:pt idx="2731">
                  <c:v>0.10924000000000032</c:v>
                </c:pt>
                <c:pt idx="2732">
                  <c:v>0.10928000000000022</c:v>
                </c:pt>
                <c:pt idx="2733">
                  <c:v>0.10932000000000019</c:v>
                </c:pt>
                <c:pt idx="2734">
                  <c:v>0.10936000000000012</c:v>
                </c:pt>
                <c:pt idx="2735">
                  <c:v>0.10940000000000009</c:v>
                </c:pt>
                <c:pt idx="2736">
                  <c:v>0.10944000000000002</c:v>
                </c:pt>
                <c:pt idx="2737">
                  <c:v>0.10948000000000002</c:v>
                </c:pt>
                <c:pt idx="2738">
                  <c:v>0.10952000000000041</c:v>
                </c:pt>
                <c:pt idx="2739">
                  <c:v>0.10956000000000032</c:v>
                </c:pt>
                <c:pt idx="2740">
                  <c:v>0.10960000000000029</c:v>
                </c:pt>
                <c:pt idx="2741">
                  <c:v>0.10964000000000022</c:v>
                </c:pt>
                <c:pt idx="2742">
                  <c:v>0.10968000000000012</c:v>
                </c:pt>
                <c:pt idx="2743">
                  <c:v>0.10972000000000055</c:v>
                </c:pt>
                <c:pt idx="2744">
                  <c:v>0.1097600000000005</c:v>
                </c:pt>
                <c:pt idx="2745">
                  <c:v>0.10980000000000002</c:v>
                </c:pt>
                <c:pt idx="2746">
                  <c:v>0.10984000000000002</c:v>
                </c:pt>
                <c:pt idx="2747">
                  <c:v>0.10988000000000002</c:v>
                </c:pt>
                <c:pt idx="2748">
                  <c:v>0.10992000000000032</c:v>
                </c:pt>
                <c:pt idx="2749">
                  <c:v>0.10996000000000022</c:v>
                </c:pt>
                <c:pt idx="2750">
                  <c:v>0.11000000000000001</c:v>
                </c:pt>
                <c:pt idx="2751">
                  <c:v>0.11004000000000001</c:v>
                </c:pt>
                <c:pt idx="2752">
                  <c:v>0.11008000000000001</c:v>
                </c:pt>
                <c:pt idx="2753">
                  <c:v>0.11012000000000002</c:v>
                </c:pt>
                <c:pt idx="2754">
                  <c:v>0.11016000000000002</c:v>
                </c:pt>
                <c:pt idx="2755">
                  <c:v>0.11020000000000002</c:v>
                </c:pt>
                <c:pt idx="2756">
                  <c:v>0.11024</c:v>
                </c:pt>
                <c:pt idx="2757">
                  <c:v>0.11028</c:v>
                </c:pt>
                <c:pt idx="2758">
                  <c:v>0.11032000000000002</c:v>
                </c:pt>
                <c:pt idx="2759">
                  <c:v>0.11036000000000001</c:v>
                </c:pt>
                <c:pt idx="2760">
                  <c:v>0.11040000000000001</c:v>
                </c:pt>
                <c:pt idx="2761">
                  <c:v>0.11044000000000001</c:v>
                </c:pt>
                <c:pt idx="2762">
                  <c:v>0.11048000000000001</c:v>
                </c:pt>
                <c:pt idx="2763">
                  <c:v>0.11052000000000002</c:v>
                </c:pt>
                <c:pt idx="2764">
                  <c:v>0.11056000000000002</c:v>
                </c:pt>
                <c:pt idx="2765">
                  <c:v>0.1106</c:v>
                </c:pt>
                <c:pt idx="2766">
                  <c:v>0.11064</c:v>
                </c:pt>
                <c:pt idx="2767">
                  <c:v>0.11068000000000001</c:v>
                </c:pt>
                <c:pt idx="2768">
                  <c:v>0.11072000000000012</c:v>
                </c:pt>
                <c:pt idx="2769">
                  <c:v>0.11076000000000009</c:v>
                </c:pt>
                <c:pt idx="2770">
                  <c:v>0.11080000000000001</c:v>
                </c:pt>
                <c:pt idx="2771">
                  <c:v>0.11084000000000001</c:v>
                </c:pt>
                <c:pt idx="2772">
                  <c:v>0.11088000000000001</c:v>
                </c:pt>
                <c:pt idx="2773">
                  <c:v>0.11092</c:v>
                </c:pt>
                <c:pt idx="2774">
                  <c:v>0.11096</c:v>
                </c:pt>
                <c:pt idx="2775">
                  <c:v>0.11100000000000002</c:v>
                </c:pt>
                <c:pt idx="2776">
                  <c:v>0.11104000000000001</c:v>
                </c:pt>
                <c:pt idx="2777">
                  <c:v>0.11108000000000001</c:v>
                </c:pt>
                <c:pt idx="2778">
                  <c:v>0.11112000000000002</c:v>
                </c:pt>
                <c:pt idx="2779">
                  <c:v>0.11116000000000002</c:v>
                </c:pt>
                <c:pt idx="2780">
                  <c:v>0.11120000000000002</c:v>
                </c:pt>
                <c:pt idx="2781">
                  <c:v>0.11124000000000002</c:v>
                </c:pt>
                <c:pt idx="2782">
                  <c:v>0.11128</c:v>
                </c:pt>
                <c:pt idx="2783">
                  <c:v>0.11132</c:v>
                </c:pt>
                <c:pt idx="2784">
                  <c:v>0.11136000000000001</c:v>
                </c:pt>
                <c:pt idx="2785">
                  <c:v>0.11140000000000001</c:v>
                </c:pt>
                <c:pt idx="2786">
                  <c:v>0.11144000000000001</c:v>
                </c:pt>
                <c:pt idx="2787">
                  <c:v>0.11148000000000001</c:v>
                </c:pt>
                <c:pt idx="2788">
                  <c:v>0.11152000000000002</c:v>
                </c:pt>
                <c:pt idx="2789">
                  <c:v>0.11156000000000002</c:v>
                </c:pt>
                <c:pt idx="2790">
                  <c:v>0.1116</c:v>
                </c:pt>
                <c:pt idx="2791">
                  <c:v>0.11164</c:v>
                </c:pt>
                <c:pt idx="2792">
                  <c:v>0.11168000000000002</c:v>
                </c:pt>
                <c:pt idx="2793">
                  <c:v>0.11172000000000012</c:v>
                </c:pt>
                <c:pt idx="2794">
                  <c:v>0.11176000000000012</c:v>
                </c:pt>
                <c:pt idx="2795">
                  <c:v>0.11180000000000001</c:v>
                </c:pt>
                <c:pt idx="2796">
                  <c:v>0.11184000000000001</c:v>
                </c:pt>
                <c:pt idx="2797">
                  <c:v>0.11188000000000001</c:v>
                </c:pt>
                <c:pt idx="2798">
                  <c:v>0.11192000000000002</c:v>
                </c:pt>
                <c:pt idx="2799">
                  <c:v>0.11196</c:v>
                </c:pt>
                <c:pt idx="2800">
                  <c:v>0.112</c:v>
                </c:pt>
                <c:pt idx="2801">
                  <c:v>0.11204000000000001</c:v>
                </c:pt>
                <c:pt idx="2802">
                  <c:v>0.11208000000000001</c:v>
                </c:pt>
                <c:pt idx="2803">
                  <c:v>0.11212000000000009</c:v>
                </c:pt>
                <c:pt idx="2804">
                  <c:v>0.11216000000000002</c:v>
                </c:pt>
                <c:pt idx="2805">
                  <c:v>0.11220000000000002</c:v>
                </c:pt>
                <c:pt idx="2806">
                  <c:v>0.11224000000000002</c:v>
                </c:pt>
                <c:pt idx="2807">
                  <c:v>0.11228</c:v>
                </c:pt>
                <c:pt idx="2808">
                  <c:v>0.11232</c:v>
                </c:pt>
                <c:pt idx="2809">
                  <c:v>0.11236000000000002</c:v>
                </c:pt>
                <c:pt idx="2810">
                  <c:v>0.11240000000000001</c:v>
                </c:pt>
                <c:pt idx="2811">
                  <c:v>0.11244000000000001</c:v>
                </c:pt>
                <c:pt idx="2812">
                  <c:v>0.11248000000000001</c:v>
                </c:pt>
                <c:pt idx="2813">
                  <c:v>0.11252000000000002</c:v>
                </c:pt>
                <c:pt idx="2814">
                  <c:v>0.11256000000000002</c:v>
                </c:pt>
                <c:pt idx="2815">
                  <c:v>0.11260000000000002</c:v>
                </c:pt>
                <c:pt idx="2816">
                  <c:v>0.11264</c:v>
                </c:pt>
                <c:pt idx="2817">
                  <c:v>0.11268</c:v>
                </c:pt>
                <c:pt idx="2818">
                  <c:v>0.11272000000000022</c:v>
                </c:pt>
                <c:pt idx="2819">
                  <c:v>0.11276000000000012</c:v>
                </c:pt>
                <c:pt idx="2820">
                  <c:v>0.11280000000000001</c:v>
                </c:pt>
                <c:pt idx="2821">
                  <c:v>0.11284000000000001</c:v>
                </c:pt>
                <c:pt idx="2822">
                  <c:v>0.11288000000000001</c:v>
                </c:pt>
                <c:pt idx="2823">
                  <c:v>0.11292000000000002</c:v>
                </c:pt>
                <c:pt idx="2824">
                  <c:v>0.11296</c:v>
                </c:pt>
                <c:pt idx="2825">
                  <c:v>0.113</c:v>
                </c:pt>
                <c:pt idx="2826">
                  <c:v>0.11304000000000002</c:v>
                </c:pt>
                <c:pt idx="2827">
                  <c:v>0.11308000000000001</c:v>
                </c:pt>
                <c:pt idx="2828">
                  <c:v>0.11312000000000012</c:v>
                </c:pt>
                <c:pt idx="2829">
                  <c:v>0.11316000000000002</c:v>
                </c:pt>
                <c:pt idx="2830">
                  <c:v>0.11320000000000002</c:v>
                </c:pt>
                <c:pt idx="2831">
                  <c:v>0.11324000000000002</c:v>
                </c:pt>
                <c:pt idx="2832">
                  <c:v>0.11328000000000002</c:v>
                </c:pt>
                <c:pt idx="2833">
                  <c:v>0.11332</c:v>
                </c:pt>
                <c:pt idx="2834">
                  <c:v>0.11336</c:v>
                </c:pt>
                <c:pt idx="2835">
                  <c:v>0.11340000000000001</c:v>
                </c:pt>
                <c:pt idx="2836">
                  <c:v>0.11344000000000001</c:v>
                </c:pt>
                <c:pt idx="2837">
                  <c:v>0.11348000000000001</c:v>
                </c:pt>
                <c:pt idx="2838">
                  <c:v>0.11352000000000002</c:v>
                </c:pt>
                <c:pt idx="2839">
                  <c:v>0.11356000000000002</c:v>
                </c:pt>
                <c:pt idx="2840">
                  <c:v>0.11360000000000002</c:v>
                </c:pt>
                <c:pt idx="2841">
                  <c:v>0.11364</c:v>
                </c:pt>
                <c:pt idx="2842">
                  <c:v>0.11368</c:v>
                </c:pt>
                <c:pt idx="2843">
                  <c:v>0.11372000000000022</c:v>
                </c:pt>
                <c:pt idx="2844">
                  <c:v>0.11376000000000012</c:v>
                </c:pt>
                <c:pt idx="2845">
                  <c:v>0.11380000000000001</c:v>
                </c:pt>
                <c:pt idx="2846">
                  <c:v>0.11384000000000001</c:v>
                </c:pt>
                <c:pt idx="2847">
                  <c:v>0.11388000000000001</c:v>
                </c:pt>
                <c:pt idx="2848">
                  <c:v>0.11392000000000002</c:v>
                </c:pt>
                <c:pt idx="2849">
                  <c:v>0.11396000000000002</c:v>
                </c:pt>
                <c:pt idx="2850">
                  <c:v>0.114</c:v>
                </c:pt>
                <c:pt idx="2851">
                  <c:v>0.11404</c:v>
                </c:pt>
                <c:pt idx="2852">
                  <c:v>0.11408000000000001</c:v>
                </c:pt>
                <c:pt idx="2853">
                  <c:v>0.11412000000000012</c:v>
                </c:pt>
                <c:pt idx="2854">
                  <c:v>0.11416000000000009</c:v>
                </c:pt>
                <c:pt idx="2855">
                  <c:v>0.11420000000000002</c:v>
                </c:pt>
                <c:pt idx="2856">
                  <c:v>0.11424000000000002</c:v>
                </c:pt>
                <c:pt idx="2857">
                  <c:v>0.11428000000000002</c:v>
                </c:pt>
                <c:pt idx="2858">
                  <c:v>0.11432</c:v>
                </c:pt>
                <c:pt idx="2859">
                  <c:v>0.11436</c:v>
                </c:pt>
                <c:pt idx="2860">
                  <c:v>0.11440000000000002</c:v>
                </c:pt>
                <c:pt idx="2861">
                  <c:v>0.11444000000000001</c:v>
                </c:pt>
                <c:pt idx="2862">
                  <c:v>0.11448000000000001</c:v>
                </c:pt>
                <c:pt idx="2863">
                  <c:v>0.11452000000000002</c:v>
                </c:pt>
                <c:pt idx="2864">
                  <c:v>0.11456000000000002</c:v>
                </c:pt>
                <c:pt idx="2865">
                  <c:v>0.11460000000000002</c:v>
                </c:pt>
                <c:pt idx="2866">
                  <c:v>0.11464000000000002</c:v>
                </c:pt>
                <c:pt idx="2867">
                  <c:v>0.11468</c:v>
                </c:pt>
                <c:pt idx="2868">
                  <c:v>0.11472000000000022</c:v>
                </c:pt>
                <c:pt idx="2869">
                  <c:v>0.11476000000000022</c:v>
                </c:pt>
                <c:pt idx="2870">
                  <c:v>0.11480000000000001</c:v>
                </c:pt>
                <c:pt idx="2871">
                  <c:v>0.11484000000000001</c:v>
                </c:pt>
                <c:pt idx="2872">
                  <c:v>0.11488000000000001</c:v>
                </c:pt>
                <c:pt idx="2873">
                  <c:v>0.11492000000000002</c:v>
                </c:pt>
                <c:pt idx="2874">
                  <c:v>0.11496000000000002</c:v>
                </c:pt>
                <c:pt idx="2875">
                  <c:v>0.115</c:v>
                </c:pt>
                <c:pt idx="2876">
                  <c:v>0.11504</c:v>
                </c:pt>
                <c:pt idx="2877">
                  <c:v>0.11508000000000002</c:v>
                </c:pt>
                <c:pt idx="2878">
                  <c:v>0.11512000000000019</c:v>
                </c:pt>
                <c:pt idx="2879">
                  <c:v>0.11516000000000012</c:v>
                </c:pt>
                <c:pt idx="2880">
                  <c:v>0.11520000000000002</c:v>
                </c:pt>
                <c:pt idx="2881">
                  <c:v>0.11524000000000002</c:v>
                </c:pt>
                <c:pt idx="2882">
                  <c:v>0.11528000000000002</c:v>
                </c:pt>
                <c:pt idx="2883">
                  <c:v>0.11532000000000002</c:v>
                </c:pt>
                <c:pt idx="2884">
                  <c:v>0.11536</c:v>
                </c:pt>
                <c:pt idx="2885">
                  <c:v>0.1154</c:v>
                </c:pt>
                <c:pt idx="2886">
                  <c:v>0.11544000000000001</c:v>
                </c:pt>
                <c:pt idx="2887">
                  <c:v>0.11548000000000001</c:v>
                </c:pt>
                <c:pt idx="2888">
                  <c:v>0.11552000000000009</c:v>
                </c:pt>
                <c:pt idx="2889">
                  <c:v>0.11556000000000002</c:v>
                </c:pt>
                <c:pt idx="2890">
                  <c:v>0.11560000000000002</c:v>
                </c:pt>
                <c:pt idx="2891">
                  <c:v>0.11564000000000002</c:v>
                </c:pt>
                <c:pt idx="2892">
                  <c:v>0.11568000000000002</c:v>
                </c:pt>
                <c:pt idx="2893">
                  <c:v>0.11572000000000029</c:v>
                </c:pt>
                <c:pt idx="2894">
                  <c:v>0.11576000000000022</c:v>
                </c:pt>
                <c:pt idx="2895">
                  <c:v>0.11580000000000001</c:v>
                </c:pt>
                <c:pt idx="2896">
                  <c:v>0.11584000000000001</c:v>
                </c:pt>
                <c:pt idx="2897">
                  <c:v>0.11588000000000001</c:v>
                </c:pt>
                <c:pt idx="2898">
                  <c:v>0.11592000000000002</c:v>
                </c:pt>
                <c:pt idx="2899">
                  <c:v>0.11596000000000002</c:v>
                </c:pt>
                <c:pt idx="2900">
                  <c:v>0.11600000000000002</c:v>
                </c:pt>
                <c:pt idx="2901">
                  <c:v>0.11604</c:v>
                </c:pt>
                <c:pt idx="2902">
                  <c:v>0.11608</c:v>
                </c:pt>
                <c:pt idx="2903">
                  <c:v>0.11612000000000022</c:v>
                </c:pt>
                <c:pt idx="2904">
                  <c:v>0.11616000000000012</c:v>
                </c:pt>
                <c:pt idx="2905">
                  <c:v>0.11620000000000009</c:v>
                </c:pt>
                <c:pt idx="2906">
                  <c:v>0.11624000000000002</c:v>
                </c:pt>
                <c:pt idx="2907">
                  <c:v>0.11628000000000002</c:v>
                </c:pt>
                <c:pt idx="2908">
                  <c:v>0.11632000000000002</c:v>
                </c:pt>
                <c:pt idx="2909">
                  <c:v>0.11636000000000002</c:v>
                </c:pt>
                <c:pt idx="2910">
                  <c:v>0.1164</c:v>
                </c:pt>
                <c:pt idx="2911">
                  <c:v>0.11644000000000002</c:v>
                </c:pt>
                <c:pt idx="2912">
                  <c:v>0.11648000000000001</c:v>
                </c:pt>
                <c:pt idx="2913">
                  <c:v>0.11652000000000012</c:v>
                </c:pt>
                <c:pt idx="2914">
                  <c:v>0.11656000000000002</c:v>
                </c:pt>
                <c:pt idx="2915">
                  <c:v>0.11660000000000002</c:v>
                </c:pt>
                <c:pt idx="2916">
                  <c:v>0.11664000000000002</c:v>
                </c:pt>
                <c:pt idx="2917">
                  <c:v>0.11668000000000002</c:v>
                </c:pt>
                <c:pt idx="2918">
                  <c:v>0.11672000000000032</c:v>
                </c:pt>
                <c:pt idx="2919">
                  <c:v>0.11676000000000022</c:v>
                </c:pt>
                <c:pt idx="2920">
                  <c:v>0.11680000000000001</c:v>
                </c:pt>
                <c:pt idx="2921">
                  <c:v>0.11684000000000001</c:v>
                </c:pt>
                <c:pt idx="2922">
                  <c:v>0.11688000000000001</c:v>
                </c:pt>
                <c:pt idx="2923">
                  <c:v>0.11692000000000002</c:v>
                </c:pt>
                <c:pt idx="2924">
                  <c:v>0.11696000000000002</c:v>
                </c:pt>
                <c:pt idx="2925">
                  <c:v>0.11700000000000002</c:v>
                </c:pt>
                <c:pt idx="2926">
                  <c:v>0.11704000000000002</c:v>
                </c:pt>
                <c:pt idx="2927">
                  <c:v>0.11708</c:v>
                </c:pt>
                <c:pt idx="2928">
                  <c:v>0.11712000000000022</c:v>
                </c:pt>
                <c:pt idx="2929">
                  <c:v>0.11716000000000019</c:v>
                </c:pt>
                <c:pt idx="2930">
                  <c:v>0.11720000000000012</c:v>
                </c:pt>
                <c:pt idx="2931">
                  <c:v>0.11724000000000002</c:v>
                </c:pt>
                <c:pt idx="2932">
                  <c:v>0.11728000000000002</c:v>
                </c:pt>
                <c:pt idx="2933">
                  <c:v>0.11732000000000002</c:v>
                </c:pt>
                <c:pt idx="2934">
                  <c:v>0.11736000000000002</c:v>
                </c:pt>
                <c:pt idx="2935">
                  <c:v>0.1174</c:v>
                </c:pt>
                <c:pt idx="2936">
                  <c:v>0.11744</c:v>
                </c:pt>
                <c:pt idx="2937">
                  <c:v>0.11748000000000001</c:v>
                </c:pt>
                <c:pt idx="2938">
                  <c:v>0.11752000000000012</c:v>
                </c:pt>
                <c:pt idx="2939">
                  <c:v>0.11756000000000009</c:v>
                </c:pt>
                <c:pt idx="2940">
                  <c:v>0.11760000000000002</c:v>
                </c:pt>
                <c:pt idx="2941">
                  <c:v>0.11764000000000002</c:v>
                </c:pt>
                <c:pt idx="2942">
                  <c:v>0.11768000000000002</c:v>
                </c:pt>
                <c:pt idx="2943">
                  <c:v>0.11772000000000034</c:v>
                </c:pt>
                <c:pt idx="2944">
                  <c:v>0.11776000000000029</c:v>
                </c:pt>
                <c:pt idx="2945">
                  <c:v>0.11780000000000002</c:v>
                </c:pt>
                <c:pt idx="2946">
                  <c:v>0.11784000000000001</c:v>
                </c:pt>
                <c:pt idx="2947">
                  <c:v>0.11788000000000001</c:v>
                </c:pt>
                <c:pt idx="2948">
                  <c:v>0.11792000000000002</c:v>
                </c:pt>
                <c:pt idx="2949">
                  <c:v>0.11796000000000002</c:v>
                </c:pt>
                <c:pt idx="2950">
                  <c:v>0.11800000000000002</c:v>
                </c:pt>
                <c:pt idx="2951">
                  <c:v>0.11804000000000002</c:v>
                </c:pt>
                <c:pt idx="2952">
                  <c:v>0.11808</c:v>
                </c:pt>
                <c:pt idx="2953">
                  <c:v>0.11812000000000022</c:v>
                </c:pt>
                <c:pt idx="2954">
                  <c:v>0.11816000000000022</c:v>
                </c:pt>
                <c:pt idx="2955">
                  <c:v>0.11820000000000012</c:v>
                </c:pt>
                <c:pt idx="2956">
                  <c:v>0.11824000000000012</c:v>
                </c:pt>
                <c:pt idx="2957">
                  <c:v>0.11828000000000002</c:v>
                </c:pt>
                <c:pt idx="2958">
                  <c:v>0.11832000000000002</c:v>
                </c:pt>
                <c:pt idx="2959">
                  <c:v>0.11836000000000002</c:v>
                </c:pt>
                <c:pt idx="2960">
                  <c:v>0.11840000000000002</c:v>
                </c:pt>
                <c:pt idx="2961">
                  <c:v>0.11844</c:v>
                </c:pt>
                <c:pt idx="2962">
                  <c:v>0.11848000000000002</c:v>
                </c:pt>
                <c:pt idx="2963">
                  <c:v>0.11852000000000019</c:v>
                </c:pt>
                <c:pt idx="2964">
                  <c:v>0.11856000000000012</c:v>
                </c:pt>
                <c:pt idx="2965">
                  <c:v>0.11860000000000002</c:v>
                </c:pt>
                <c:pt idx="2966">
                  <c:v>0.11864000000000002</c:v>
                </c:pt>
                <c:pt idx="2967">
                  <c:v>0.11868000000000002</c:v>
                </c:pt>
                <c:pt idx="2968">
                  <c:v>0.11872000000000038</c:v>
                </c:pt>
                <c:pt idx="2969">
                  <c:v>0.11876000000000032</c:v>
                </c:pt>
                <c:pt idx="2970">
                  <c:v>0.1188</c:v>
                </c:pt>
                <c:pt idx="2971">
                  <c:v>0.11884000000000002</c:v>
                </c:pt>
                <c:pt idx="2972">
                  <c:v>0.11888000000000001</c:v>
                </c:pt>
                <c:pt idx="2973">
                  <c:v>0.11892000000000012</c:v>
                </c:pt>
                <c:pt idx="2974">
                  <c:v>0.11896000000000002</c:v>
                </c:pt>
                <c:pt idx="2975">
                  <c:v>0.11900000000000002</c:v>
                </c:pt>
                <c:pt idx="2976">
                  <c:v>0.11904000000000002</c:v>
                </c:pt>
                <c:pt idx="2977">
                  <c:v>0.11908000000000002</c:v>
                </c:pt>
                <c:pt idx="2978">
                  <c:v>0.11912000000000032</c:v>
                </c:pt>
                <c:pt idx="2979">
                  <c:v>0.11916000000000022</c:v>
                </c:pt>
                <c:pt idx="2980">
                  <c:v>0.11920000000000019</c:v>
                </c:pt>
                <c:pt idx="2981">
                  <c:v>0.11924000000000012</c:v>
                </c:pt>
                <c:pt idx="2982">
                  <c:v>0.11928000000000002</c:v>
                </c:pt>
                <c:pt idx="2983">
                  <c:v>0.11932000000000002</c:v>
                </c:pt>
                <c:pt idx="2984">
                  <c:v>0.11936000000000002</c:v>
                </c:pt>
                <c:pt idx="2985">
                  <c:v>0.11940000000000002</c:v>
                </c:pt>
                <c:pt idx="2986">
                  <c:v>0.11944</c:v>
                </c:pt>
                <c:pt idx="2987">
                  <c:v>0.11948</c:v>
                </c:pt>
                <c:pt idx="2988">
                  <c:v>0.11952000000000022</c:v>
                </c:pt>
                <c:pt idx="2989">
                  <c:v>0.11956000000000012</c:v>
                </c:pt>
                <c:pt idx="2990">
                  <c:v>0.11960000000000012</c:v>
                </c:pt>
                <c:pt idx="2991">
                  <c:v>0.11964000000000002</c:v>
                </c:pt>
                <c:pt idx="2992">
                  <c:v>0.11968000000000002</c:v>
                </c:pt>
                <c:pt idx="2993">
                  <c:v>0.11972000000000041</c:v>
                </c:pt>
                <c:pt idx="2994">
                  <c:v>0.11976000000000034</c:v>
                </c:pt>
                <c:pt idx="2995">
                  <c:v>0.1198</c:v>
                </c:pt>
                <c:pt idx="2996">
                  <c:v>0.11984000000000002</c:v>
                </c:pt>
                <c:pt idx="2997">
                  <c:v>0.11988000000000001</c:v>
                </c:pt>
                <c:pt idx="2998">
                  <c:v>0.11992000000000012</c:v>
                </c:pt>
                <c:pt idx="2999">
                  <c:v>0.11996000000000002</c:v>
                </c:pt>
                <c:pt idx="3000">
                  <c:v>0.12000000000000002</c:v>
                </c:pt>
                <c:pt idx="3001">
                  <c:v>0.12004000000000002</c:v>
                </c:pt>
                <c:pt idx="3002">
                  <c:v>0.12008000000000002</c:v>
                </c:pt>
                <c:pt idx="3003">
                  <c:v>0.12012000000000032</c:v>
                </c:pt>
                <c:pt idx="3004">
                  <c:v>0.12016000000000022</c:v>
                </c:pt>
                <c:pt idx="3005">
                  <c:v>0.12020000000000022</c:v>
                </c:pt>
                <c:pt idx="3006">
                  <c:v>0.12024000000000012</c:v>
                </c:pt>
                <c:pt idx="3007">
                  <c:v>0.12028000000000012</c:v>
                </c:pt>
                <c:pt idx="3008">
                  <c:v>0.12032000000000002</c:v>
                </c:pt>
                <c:pt idx="3009">
                  <c:v>0.12036000000000002</c:v>
                </c:pt>
                <c:pt idx="3010">
                  <c:v>0.12040000000000002</c:v>
                </c:pt>
                <c:pt idx="3011">
                  <c:v>0.12044000000000002</c:v>
                </c:pt>
                <c:pt idx="3012">
                  <c:v>0.12048</c:v>
                </c:pt>
                <c:pt idx="3013">
                  <c:v>0.12052000000000022</c:v>
                </c:pt>
                <c:pt idx="3014">
                  <c:v>0.12056000000000019</c:v>
                </c:pt>
                <c:pt idx="3015">
                  <c:v>0.12060000000000012</c:v>
                </c:pt>
                <c:pt idx="3016">
                  <c:v>0.12064000000000002</c:v>
                </c:pt>
                <c:pt idx="3017">
                  <c:v>0.12068000000000002</c:v>
                </c:pt>
                <c:pt idx="3018">
                  <c:v>0.12072000000000044</c:v>
                </c:pt>
                <c:pt idx="3019">
                  <c:v>0.12076000000000041</c:v>
                </c:pt>
                <c:pt idx="3020">
                  <c:v>0.1208</c:v>
                </c:pt>
                <c:pt idx="3021">
                  <c:v>0.12084</c:v>
                </c:pt>
                <c:pt idx="3022">
                  <c:v>0.12088000000000002</c:v>
                </c:pt>
                <c:pt idx="3023">
                  <c:v>0.12092000000000012</c:v>
                </c:pt>
                <c:pt idx="3024">
                  <c:v>0.12096000000000012</c:v>
                </c:pt>
                <c:pt idx="3025">
                  <c:v>0.12100000000000002</c:v>
                </c:pt>
                <c:pt idx="3026">
                  <c:v>0.12104000000000002</c:v>
                </c:pt>
                <c:pt idx="3027">
                  <c:v>0.12108000000000002</c:v>
                </c:pt>
                <c:pt idx="3028">
                  <c:v>0.12112000000000034</c:v>
                </c:pt>
                <c:pt idx="3029">
                  <c:v>0.12116000000000032</c:v>
                </c:pt>
                <c:pt idx="3030">
                  <c:v>0.12120000000000022</c:v>
                </c:pt>
                <c:pt idx="3031">
                  <c:v>0.12124000000000019</c:v>
                </c:pt>
                <c:pt idx="3032">
                  <c:v>0.12128000000000012</c:v>
                </c:pt>
                <c:pt idx="3033">
                  <c:v>0.12132000000000009</c:v>
                </c:pt>
                <c:pt idx="3034">
                  <c:v>0.12136000000000002</c:v>
                </c:pt>
                <c:pt idx="3035">
                  <c:v>0.12140000000000002</c:v>
                </c:pt>
                <c:pt idx="3036">
                  <c:v>0.12144000000000002</c:v>
                </c:pt>
                <c:pt idx="3037">
                  <c:v>0.12148</c:v>
                </c:pt>
                <c:pt idx="3038">
                  <c:v>0.12152000000000029</c:v>
                </c:pt>
                <c:pt idx="3039">
                  <c:v>0.12156000000000022</c:v>
                </c:pt>
                <c:pt idx="3040">
                  <c:v>0.12160000000000012</c:v>
                </c:pt>
                <c:pt idx="3041">
                  <c:v>0.12164000000000012</c:v>
                </c:pt>
                <c:pt idx="3042">
                  <c:v>0.12168000000000002</c:v>
                </c:pt>
                <c:pt idx="3043">
                  <c:v>0.12172000000000047</c:v>
                </c:pt>
                <c:pt idx="3044">
                  <c:v>0.12176000000000041</c:v>
                </c:pt>
                <c:pt idx="3045">
                  <c:v>0.12180000000000002</c:v>
                </c:pt>
                <c:pt idx="3046">
                  <c:v>0.12184</c:v>
                </c:pt>
                <c:pt idx="3047">
                  <c:v>0.12188000000000002</c:v>
                </c:pt>
                <c:pt idx="3048">
                  <c:v>0.12192000000000019</c:v>
                </c:pt>
                <c:pt idx="3049">
                  <c:v>0.12196000000000012</c:v>
                </c:pt>
                <c:pt idx="3050">
                  <c:v>0.12200000000000009</c:v>
                </c:pt>
                <c:pt idx="3051">
                  <c:v>0.12204000000000002</c:v>
                </c:pt>
                <c:pt idx="3052">
                  <c:v>0.12208000000000002</c:v>
                </c:pt>
                <c:pt idx="3053">
                  <c:v>0.12212000000000041</c:v>
                </c:pt>
                <c:pt idx="3054">
                  <c:v>0.12216000000000032</c:v>
                </c:pt>
                <c:pt idx="3055">
                  <c:v>0.12220000000000029</c:v>
                </c:pt>
                <c:pt idx="3056">
                  <c:v>0.12224000000000022</c:v>
                </c:pt>
                <c:pt idx="3057">
                  <c:v>0.12228000000000012</c:v>
                </c:pt>
                <c:pt idx="3058">
                  <c:v>0.12232000000000012</c:v>
                </c:pt>
                <c:pt idx="3059">
                  <c:v>0.12236000000000002</c:v>
                </c:pt>
                <c:pt idx="3060">
                  <c:v>0.12240000000000002</c:v>
                </c:pt>
                <c:pt idx="3061">
                  <c:v>0.12244000000000002</c:v>
                </c:pt>
                <c:pt idx="3062">
                  <c:v>0.12248000000000002</c:v>
                </c:pt>
                <c:pt idx="3063">
                  <c:v>0.12252000000000032</c:v>
                </c:pt>
                <c:pt idx="3064">
                  <c:v>0.12256000000000022</c:v>
                </c:pt>
                <c:pt idx="3065">
                  <c:v>0.12260000000000019</c:v>
                </c:pt>
                <c:pt idx="3066">
                  <c:v>0.12264000000000012</c:v>
                </c:pt>
                <c:pt idx="3067">
                  <c:v>0.12268000000000009</c:v>
                </c:pt>
                <c:pt idx="3068">
                  <c:v>0.1227200000000005</c:v>
                </c:pt>
                <c:pt idx="3069">
                  <c:v>0.12276000000000044</c:v>
                </c:pt>
                <c:pt idx="3070">
                  <c:v>0.12280000000000002</c:v>
                </c:pt>
                <c:pt idx="3071">
                  <c:v>0.12284</c:v>
                </c:pt>
                <c:pt idx="3072">
                  <c:v>0.12288000000000002</c:v>
                </c:pt>
                <c:pt idx="3073">
                  <c:v>0.12292000000000022</c:v>
                </c:pt>
                <c:pt idx="3074">
                  <c:v>0.12296000000000012</c:v>
                </c:pt>
                <c:pt idx="3075">
                  <c:v>0.12300000000000012</c:v>
                </c:pt>
                <c:pt idx="3076">
                  <c:v>0.12304000000000002</c:v>
                </c:pt>
                <c:pt idx="3077">
                  <c:v>0.12308000000000002</c:v>
                </c:pt>
                <c:pt idx="3078">
                  <c:v>0.12312000000000041</c:v>
                </c:pt>
                <c:pt idx="3079">
                  <c:v>0.12316000000000034</c:v>
                </c:pt>
                <c:pt idx="3080">
                  <c:v>0.12320000000000032</c:v>
                </c:pt>
                <c:pt idx="3081">
                  <c:v>0.12324000000000022</c:v>
                </c:pt>
                <c:pt idx="3082">
                  <c:v>0.12328000000000019</c:v>
                </c:pt>
                <c:pt idx="3083">
                  <c:v>0.12332000000000012</c:v>
                </c:pt>
                <c:pt idx="3084">
                  <c:v>0.12336000000000009</c:v>
                </c:pt>
                <c:pt idx="3085">
                  <c:v>0.12340000000000002</c:v>
                </c:pt>
                <c:pt idx="3086">
                  <c:v>0.12344000000000002</c:v>
                </c:pt>
                <c:pt idx="3087">
                  <c:v>0.12348000000000002</c:v>
                </c:pt>
                <c:pt idx="3088">
                  <c:v>0.12352000000000032</c:v>
                </c:pt>
                <c:pt idx="3089">
                  <c:v>0.12356000000000029</c:v>
                </c:pt>
                <c:pt idx="3090">
                  <c:v>0.12360000000000022</c:v>
                </c:pt>
                <c:pt idx="3091">
                  <c:v>0.12364000000000012</c:v>
                </c:pt>
                <c:pt idx="3092">
                  <c:v>0.12368000000000012</c:v>
                </c:pt>
                <c:pt idx="3093">
                  <c:v>0.1237200000000005</c:v>
                </c:pt>
                <c:pt idx="3094">
                  <c:v>0.12376000000000047</c:v>
                </c:pt>
                <c:pt idx="3095">
                  <c:v>0.12380000000000002</c:v>
                </c:pt>
                <c:pt idx="3096">
                  <c:v>0.12384000000000002</c:v>
                </c:pt>
                <c:pt idx="3097">
                  <c:v>0.12388</c:v>
                </c:pt>
                <c:pt idx="3098">
                  <c:v>0.12392000000000022</c:v>
                </c:pt>
                <c:pt idx="3099">
                  <c:v>0.12396000000000022</c:v>
                </c:pt>
                <c:pt idx="3100">
                  <c:v>0.12400000000000012</c:v>
                </c:pt>
                <c:pt idx="3101">
                  <c:v>0.12404000000000009</c:v>
                </c:pt>
                <c:pt idx="3102">
                  <c:v>0.12408000000000002</c:v>
                </c:pt>
                <c:pt idx="3103">
                  <c:v>0.12412000000000044</c:v>
                </c:pt>
                <c:pt idx="3104">
                  <c:v>0.12416000000000041</c:v>
                </c:pt>
                <c:pt idx="3105">
                  <c:v>0.12420000000000032</c:v>
                </c:pt>
                <c:pt idx="3106">
                  <c:v>0.12424000000000029</c:v>
                </c:pt>
                <c:pt idx="3107">
                  <c:v>0.12428000000000022</c:v>
                </c:pt>
                <c:pt idx="3108">
                  <c:v>0.12432000000000012</c:v>
                </c:pt>
                <c:pt idx="3109">
                  <c:v>0.12436000000000012</c:v>
                </c:pt>
                <c:pt idx="3110">
                  <c:v>0.12440000000000002</c:v>
                </c:pt>
                <c:pt idx="3111">
                  <c:v>0.12444000000000002</c:v>
                </c:pt>
                <c:pt idx="3112">
                  <c:v>0.12448000000000002</c:v>
                </c:pt>
                <c:pt idx="3113">
                  <c:v>0.12452000000000037</c:v>
                </c:pt>
                <c:pt idx="3114">
                  <c:v>0.12456000000000032</c:v>
                </c:pt>
                <c:pt idx="3115">
                  <c:v>0.12460000000000022</c:v>
                </c:pt>
                <c:pt idx="3116">
                  <c:v>0.12464000000000022</c:v>
                </c:pt>
                <c:pt idx="3117">
                  <c:v>0.12468000000000012</c:v>
                </c:pt>
                <c:pt idx="3118">
                  <c:v>0.12472000000000054</c:v>
                </c:pt>
                <c:pt idx="3119">
                  <c:v>0.1247600000000005</c:v>
                </c:pt>
                <c:pt idx="3120">
                  <c:v>0.12480000000000002</c:v>
                </c:pt>
                <c:pt idx="3121">
                  <c:v>0.12484000000000002</c:v>
                </c:pt>
                <c:pt idx="3122">
                  <c:v>0.12488</c:v>
                </c:pt>
                <c:pt idx="3123">
                  <c:v>0.12492000000000029</c:v>
                </c:pt>
                <c:pt idx="3124">
                  <c:v>0.12496000000000022</c:v>
                </c:pt>
                <c:pt idx="3125">
                  <c:v>0.125</c:v>
                </c:pt>
                <c:pt idx="3126">
                  <c:v>0.12504000000000001</c:v>
                </c:pt>
                <c:pt idx="3127">
                  <c:v>0.12508</c:v>
                </c:pt>
                <c:pt idx="3128">
                  <c:v>0.12511999999999998</c:v>
                </c:pt>
                <c:pt idx="3129">
                  <c:v>0.12516000000000002</c:v>
                </c:pt>
                <c:pt idx="3130">
                  <c:v>0.12520000000000001</c:v>
                </c:pt>
                <c:pt idx="3131">
                  <c:v>0.12524000000000021</c:v>
                </c:pt>
                <c:pt idx="3132">
                  <c:v>0.12528</c:v>
                </c:pt>
                <c:pt idx="3133">
                  <c:v>0.12531999999999999</c:v>
                </c:pt>
                <c:pt idx="3134">
                  <c:v>0.12536</c:v>
                </c:pt>
                <c:pt idx="3135">
                  <c:v>0.12540000000000001</c:v>
                </c:pt>
                <c:pt idx="3136">
                  <c:v>0.12544000000000041</c:v>
                </c:pt>
                <c:pt idx="3137">
                  <c:v>0.12548000000000001</c:v>
                </c:pt>
                <c:pt idx="3138">
                  <c:v>0.12552000000000002</c:v>
                </c:pt>
                <c:pt idx="3139">
                  <c:v>0.12556</c:v>
                </c:pt>
                <c:pt idx="3140">
                  <c:v>0.12560000000000002</c:v>
                </c:pt>
                <c:pt idx="3141">
                  <c:v>0.12564</c:v>
                </c:pt>
                <c:pt idx="3142">
                  <c:v>0.12567999999999988</c:v>
                </c:pt>
                <c:pt idx="3143">
                  <c:v>0.12572</c:v>
                </c:pt>
                <c:pt idx="3144">
                  <c:v>0.12576000000000001</c:v>
                </c:pt>
                <c:pt idx="3145">
                  <c:v>0.12580000000000002</c:v>
                </c:pt>
                <c:pt idx="3146">
                  <c:v>0.12584000000000001</c:v>
                </c:pt>
                <c:pt idx="3147">
                  <c:v>0.12588000000000002</c:v>
                </c:pt>
                <c:pt idx="3148">
                  <c:v>0.12592</c:v>
                </c:pt>
                <c:pt idx="3149">
                  <c:v>0.12596000000000004</c:v>
                </c:pt>
                <c:pt idx="3150">
                  <c:v>0.126</c:v>
                </c:pt>
                <c:pt idx="3151">
                  <c:v>0.12604000000000001</c:v>
                </c:pt>
                <c:pt idx="3152">
                  <c:v>0.12608</c:v>
                </c:pt>
                <c:pt idx="3153">
                  <c:v>0.12611999999999998</c:v>
                </c:pt>
                <c:pt idx="3154">
                  <c:v>0.12616000000000002</c:v>
                </c:pt>
                <c:pt idx="3155">
                  <c:v>0.12620000000000001</c:v>
                </c:pt>
                <c:pt idx="3156">
                  <c:v>0.12624000000000021</c:v>
                </c:pt>
                <c:pt idx="3157">
                  <c:v>0.12628</c:v>
                </c:pt>
                <c:pt idx="3158">
                  <c:v>0.12632000000000002</c:v>
                </c:pt>
                <c:pt idx="3159">
                  <c:v>0.12636</c:v>
                </c:pt>
                <c:pt idx="3160">
                  <c:v>0.12640000000000001</c:v>
                </c:pt>
                <c:pt idx="3161">
                  <c:v>0.12644000000000041</c:v>
                </c:pt>
                <c:pt idx="3162">
                  <c:v>0.12648000000000001</c:v>
                </c:pt>
                <c:pt idx="3163">
                  <c:v>0.12652000000000002</c:v>
                </c:pt>
                <c:pt idx="3164">
                  <c:v>0.12656000000000001</c:v>
                </c:pt>
                <c:pt idx="3165">
                  <c:v>0.12660000000000002</c:v>
                </c:pt>
                <c:pt idx="3166">
                  <c:v>0.12664</c:v>
                </c:pt>
                <c:pt idx="3167">
                  <c:v>0.12667999999999988</c:v>
                </c:pt>
                <c:pt idx="3168">
                  <c:v>0.12672</c:v>
                </c:pt>
                <c:pt idx="3169">
                  <c:v>0.12676000000000001</c:v>
                </c:pt>
                <c:pt idx="3170">
                  <c:v>0.12680000000000002</c:v>
                </c:pt>
                <c:pt idx="3171">
                  <c:v>0.12684000000000001</c:v>
                </c:pt>
                <c:pt idx="3172">
                  <c:v>0.12688000000000002</c:v>
                </c:pt>
                <c:pt idx="3173">
                  <c:v>0.12692000000000001</c:v>
                </c:pt>
                <c:pt idx="3174">
                  <c:v>0.12696000000000021</c:v>
                </c:pt>
                <c:pt idx="3175">
                  <c:v>0.127</c:v>
                </c:pt>
                <c:pt idx="3176">
                  <c:v>0.12704000000000001</c:v>
                </c:pt>
                <c:pt idx="3177">
                  <c:v>0.12708</c:v>
                </c:pt>
                <c:pt idx="3178">
                  <c:v>0.12711999999999998</c:v>
                </c:pt>
                <c:pt idx="3179">
                  <c:v>0.12716000000000002</c:v>
                </c:pt>
                <c:pt idx="3180">
                  <c:v>0.12720000000000001</c:v>
                </c:pt>
                <c:pt idx="3181">
                  <c:v>0.12724000000000021</c:v>
                </c:pt>
                <c:pt idx="3182">
                  <c:v>0.12728</c:v>
                </c:pt>
                <c:pt idx="3183">
                  <c:v>0.12732000000000002</c:v>
                </c:pt>
                <c:pt idx="3184">
                  <c:v>0.12736</c:v>
                </c:pt>
                <c:pt idx="3185">
                  <c:v>0.12740000000000001</c:v>
                </c:pt>
                <c:pt idx="3186">
                  <c:v>0.12744000000000041</c:v>
                </c:pt>
                <c:pt idx="3187">
                  <c:v>0.12748000000000001</c:v>
                </c:pt>
                <c:pt idx="3188">
                  <c:v>0.12752000000000002</c:v>
                </c:pt>
                <c:pt idx="3189">
                  <c:v>0.12756000000000001</c:v>
                </c:pt>
                <c:pt idx="3190">
                  <c:v>0.12760000000000002</c:v>
                </c:pt>
                <c:pt idx="3191">
                  <c:v>0.12764</c:v>
                </c:pt>
                <c:pt idx="3192">
                  <c:v>0.12768000000000002</c:v>
                </c:pt>
                <c:pt idx="3193">
                  <c:v>0.12772</c:v>
                </c:pt>
                <c:pt idx="3194">
                  <c:v>0.12776000000000001</c:v>
                </c:pt>
                <c:pt idx="3195">
                  <c:v>0.1278</c:v>
                </c:pt>
                <c:pt idx="3196">
                  <c:v>0.12784000000000001</c:v>
                </c:pt>
                <c:pt idx="3197">
                  <c:v>0.12788000000000002</c:v>
                </c:pt>
                <c:pt idx="3198">
                  <c:v>0.12792000000000001</c:v>
                </c:pt>
                <c:pt idx="3199">
                  <c:v>0.12796000000000021</c:v>
                </c:pt>
                <c:pt idx="3200">
                  <c:v>0.128</c:v>
                </c:pt>
                <c:pt idx="3201">
                  <c:v>0.12804000000000001</c:v>
                </c:pt>
                <c:pt idx="3202">
                  <c:v>0.12808</c:v>
                </c:pt>
                <c:pt idx="3203">
                  <c:v>0.12811999999999998</c:v>
                </c:pt>
                <c:pt idx="3204">
                  <c:v>0.12816000000000002</c:v>
                </c:pt>
                <c:pt idx="3205">
                  <c:v>0.12820000000000001</c:v>
                </c:pt>
                <c:pt idx="3206">
                  <c:v>0.12824000000000021</c:v>
                </c:pt>
                <c:pt idx="3207">
                  <c:v>0.12828000000000001</c:v>
                </c:pt>
                <c:pt idx="3208">
                  <c:v>0.12832000000000002</c:v>
                </c:pt>
                <c:pt idx="3209">
                  <c:v>0.12836</c:v>
                </c:pt>
                <c:pt idx="3210">
                  <c:v>0.12840000000000001</c:v>
                </c:pt>
                <c:pt idx="3211">
                  <c:v>0.12844000000000041</c:v>
                </c:pt>
                <c:pt idx="3212">
                  <c:v>0.12848000000000001</c:v>
                </c:pt>
                <c:pt idx="3213">
                  <c:v>0.12852000000000002</c:v>
                </c:pt>
                <c:pt idx="3214">
                  <c:v>0.12856000000000001</c:v>
                </c:pt>
                <c:pt idx="3215">
                  <c:v>0.12860000000000002</c:v>
                </c:pt>
                <c:pt idx="3216">
                  <c:v>0.12864</c:v>
                </c:pt>
                <c:pt idx="3217">
                  <c:v>0.12868000000000002</c:v>
                </c:pt>
                <c:pt idx="3218">
                  <c:v>0.12872</c:v>
                </c:pt>
                <c:pt idx="3219">
                  <c:v>0.12876000000000001</c:v>
                </c:pt>
                <c:pt idx="3220">
                  <c:v>0.1288</c:v>
                </c:pt>
                <c:pt idx="3221">
                  <c:v>0.12884000000000001</c:v>
                </c:pt>
                <c:pt idx="3222">
                  <c:v>0.12888000000000002</c:v>
                </c:pt>
                <c:pt idx="3223">
                  <c:v>0.12892000000000001</c:v>
                </c:pt>
                <c:pt idx="3224">
                  <c:v>0.12896000000000021</c:v>
                </c:pt>
                <c:pt idx="3225">
                  <c:v>0.129</c:v>
                </c:pt>
                <c:pt idx="3226">
                  <c:v>0.12904000000000004</c:v>
                </c:pt>
                <c:pt idx="3227">
                  <c:v>0.12908</c:v>
                </c:pt>
                <c:pt idx="3228">
                  <c:v>0.12911999999999998</c:v>
                </c:pt>
                <c:pt idx="3229">
                  <c:v>0.12916</c:v>
                </c:pt>
                <c:pt idx="3230">
                  <c:v>0.12920000000000001</c:v>
                </c:pt>
                <c:pt idx="3231">
                  <c:v>0.12924000000000024</c:v>
                </c:pt>
                <c:pt idx="3232">
                  <c:v>0.12928000000000001</c:v>
                </c:pt>
                <c:pt idx="3233">
                  <c:v>0.12932000000000002</c:v>
                </c:pt>
                <c:pt idx="3234">
                  <c:v>0.12936</c:v>
                </c:pt>
                <c:pt idx="3235">
                  <c:v>0.12940000000000004</c:v>
                </c:pt>
                <c:pt idx="3236">
                  <c:v>0.12944000000000044</c:v>
                </c:pt>
                <c:pt idx="3237">
                  <c:v>0.12948000000000001</c:v>
                </c:pt>
                <c:pt idx="3238">
                  <c:v>0.12952000000000002</c:v>
                </c:pt>
                <c:pt idx="3239">
                  <c:v>0.12956000000000001</c:v>
                </c:pt>
                <c:pt idx="3240">
                  <c:v>0.12960000000000002</c:v>
                </c:pt>
                <c:pt idx="3241">
                  <c:v>0.12964000000000001</c:v>
                </c:pt>
                <c:pt idx="3242">
                  <c:v>0.12968000000000002</c:v>
                </c:pt>
                <c:pt idx="3243">
                  <c:v>0.12972</c:v>
                </c:pt>
                <c:pt idx="3244">
                  <c:v>0.12976000000000001</c:v>
                </c:pt>
                <c:pt idx="3245">
                  <c:v>0.1298</c:v>
                </c:pt>
                <c:pt idx="3246">
                  <c:v>0.12984000000000001</c:v>
                </c:pt>
                <c:pt idx="3247">
                  <c:v>0.12988000000000002</c:v>
                </c:pt>
                <c:pt idx="3248">
                  <c:v>0.12992000000000001</c:v>
                </c:pt>
                <c:pt idx="3249">
                  <c:v>0.12996000000000021</c:v>
                </c:pt>
                <c:pt idx="3250">
                  <c:v>0.13</c:v>
                </c:pt>
                <c:pt idx="3251">
                  <c:v>0.13004000000000004</c:v>
                </c:pt>
                <c:pt idx="3252">
                  <c:v>0.13008</c:v>
                </c:pt>
                <c:pt idx="3253">
                  <c:v>0.13011999999999999</c:v>
                </c:pt>
                <c:pt idx="3254">
                  <c:v>0.13016</c:v>
                </c:pt>
                <c:pt idx="3255">
                  <c:v>0.13020000000000001</c:v>
                </c:pt>
                <c:pt idx="3256">
                  <c:v>0.13024000000000024</c:v>
                </c:pt>
                <c:pt idx="3257">
                  <c:v>0.13028000000000001</c:v>
                </c:pt>
                <c:pt idx="3258">
                  <c:v>0.13032000000000002</c:v>
                </c:pt>
                <c:pt idx="3259">
                  <c:v>0.13036</c:v>
                </c:pt>
                <c:pt idx="3260">
                  <c:v>0.13040000000000004</c:v>
                </c:pt>
                <c:pt idx="3261">
                  <c:v>0.13044000000000044</c:v>
                </c:pt>
                <c:pt idx="3262">
                  <c:v>0.13048000000000001</c:v>
                </c:pt>
                <c:pt idx="3263">
                  <c:v>0.13052</c:v>
                </c:pt>
                <c:pt idx="3264">
                  <c:v>0.13056000000000001</c:v>
                </c:pt>
                <c:pt idx="3265">
                  <c:v>0.13060000000000002</c:v>
                </c:pt>
                <c:pt idx="3266">
                  <c:v>0.13064000000000001</c:v>
                </c:pt>
                <c:pt idx="3267">
                  <c:v>0.13068000000000002</c:v>
                </c:pt>
                <c:pt idx="3268">
                  <c:v>0.13072</c:v>
                </c:pt>
                <c:pt idx="3269">
                  <c:v>0.13076000000000004</c:v>
                </c:pt>
                <c:pt idx="3270">
                  <c:v>0.1308</c:v>
                </c:pt>
                <c:pt idx="3271">
                  <c:v>0.13084000000000001</c:v>
                </c:pt>
                <c:pt idx="3272">
                  <c:v>0.13088000000000002</c:v>
                </c:pt>
                <c:pt idx="3273">
                  <c:v>0.13092000000000001</c:v>
                </c:pt>
                <c:pt idx="3274">
                  <c:v>0.13096000000000024</c:v>
                </c:pt>
                <c:pt idx="3275">
                  <c:v>0.13100000000000001</c:v>
                </c:pt>
                <c:pt idx="3276">
                  <c:v>0.13104000000000021</c:v>
                </c:pt>
                <c:pt idx="3277">
                  <c:v>0.13108</c:v>
                </c:pt>
                <c:pt idx="3278">
                  <c:v>0.13111999999999999</c:v>
                </c:pt>
                <c:pt idx="3279">
                  <c:v>0.13116</c:v>
                </c:pt>
                <c:pt idx="3280">
                  <c:v>0.13120000000000001</c:v>
                </c:pt>
                <c:pt idx="3281">
                  <c:v>0.13124000000000041</c:v>
                </c:pt>
                <c:pt idx="3282">
                  <c:v>0.13128000000000001</c:v>
                </c:pt>
                <c:pt idx="3283">
                  <c:v>0.13132000000000002</c:v>
                </c:pt>
                <c:pt idx="3284">
                  <c:v>0.13136</c:v>
                </c:pt>
                <c:pt idx="3285">
                  <c:v>0.13140000000000004</c:v>
                </c:pt>
                <c:pt idx="3286">
                  <c:v>0.13144000000000061</c:v>
                </c:pt>
                <c:pt idx="3287">
                  <c:v>0.13148000000000001</c:v>
                </c:pt>
                <c:pt idx="3288">
                  <c:v>0.13152</c:v>
                </c:pt>
                <c:pt idx="3289">
                  <c:v>0.13156000000000001</c:v>
                </c:pt>
                <c:pt idx="3290">
                  <c:v>0.13160000000000002</c:v>
                </c:pt>
                <c:pt idx="3291">
                  <c:v>0.13164000000000001</c:v>
                </c:pt>
                <c:pt idx="3292">
                  <c:v>0.13168000000000002</c:v>
                </c:pt>
                <c:pt idx="3293">
                  <c:v>0.13172</c:v>
                </c:pt>
                <c:pt idx="3294">
                  <c:v>0.13176000000000004</c:v>
                </c:pt>
                <c:pt idx="3295">
                  <c:v>0.1318</c:v>
                </c:pt>
                <c:pt idx="3296">
                  <c:v>0.13184000000000001</c:v>
                </c:pt>
                <c:pt idx="3297">
                  <c:v>0.13188</c:v>
                </c:pt>
                <c:pt idx="3298">
                  <c:v>0.13192000000000001</c:v>
                </c:pt>
                <c:pt idx="3299">
                  <c:v>0.13196000000000024</c:v>
                </c:pt>
                <c:pt idx="3300">
                  <c:v>0.13200000000000001</c:v>
                </c:pt>
                <c:pt idx="3301">
                  <c:v>0.13204000000000021</c:v>
                </c:pt>
                <c:pt idx="3302">
                  <c:v>0.13208</c:v>
                </c:pt>
                <c:pt idx="3303">
                  <c:v>0.13212000000000002</c:v>
                </c:pt>
                <c:pt idx="3304">
                  <c:v>0.13216</c:v>
                </c:pt>
                <c:pt idx="3305">
                  <c:v>0.13220000000000001</c:v>
                </c:pt>
                <c:pt idx="3306">
                  <c:v>0.13224000000000041</c:v>
                </c:pt>
                <c:pt idx="3307">
                  <c:v>0.13228000000000001</c:v>
                </c:pt>
                <c:pt idx="3308">
                  <c:v>0.13232000000000002</c:v>
                </c:pt>
                <c:pt idx="3309">
                  <c:v>0.13236000000000001</c:v>
                </c:pt>
                <c:pt idx="3310">
                  <c:v>0.13240000000000021</c:v>
                </c:pt>
                <c:pt idx="3311">
                  <c:v>0.13244000000000061</c:v>
                </c:pt>
                <c:pt idx="3312">
                  <c:v>0.13248000000000001</c:v>
                </c:pt>
                <c:pt idx="3313">
                  <c:v>0.13252</c:v>
                </c:pt>
                <c:pt idx="3314">
                  <c:v>0.13256000000000001</c:v>
                </c:pt>
                <c:pt idx="3315">
                  <c:v>0.13260000000000002</c:v>
                </c:pt>
                <c:pt idx="3316">
                  <c:v>0.13264000000000001</c:v>
                </c:pt>
                <c:pt idx="3317">
                  <c:v>0.13268000000000002</c:v>
                </c:pt>
                <c:pt idx="3318">
                  <c:v>0.13272</c:v>
                </c:pt>
                <c:pt idx="3319">
                  <c:v>0.13276000000000004</c:v>
                </c:pt>
                <c:pt idx="3320">
                  <c:v>0.1328</c:v>
                </c:pt>
                <c:pt idx="3321">
                  <c:v>0.13284000000000001</c:v>
                </c:pt>
                <c:pt idx="3322">
                  <c:v>0.13288</c:v>
                </c:pt>
                <c:pt idx="3323">
                  <c:v>0.13292000000000001</c:v>
                </c:pt>
                <c:pt idx="3324">
                  <c:v>0.13296000000000024</c:v>
                </c:pt>
                <c:pt idx="3325">
                  <c:v>0.13300000000000001</c:v>
                </c:pt>
                <c:pt idx="3326">
                  <c:v>0.13304000000000021</c:v>
                </c:pt>
                <c:pt idx="3327">
                  <c:v>0.13308</c:v>
                </c:pt>
                <c:pt idx="3328">
                  <c:v>0.13312000000000002</c:v>
                </c:pt>
                <c:pt idx="3329">
                  <c:v>0.13316</c:v>
                </c:pt>
                <c:pt idx="3330">
                  <c:v>0.13320000000000001</c:v>
                </c:pt>
                <c:pt idx="3331">
                  <c:v>0.13324000000000041</c:v>
                </c:pt>
                <c:pt idx="3332">
                  <c:v>0.13328000000000001</c:v>
                </c:pt>
                <c:pt idx="3333">
                  <c:v>0.13332000000000002</c:v>
                </c:pt>
                <c:pt idx="3334">
                  <c:v>0.13336000000000001</c:v>
                </c:pt>
                <c:pt idx="3335">
                  <c:v>0.13340000000000021</c:v>
                </c:pt>
                <c:pt idx="3336">
                  <c:v>0.13344000000000061</c:v>
                </c:pt>
                <c:pt idx="3337">
                  <c:v>0.13348000000000004</c:v>
                </c:pt>
                <c:pt idx="3338">
                  <c:v>0.13352</c:v>
                </c:pt>
                <c:pt idx="3339">
                  <c:v>0.13356000000000001</c:v>
                </c:pt>
                <c:pt idx="3340">
                  <c:v>0.13360000000000002</c:v>
                </c:pt>
                <c:pt idx="3341">
                  <c:v>0.13364000000000001</c:v>
                </c:pt>
                <c:pt idx="3342">
                  <c:v>0.13368000000000002</c:v>
                </c:pt>
                <c:pt idx="3343">
                  <c:v>0.13372000000000001</c:v>
                </c:pt>
                <c:pt idx="3344">
                  <c:v>0.13376000000000021</c:v>
                </c:pt>
                <c:pt idx="3345">
                  <c:v>0.1338</c:v>
                </c:pt>
                <c:pt idx="3346">
                  <c:v>0.13384000000000001</c:v>
                </c:pt>
                <c:pt idx="3347">
                  <c:v>0.13388</c:v>
                </c:pt>
                <c:pt idx="3348">
                  <c:v>0.13392000000000001</c:v>
                </c:pt>
                <c:pt idx="3349">
                  <c:v>0.13396000000000041</c:v>
                </c:pt>
                <c:pt idx="3350">
                  <c:v>0.13400000000000001</c:v>
                </c:pt>
                <c:pt idx="3351">
                  <c:v>0.13404000000000021</c:v>
                </c:pt>
                <c:pt idx="3352">
                  <c:v>0.13408</c:v>
                </c:pt>
                <c:pt idx="3353">
                  <c:v>0.13412000000000002</c:v>
                </c:pt>
                <c:pt idx="3354">
                  <c:v>0.13416</c:v>
                </c:pt>
                <c:pt idx="3355">
                  <c:v>0.13420000000000001</c:v>
                </c:pt>
                <c:pt idx="3356">
                  <c:v>0.13424000000000041</c:v>
                </c:pt>
                <c:pt idx="3357">
                  <c:v>0.13428000000000001</c:v>
                </c:pt>
                <c:pt idx="3358">
                  <c:v>0.13432000000000002</c:v>
                </c:pt>
                <c:pt idx="3359">
                  <c:v>0.13436000000000001</c:v>
                </c:pt>
                <c:pt idx="3360">
                  <c:v>0.13440000000000021</c:v>
                </c:pt>
                <c:pt idx="3361">
                  <c:v>0.13444000000000061</c:v>
                </c:pt>
                <c:pt idx="3362">
                  <c:v>0.13448000000000004</c:v>
                </c:pt>
                <c:pt idx="3363">
                  <c:v>0.13452</c:v>
                </c:pt>
                <c:pt idx="3364">
                  <c:v>0.13456000000000001</c:v>
                </c:pt>
                <c:pt idx="3365">
                  <c:v>0.1346</c:v>
                </c:pt>
                <c:pt idx="3366">
                  <c:v>0.13464000000000001</c:v>
                </c:pt>
                <c:pt idx="3367">
                  <c:v>0.13468000000000002</c:v>
                </c:pt>
                <c:pt idx="3368">
                  <c:v>0.13472000000000001</c:v>
                </c:pt>
                <c:pt idx="3369">
                  <c:v>0.13476000000000021</c:v>
                </c:pt>
                <c:pt idx="3370">
                  <c:v>0.1348</c:v>
                </c:pt>
                <c:pt idx="3371">
                  <c:v>0.13484000000000004</c:v>
                </c:pt>
                <c:pt idx="3372">
                  <c:v>0.13488</c:v>
                </c:pt>
                <c:pt idx="3373">
                  <c:v>0.13492000000000001</c:v>
                </c:pt>
                <c:pt idx="3374">
                  <c:v>0.13496000000000041</c:v>
                </c:pt>
                <c:pt idx="3375">
                  <c:v>0.13500000000000001</c:v>
                </c:pt>
                <c:pt idx="3376">
                  <c:v>0.13504000000000024</c:v>
                </c:pt>
                <c:pt idx="3377">
                  <c:v>0.13508000000000001</c:v>
                </c:pt>
                <c:pt idx="3378">
                  <c:v>0.13512000000000002</c:v>
                </c:pt>
                <c:pt idx="3379">
                  <c:v>0.13516</c:v>
                </c:pt>
                <c:pt idx="3380">
                  <c:v>0.13520000000000001</c:v>
                </c:pt>
                <c:pt idx="3381">
                  <c:v>0.13524000000000044</c:v>
                </c:pt>
                <c:pt idx="3382">
                  <c:v>0.13528000000000001</c:v>
                </c:pt>
                <c:pt idx="3383">
                  <c:v>0.13532000000000002</c:v>
                </c:pt>
                <c:pt idx="3384">
                  <c:v>0.13536000000000001</c:v>
                </c:pt>
                <c:pt idx="3385">
                  <c:v>0.13540000000000021</c:v>
                </c:pt>
                <c:pt idx="3386">
                  <c:v>0.13544000000000073</c:v>
                </c:pt>
                <c:pt idx="3387">
                  <c:v>0.13548000000000004</c:v>
                </c:pt>
                <c:pt idx="3388">
                  <c:v>0.13552</c:v>
                </c:pt>
                <c:pt idx="3389">
                  <c:v>0.13556000000000001</c:v>
                </c:pt>
                <c:pt idx="3390">
                  <c:v>0.1356</c:v>
                </c:pt>
                <c:pt idx="3391">
                  <c:v>0.13564000000000001</c:v>
                </c:pt>
                <c:pt idx="3392">
                  <c:v>0.13568000000000002</c:v>
                </c:pt>
                <c:pt idx="3393">
                  <c:v>0.13572000000000001</c:v>
                </c:pt>
                <c:pt idx="3394">
                  <c:v>0.13576000000000021</c:v>
                </c:pt>
                <c:pt idx="3395">
                  <c:v>0.1358</c:v>
                </c:pt>
                <c:pt idx="3396">
                  <c:v>0.13584000000000004</c:v>
                </c:pt>
                <c:pt idx="3397">
                  <c:v>0.13588</c:v>
                </c:pt>
                <c:pt idx="3398">
                  <c:v>0.13592000000000001</c:v>
                </c:pt>
                <c:pt idx="3399">
                  <c:v>0.13596000000000041</c:v>
                </c:pt>
                <c:pt idx="3400">
                  <c:v>0.13600000000000001</c:v>
                </c:pt>
                <c:pt idx="3401">
                  <c:v>0.13604000000000024</c:v>
                </c:pt>
                <c:pt idx="3402">
                  <c:v>0.13608000000000001</c:v>
                </c:pt>
                <c:pt idx="3403">
                  <c:v>0.13612000000000002</c:v>
                </c:pt>
                <c:pt idx="3404">
                  <c:v>0.13616</c:v>
                </c:pt>
                <c:pt idx="3405">
                  <c:v>0.13620000000000004</c:v>
                </c:pt>
                <c:pt idx="3406">
                  <c:v>0.13624000000000044</c:v>
                </c:pt>
                <c:pt idx="3407">
                  <c:v>0.13628000000000001</c:v>
                </c:pt>
                <c:pt idx="3408">
                  <c:v>0.13632000000000002</c:v>
                </c:pt>
                <c:pt idx="3409">
                  <c:v>0.13636000000000001</c:v>
                </c:pt>
                <c:pt idx="3410">
                  <c:v>0.13640000000000024</c:v>
                </c:pt>
                <c:pt idx="3411">
                  <c:v>0.13644000000000073</c:v>
                </c:pt>
                <c:pt idx="3412">
                  <c:v>0.13648000000000021</c:v>
                </c:pt>
                <c:pt idx="3413">
                  <c:v>0.13652</c:v>
                </c:pt>
                <c:pt idx="3414">
                  <c:v>0.13656000000000001</c:v>
                </c:pt>
                <c:pt idx="3415">
                  <c:v>0.1366</c:v>
                </c:pt>
                <c:pt idx="3416">
                  <c:v>0.13664000000000001</c:v>
                </c:pt>
                <c:pt idx="3417">
                  <c:v>0.13668000000000002</c:v>
                </c:pt>
                <c:pt idx="3418">
                  <c:v>0.13672000000000001</c:v>
                </c:pt>
                <c:pt idx="3419">
                  <c:v>0.13676000000000021</c:v>
                </c:pt>
                <c:pt idx="3420">
                  <c:v>0.1368</c:v>
                </c:pt>
                <c:pt idx="3421">
                  <c:v>0.13684000000000004</c:v>
                </c:pt>
                <c:pt idx="3422">
                  <c:v>0.13688</c:v>
                </c:pt>
                <c:pt idx="3423">
                  <c:v>0.13692000000000001</c:v>
                </c:pt>
                <c:pt idx="3424">
                  <c:v>0.13696000000000041</c:v>
                </c:pt>
                <c:pt idx="3425">
                  <c:v>0.13700000000000001</c:v>
                </c:pt>
                <c:pt idx="3426">
                  <c:v>0.13704000000000024</c:v>
                </c:pt>
                <c:pt idx="3427">
                  <c:v>0.13708000000000001</c:v>
                </c:pt>
                <c:pt idx="3428">
                  <c:v>0.13712000000000002</c:v>
                </c:pt>
                <c:pt idx="3429">
                  <c:v>0.13716</c:v>
                </c:pt>
                <c:pt idx="3430">
                  <c:v>0.13720000000000004</c:v>
                </c:pt>
                <c:pt idx="3431">
                  <c:v>0.13724000000000044</c:v>
                </c:pt>
                <c:pt idx="3432">
                  <c:v>0.13728000000000001</c:v>
                </c:pt>
                <c:pt idx="3433">
                  <c:v>0.13732</c:v>
                </c:pt>
                <c:pt idx="3434">
                  <c:v>0.13736000000000001</c:v>
                </c:pt>
                <c:pt idx="3435">
                  <c:v>0.13740000000000024</c:v>
                </c:pt>
                <c:pt idx="3436">
                  <c:v>0.13744000000000073</c:v>
                </c:pt>
                <c:pt idx="3437">
                  <c:v>0.13748000000000021</c:v>
                </c:pt>
                <c:pt idx="3438">
                  <c:v>0.13752</c:v>
                </c:pt>
                <c:pt idx="3439">
                  <c:v>0.13756000000000004</c:v>
                </c:pt>
                <c:pt idx="3440">
                  <c:v>0.1376</c:v>
                </c:pt>
                <c:pt idx="3441">
                  <c:v>0.13764000000000001</c:v>
                </c:pt>
                <c:pt idx="3442">
                  <c:v>0.13768000000000002</c:v>
                </c:pt>
                <c:pt idx="3443">
                  <c:v>0.13772000000000001</c:v>
                </c:pt>
                <c:pt idx="3444">
                  <c:v>0.13776000000000024</c:v>
                </c:pt>
                <c:pt idx="3445">
                  <c:v>0.13780000000000001</c:v>
                </c:pt>
                <c:pt idx="3446">
                  <c:v>0.13784000000000021</c:v>
                </c:pt>
                <c:pt idx="3447">
                  <c:v>0.13788</c:v>
                </c:pt>
                <c:pt idx="3448">
                  <c:v>0.13792000000000001</c:v>
                </c:pt>
                <c:pt idx="3449">
                  <c:v>0.13796000000000044</c:v>
                </c:pt>
                <c:pt idx="3450">
                  <c:v>0.13800000000000001</c:v>
                </c:pt>
                <c:pt idx="3451">
                  <c:v>0.13804000000000041</c:v>
                </c:pt>
                <c:pt idx="3452">
                  <c:v>0.13808000000000001</c:v>
                </c:pt>
                <c:pt idx="3453">
                  <c:v>0.13812000000000002</c:v>
                </c:pt>
                <c:pt idx="3454">
                  <c:v>0.13816000000000001</c:v>
                </c:pt>
                <c:pt idx="3455">
                  <c:v>0.13820000000000021</c:v>
                </c:pt>
                <c:pt idx="3456">
                  <c:v>0.13824000000000061</c:v>
                </c:pt>
                <c:pt idx="3457">
                  <c:v>0.13828000000000001</c:v>
                </c:pt>
                <c:pt idx="3458">
                  <c:v>0.13832</c:v>
                </c:pt>
                <c:pt idx="3459">
                  <c:v>0.13836000000000001</c:v>
                </c:pt>
                <c:pt idx="3460">
                  <c:v>0.13840000000000041</c:v>
                </c:pt>
                <c:pt idx="3461">
                  <c:v>0.13844000000000073</c:v>
                </c:pt>
                <c:pt idx="3462">
                  <c:v>0.13848000000000021</c:v>
                </c:pt>
                <c:pt idx="3463">
                  <c:v>0.13852</c:v>
                </c:pt>
                <c:pt idx="3464">
                  <c:v>0.13856000000000004</c:v>
                </c:pt>
                <c:pt idx="3465">
                  <c:v>0.1386</c:v>
                </c:pt>
                <c:pt idx="3466">
                  <c:v>0.13864000000000001</c:v>
                </c:pt>
                <c:pt idx="3467">
                  <c:v>0.13868</c:v>
                </c:pt>
                <c:pt idx="3468">
                  <c:v>0.13872000000000001</c:v>
                </c:pt>
                <c:pt idx="3469">
                  <c:v>0.13876000000000024</c:v>
                </c:pt>
                <c:pt idx="3470">
                  <c:v>0.13880000000000001</c:v>
                </c:pt>
                <c:pt idx="3471">
                  <c:v>0.13884000000000021</c:v>
                </c:pt>
                <c:pt idx="3472">
                  <c:v>0.13888</c:v>
                </c:pt>
                <c:pt idx="3473">
                  <c:v>0.13892000000000004</c:v>
                </c:pt>
                <c:pt idx="3474">
                  <c:v>0.13896000000000044</c:v>
                </c:pt>
                <c:pt idx="3475">
                  <c:v>0.13900000000000001</c:v>
                </c:pt>
                <c:pt idx="3476">
                  <c:v>0.13904000000000041</c:v>
                </c:pt>
                <c:pt idx="3477">
                  <c:v>0.13908000000000001</c:v>
                </c:pt>
                <c:pt idx="3478">
                  <c:v>0.13912000000000002</c:v>
                </c:pt>
                <c:pt idx="3479">
                  <c:v>0.13916000000000001</c:v>
                </c:pt>
                <c:pt idx="3480">
                  <c:v>0.13920000000000021</c:v>
                </c:pt>
                <c:pt idx="3481">
                  <c:v>0.13924000000000061</c:v>
                </c:pt>
                <c:pt idx="3482">
                  <c:v>0.13928000000000001</c:v>
                </c:pt>
                <c:pt idx="3483">
                  <c:v>0.13932</c:v>
                </c:pt>
                <c:pt idx="3484">
                  <c:v>0.13936000000000001</c:v>
                </c:pt>
                <c:pt idx="3485">
                  <c:v>0.13940000000000041</c:v>
                </c:pt>
                <c:pt idx="3486">
                  <c:v>0.13944000000000073</c:v>
                </c:pt>
                <c:pt idx="3487">
                  <c:v>0.13948000000000021</c:v>
                </c:pt>
                <c:pt idx="3488">
                  <c:v>0.13952000000000001</c:v>
                </c:pt>
                <c:pt idx="3489">
                  <c:v>0.13956000000000021</c:v>
                </c:pt>
                <c:pt idx="3490">
                  <c:v>0.1396</c:v>
                </c:pt>
                <c:pt idx="3491">
                  <c:v>0.13964000000000001</c:v>
                </c:pt>
                <c:pt idx="3492">
                  <c:v>0.13968</c:v>
                </c:pt>
                <c:pt idx="3493">
                  <c:v>0.13972000000000001</c:v>
                </c:pt>
                <c:pt idx="3494">
                  <c:v>0.13976000000000041</c:v>
                </c:pt>
                <c:pt idx="3495">
                  <c:v>0.13980000000000001</c:v>
                </c:pt>
                <c:pt idx="3496">
                  <c:v>0.13984000000000021</c:v>
                </c:pt>
                <c:pt idx="3497">
                  <c:v>0.13988</c:v>
                </c:pt>
                <c:pt idx="3498">
                  <c:v>0.13992000000000004</c:v>
                </c:pt>
                <c:pt idx="3499">
                  <c:v>0.13996000000000061</c:v>
                </c:pt>
                <c:pt idx="3500">
                  <c:v>0.14000000000000001</c:v>
                </c:pt>
                <c:pt idx="3501">
                  <c:v>0.14004000000000041</c:v>
                </c:pt>
                <c:pt idx="3502">
                  <c:v>0.14008000000000001</c:v>
                </c:pt>
                <c:pt idx="3503">
                  <c:v>0.14012000000000002</c:v>
                </c:pt>
                <c:pt idx="3504">
                  <c:v>0.14016000000000001</c:v>
                </c:pt>
                <c:pt idx="3505">
                  <c:v>0.14020000000000021</c:v>
                </c:pt>
                <c:pt idx="3506">
                  <c:v>0.14024000000000061</c:v>
                </c:pt>
                <c:pt idx="3507">
                  <c:v>0.14028000000000004</c:v>
                </c:pt>
                <c:pt idx="3508">
                  <c:v>0.14032</c:v>
                </c:pt>
                <c:pt idx="3509">
                  <c:v>0.14036000000000001</c:v>
                </c:pt>
                <c:pt idx="3510">
                  <c:v>0.14040000000000041</c:v>
                </c:pt>
                <c:pt idx="3511">
                  <c:v>0.14044000000000073</c:v>
                </c:pt>
                <c:pt idx="3512">
                  <c:v>0.14048000000000024</c:v>
                </c:pt>
                <c:pt idx="3513">
                  <c:v>0.14052000000000001</c:v>
                </c:pt>
                <c:pt idx="3514">
                  <c:v>0.14056000000000021</c:v>
                </c:pt>
                <c:pt idx="3515">
                  <c:v>0.1406</c:v>
                </c:pt>
                <c:pt idx="3516">
                  <c:v>0.14064000000000004</c:v>
                </c:pt>
                <c:pt idx="3517">
                  <c:v>0.14068</c:v>
                </c:pt>
                <c:pt idx="3518">
                  <c:v>0.14072000000000001</c:v>
                </c:pt>
                <c:pt idx="3519">
                  <c:v>0.14076000000000041</c:v>
                </c:pt>
                <c:pt idx="3520">
                  <c:v>0.14080000000000001</c:v>
                </c:pt>
                <c:pt idx="3521">
                  <c:v>0.14084000000000024</c:v>
                </c:pt>
                <c:pt idx="3522">
                  <c:v>0.14088000000000001</c:v>
                </c:pt>
                <c:pt idx="3523">
                  <c:v>0.14092000000000021</c:v>
                </c:pt>
                <c:pt idx="3524">
                  <c:v>0.14096000000000061</c:v>
                </c:pt>
                <c:pt idx="3525">
                  <c:v>0.14100000000000001</c:v>
                </c:pt>
                <c:pt idx="3526">
                  <c:v>0.14104000000000044</c:v>
                </c:pt>
                <c:pt idx="3527">
                  <c:v>0.14108000000000001</c:v>
                </c:pt>
                <c:pt idx="3528">
                  <c:v>0.14112000000000002</c:v>
                </c:pt>
                <c:pt idx="3529">
                  <c:v>0.14116000000000001</c:v>
                </c:pt>
                <c:pt idx="3530">
                  <c:v>0.14120000000000021</c:v>
                </c:pt>
                <c:pt idx="3531">
                  <c:v>0.14124000000000073</c:v>
                </c:pt>
                <c:pt idx="3532">
                  <c:v>0.14128000000000004</c:v>
                </c:pt>
                <c:pt idx="3533">
                  <c:v>0.14132</c:v>
                </c:pt>
                <c:pt idx="3534">
                  <c:v>0.14136000000000001</c:v>
                </c:pt>
                <c:pt idx="3535">
                  <c:v>0.14140000000000041</c:v>
                </c:pt>
                <c:pt idx="3536">
                  <c:v>0.14144000000000082</c:v>
                </c:pt>
                <c:pt idx="3537">
                  <c:v>0.14148000000000024</c:v>
                </c:pt>
                <c:pt idx="3538">
                  <c:v>0.14152000000000001</c:v>
                </c:pt>
                <c:pt idx="3539">
                  <c:v>0.14156000000000021</c:v>
                </c:pt>
                <c:pt idx="3540">
                  <c:v>0.1416</c:v>
                </c:pt>
                <c:pt idx="3541">
                  <c:v>0.14164000000000004</c:v>
                </c:pt>
                <c:pt idx="3542">
                  <c:v>0.14168</c:v>
                </c:pt>
                <c:pt idx="3543">
                  <c:v>0.14172000000000001</c:v>
                </c:pt>
                <c:pt idx="3544">
                  <c:v>0.14176000000000041</c:v>
                </c:pt>
                <c:pt idx="3545">
                  <c:v>0.14180000000000001</c:v>
                </c:pt>
                <c:pt idx="3546">
                  <c:v>0.14184000000000024</c:v>
                </c:pt>
                <c:pt idx="3547">
                  <c:v>0.14188000000000001</c:v>
                </c:pt>
                <c:pt idx="3548">
                  <c:v>0.14192000000000021</c:v>
                </c:pt>
                <c:pt idx="3549">
                  <c:v>0.14196000000000061</c:v>
                </c:pt>
                <c:pt idx="3550">
                  <c:v>0.14200000000000004</c:v>
                </c:pt>
                <c:pt idx="3551">
                  <c:v>0.14204000000000044</c:v>
                </c:pt>
                <c:pt idx="3552">
                  <c:v>0.14208000000000001</c:v>
                </c:pt>
                <c:pt idx="3553">
                  <c:v>0.14212000000000002</c:v>
                </c:pt>
                <c:pt idx="3554">
                  <c:v>0.14216000000000001</c:v>
                </c:pt>
                <c:pt idx="3555">
                  <c:v>0.14220000000000024</c:v>
                </c:pt>
                <c:pt idx="3556">
                  <c:v>0.14224000000000073</c:v>
                </c:pt>
                <c:pt idx="3557">
                  <c:v>0.14228000000000021</c:v>
                </c:pt>
                <c:pt idx="3558">
                  <c:v>0.14232</c:v>
                </c:pt>
                <c:pt idx="3559">
                  <c:v>0.14236000000000001</c:v>
                </c:pt>
                <c:pt idx="3560">
                  <c:v>0.14240000000000044</c:v>
                </c:pt>
                <c:pt idx="3561">
                  <c:v>0.14244000000000082</c:v>
                </c:pt>
                <c:pt idx="3562">
                  <c:v>0.14248000000000041</c:v>
                </c:pt>
                <c:pt idx="3563">
                  <c:v>0.14252000000000001</c:v>
                </c:pt>
                <c:pt idx="3564">
                  <c:v>0.14256000000000021</c:v>
                </c:pt>
                <c:pt idx="3565">
                  <c:v>0.1426</c:v>
                </c:pt>
                <c:pt idx="3566">
                  <c:v>0.14264000000000004</c:v>
                </c:pt>
                <c:pt idx="3567">
                  <c:v>0.14268</c:v>
                </c:pt>
                <c:pt idx="3568">
                  <c:v>0.14272000000000001</c:v>
                </c:pt>
                <c:pt idx="3569">
                  <c:v>0.14276000000000041</c:v>
                </c:pt>
                <c:pt idx="3570">
                  <c:v>0.14280000000000001</c:v>
                </c:pt>
                <c:pt idx="3571">
                  <c:v>0.14284000000000024</c:v>
                </c:pt>
                <c:pt idx="3572">
                  <c:v>0.14288000000000001</c:v>
                </c:pt>
                <c:pt idx="3573">
                  <c:v>0.14292000000000021</c:v>
                </c:pt>
                <c:pt idx="3574">
                  <c:v>0.14296000000000061</c:v>
                </c:pt>
                <c:pt idx="3575">
                  <c:v>0.14300000000000004</c:v>
                </c:pt>
                <c:pt idx="3576">
                  <c:v>0.14304000000000044</c:v>
                </c:pt>
                <c:pt idx="3577">
                  <c:v>0.14308000000000001</c:v>
                </c:pt>
                <c:pt idx="3578">
                  <c:v>0.14312000000000002</c:v>
                </c:pt>
                <c:pt idx="3579">
                  <c:v>0.14316000000000001</c:v>
                </c:pt>
                <c:pt idx="3580">
                  <c:v>0.14320000000000024</c:v>
                </c:pt>
                <c:pt idx="3581">
                  <c:v>0.14324000000000073</c:v>
                </c:pt>
                <c:pt idx="3582">
                  <c:v>0.14328000000000021</c:v>
                </c:pt>
                <c:pt idx="3583">
                  <c:v>0.14332</c:v>
                </c:pt>
                <c:pt idx="3584">
                  <c:v>0.14336000000000004</c:v>
                </c:pt>
                <c:pt idx="3585">
                  <c:v>0.14340000000000044</c:v>
                </c:pt>
                <c:pt idx="3586">
                  <c:v>0.14344000000000082</c:v>
                </c:pt>
                <c:pt idx="3587">
                  <c:v>0.14348000000000041</c:v>
                </c:pt>
                <c:pt idx="3588">
                  <c:v>0.14352000000000001</c:v>
                </c:pt>
                <c:pt idx="3589">
                  <c:v>0.14356000000000024</c:v>
                </c:pt>
                <c:pt idx="3590">
                  <c:v>0.14360000000000001</c:v>
                </c:pt>
                <c:pt idx="3591">
                  <c:v>0.14364000000000021</c:v>
                </c:pt>
                <c:pt idx="3592">
                  <c:v>0.14368</c:v>
                </c:pt>
                <c:pt idx="3593">
                  <c:v>0.14372000000000001</c:v>
                </c:pt>
                <c:pt idx="3594">
                  <c:v>0.14376000000000044</c:v>
                </c:pt>
                <c:pt idx="3595">
                  <c:v>0.14380000000000001</c:v>
                </c:pt>
                <c:pt idx="3596">
                  <c:v>0.14384000000000041</c:v>
                </c:pt>
                <c:pt idx="3597">
                  <c:v>0.14388000000000001</c:v>
                </c:pt>
                <c:pt idx="3598">
                  <c:v>0.14392000000000021</c:v>
                </c:pt>
                <c:pt idx="3599">
                  <c:v>0.14396000000000073</c:v>
                </c:pt>
                <c:pt idx="3600">
                  <c:v>0.14400000000000004</c:v>
                </c:pt>
                <c:pt idx="3601">
                  <c:v>0.14404000000000061</c:v>
                </c:pt>
                <c:pt idx="3602">
                  <c:v>0.14408000000000001</c:v>
                </c:pt>
                <c:pt idx="3603">
                  <c:v>0.14412</c:v>
                </c:pt>
                <c:pt idx="3604">
                  <c:v>0.14416000000000001</c:v>
                </c:pt>
                <c:pt idx="3605">
                  <c:v>0.14420000000000024</c:v>
                </c:pt>
                <c:pt idx="3606">
                  <c:v>0.14424000000000073</c:v>
                </c:pt>
                <c:pt idx="3607">
                  <c:v>0.14428000000000021</c:v>
                </c:pt>
                <c:pt idx="3608">
                  <c:v>0.14432</c:v>
                </c:pt>
                <c:pt idx="3609">
                  <c:v>0.14436000000000004</c:v>
                </c:pt>
                <c:pt idx="3610">
                  <c:v>0.14440000000000044</c:v>
                </c:pt>
                <c:pt idx="3611">
                  <c:v>0.14444000000000082</c:v>
                </c:pt>
                <c:pt idx="3612">
                  <c:v>0.14448000000000041</c:v>
                </c:pt>
                <c:pt idx="3613">
                  <c:v>0.14452000000000001</c:v>
                </c:pt>
                <c:pt idx="3614">
                  <c:v>0.14456000000000024</c:v>
                </c:pt>
                <c:pt idx="3615">
                  <c:v>0.14460000000000001</c:v>
                </c:pt>
                <c:pt idx="3616">
                  <c:v>0.14464000000000021</c:v>
                </c:pt>
                <c:pt idx="3617">
                  <c:v>0.14468</c:v>
                </c:pt>
                <c:pt idx="3618">
                  <c:v>0.14472000000000004</c:v>
                </c:pt>
                <c:pt idx="3619">
                  <c:v>0.14476000000000044</c:v>
                </c:pt>
                <c:pt idx="3620">
                  <c:v>0.14480000000000001</c:v>
                </c:pt>
                <c:pt idx="3621">
                  <c:v>0.14484000000000041</c:v>
                </c:pt>
                <c:pt idx="3622">
                  <c:v>0.14488000000000001</c:v>
                </c:pt>
                <c:pt idx="3623">
                  <c:v>0.14492000000000024</c:v>
                </c:pt>
                <c:pt idx="3624">
                  <c:v>0.14496000000000073</c:v>
                </c:pt>
                <c:pt idx="3625">
                  <c:v>0.14500000000000021</c:v>
                </c:pt>
                <c:pt idx="3626">
                  <c:v>0.14504000000000061</c:v>
                </c:pt>
                <c:pt idx="3627">
                  <c:v>0.14508000000000001</c:v>
                </c:pt>
                <c:pt idx="3628">
                  <c:v>0.14512</c:v>
                </c:pt>
                <c:pt idx="3629">
                  <c:v>0.14516000000000001</c:v>
                </c:pt>
                <c:pt idx="3630">
                  <c:v>0.14520000000000041</c:v>
                </c:pt>
                <c:pt idx="3631">
                  <c:v>0.14524000000000073</c:v>
                </c:pt>
                <c:pt idx="3632">
                  <c:v>0.14528000000000021</c:v>
                </c:pt>
                <c:pt idx="3633">
                  <c:v>0.14532</c:v>
                </c:pt>
                <c:pt idx="3634">
                  <c:v>0.14536000000000004</c:v>
                </c:pt>
                <c:pt idx="3635">
                  <c:v>0.14540000000000061</c:v>
                </c:pt>
                <c:pt idx="3636">
                  <c:v>0.14544000000000082</c:v>
                </c:pt>
                <c:pt idx="3637">
                  <c:v>0.14548000000000041</c:v>
                </c:pt>
                <c:pt idx="3638">
                  <c:v>0.14552000000000001</c:v>
                </c:pt>
                <c:pt idx="3639">
                  <c:v>0.14556000000000024</c:v>
                </c:pt>
                <c:pt idx="3640">
                  <c:v>0.14560000000000001</c:v>
                </c:pt>
                <c:pt idx="3641">
                  <c:v>0.14564000000000021</c:v>
                </c:pt>
                <c:pt idx="3642">
                  <c:v>0.14568</c:v>
                </c:pt>
                <c:pt idx="3643">
                  <c:v>0.14572000000000004</c:v>
                </c:pt>
                <c:pt idx="3644">
                  <c:v>0.14576000000000044</c:v>
                </c:pt>
                <c:pt idx="3645">
                  <c:v>0.14580000000000001</c:v>
                </c:pt>
                <c:pt idx="3646">
                  <c:v>0.14584000000000041</c:v>
                </c:pt>
                <c:pt idx="3647">
                  <c:v>0.14588000000000001</c:v>
                </c:pt>
                <c:pt idx="3648">
                  <c:v>0.14592000000000024</c:v>
                </c:pt>
                <c:pt idx="3649">
                  <c:v>0.14596000000000073</c:v>
                </c:pt>
                <c:pt idx="3650">
                  <c:v>0.14600000000000021</c:v>
                </c:pt>
                <c:pt idx="3651">
                  <c:v>0.14604000000000061</c:v>
                </c:pt>
                <c:pt idx="3652">
                  <c:v>0.14608000000000004</c:v>
                </c:pt>
                <c:pt idx="3653">
                  <c:v>0.14612</c:v>
                </c:pt>
                <c:pt idx="3654">
                  <c:v>0.14616000000000001</c:v>
                </c:pt>
                <c:pt idx="3655">
                  <c:v>0.14620000000000041</c:v>
                </c:pt>
                <c:pt idx="3656">
                  <c:v>0.14624000000000073</c:v>
                </c:pt>
                <c:pt idx="3657">
                  <c:v>0.14628000000000024</c:v>
                </c:pt>
                <c:pt idx="3658">
                  <c:v>0.14632000000000001</c:v>
                </c:pt>
                <c:pt idx="3659">
                  <c:v>0.14636000000000021</c:v>
                </c:pt>
                <c:pt idx="3660">
                  <c:v>0.14640000000000061</c:v>
                </c:pt>
                <c:pt idx="3661">
                  <c:v>0.14644000000000082</c:v>
                </c:pt>
                <c:pt idx="3662">
                  <c:v>0.14648000000000044</c:v>
                </c:pt>
                <c:pt idx="3663">
                  <c:v>0.14652000000000001</c:v>
                </c:pt>
                <c:pt idx="3664">
                  <c:v>0.14656000000000041</c:v>
                </c:pt>
                <c:pt idx="3665">
                  <c:v>0.14660000000000001</c:v>
                </c:pt>
                <c:pt idx="3666">
                  <c:v>0.14664000000000021</c:v>
                </c:pt>
                <c:pt idx="3667">
                  <c:v>0.14668</c:v>
                </c:pt>
                <c:pt idx="3668">
                  <c:v>0.14672000000000004</c:v>
                </c:pt>
                <c:pt idx="3669">
                  <c:v>0.14676000000000061</c:v>
                </c:pt>
                <c:pt idx="3670">
                  <c:v>0.14680000000000001</c:v>
                </c:pt>
                <c:pt idx="3671">
                  <c:v>0.14684000000000041</c:v>
                </c:pt>
                <c:pt idx="3672">
                  <c:v>0.14688000000000001</c:v>
                </c:pt>
                <c:pt idx="3673">
                  <c:v>0.14692000000000024</c:v>
                </c:pt>
                <c:pt idx="3674">
                  <c:v>0.14696000000000073</c:v>
                </c:pt>
                <c:pt idx="3675">
                  <c:v>0.14700000000000021</c:v>
                </c:pt>
                <c:pt idx="3676">
                  <c:v>0.14704000000000064</c:v>
                </c:pt>
                <c:pt idx="3677">
                  <c:v>0.14708000000000004</c:v>
                </c:pt>
                <c:pt idx="3678">
                  <c:v>0.14712</c:v>
                </c:pt>
                <c:pt idx="3679">
                  <c:v>0.14716000000000001</c:v>
                </c:pt>
                <c:pt idx="3680">
                  <c:v>0.14720000000000041</c:v>
                </c:pt>
                <c:pt idx="3681">
                  <c:v>0.14724000000000079</c:v>
                </c:pt>
                <c:pt idx="3682">
                  <c:v>0.14728000000000024</c:v>
                </c:pt>
                <c:pt idx="3683">
                  <c:v>0.14732000000000001</c:v>
                </c:pt>
                <c:pt idx="3684">
                  <c:v>0.14736000000000021</c:v>
                </c:pt>
                <c:pt idx="3685">
                  <c:v>0.14740000000000061</c:v>
                </c:pt>
                <c:pt idx="3686">
                  <c:v>0.14744000000000096</c:v>
                </c:pt>
                <c:pt idx="3687">
                  <c:v>0.14748000000000044</c:v>
                </c:pt>
                <c:pt idx="3688">
                  <c:v>0.14752000000000001</c:v>
                </c:pt>
                <c:pt idx="3689">
                  <c:v>0.14756000000000041</c:v>
                </c:pt>
                <c:pt idx="3690">
                  <c:v>0.14760000000000001</c:v>
                </c:pt>
                <c:pt idx="3691">
                  <c:v>0.14764000000000024</c:v>
                </c:pt>
                <c:pt idx="3692">
                  <c:v>0.14768000000000001</c:v>
                </c:pt>
                <c:pt idx="3693">
                  <c:v>0.14772000000000021</c:v>
                </c:pt>
                <c:pt idx="3694">
                  <c:v>0.14776000000000061</c:v>
                </c:pt>
                <c:pt idx="3695">
                  <c:v>0.14780000000000001</c:v>
                </c:pt>
                <c:pt idx="3696">
                  <c:v>0.14784000000000044</c:v>
                </c:pt>
                <c:pt idx="3697">
                  <c:v>0.14788000000000001</c:v>
                </c:pt>
                <c:pt idx="3698">
                  <c:v>0.14792000000000041</c:v>
                </c:pt>
                <c:pt idx="3699">
                  <c:v>0.14796000000000073</c:v>
                </c:pt>
                <c:pt idx="3700">
                  <c:v>0.14800000000000021</c:v>
                </c:pt>
                <c:pt idx="3701">
                  <c:v>0.14804000000000073</c:v>
                </c:pt>
                <c:pt idx="3702">
                  <c:v>0.14808000000000004</c:v>
                </c:pt>
                <c:pt idx="3703">
                  <c:v>0.14812</c:v>
                </c:pt>
                <c:pt idx="3704">
                  <c:v>0.14816000000000001</c:v>
                </c:pt>
                <c:pt idx="3705">
                  <c:v>0.14820000000000041</c:v>
                </c:pt>
                <c:pt idx="3706">
                  <c:v>0.14824000000000082</c:v>
                </c:pt>
                <c:pt idx="3707">
                  <c:v>0.14828000000000024</c:v>
                </c:pt>
                <c:pt idx="3708">
                  <c:v>0.14832000000000001</c:v>
                </c:pt>
                <c:pt idx="3709">
                  <c:v>0.14836000000000021</c:v>
                </c:pt>
                <c:pt idx="3710">
                  <c:v>0.14840000000000064</c:v>
                </c:pt>
                <c:pt idx="3711">
                  <c:v>0.14844000000000099</c:v>
                </c:pt>
                <c:pt idx="3712">
                  <c:v>0.14848000000000044</c:v>
                </c:pt>
                <c:pt idx="3713">
                  <c:v>0.14852000000000001</c:v>
                </c:pt>
                <c:pt idx="3714">
                  <c:v>0.14856000000000041</c:v>
                </c:pt>
                <c:pt idx="3715">
                  <c:v>0.14860000000000001</c:v>
                </c:pt>
                <c:pt idx="3716">
                  <c:v>0.14864000000000024</c:v>
                </c:pt>
                <c:pt idx="3717">
                  <c:v>0.14868000000000001</c:v>
                </c:pt>
                <c:pt idx="3718">
                  <c:v>0.14872000000000021</c:v>
                </c:pt>
                <c:pt idx="3719">
                  <c:v>0.14876000000000061</c:v>
                </c:pt>
                <c:pt idx="3720">
                  <c:v>0.14880000000000004</c:v>
                </c:pt>
                <c:pt idx="3721">
                  <c:v>0.14884000000000044</c:v>
                </c:pt>
                <c:pt idx="3722">
                  <c:v>0.14888000000000001</c:v>
                </c:pt>
                <c:pt idx="3723">
                  <c:v>0.14892000000000041</c:v>
                </c:pt>
                <c:pt idx="3724">
                  <c:v>0.14896000000000073</c:v>
                </c:pt>
                <c:pt idx="3725">
                  <c:v>0.14900000000000024</c:v>
                </c:pt>
                <c:pt idx="3726">
                  <c:v>0.14904000000000073</c:v>
                </c:pt>
                <c:pt idx="3727">
                  <c:v>0.14908000000000021</c:v>
                </c:pt>
                <c:pt idx="3728">
                  <c:v>0.14912</c:v>
                </c:pt>
                <c:pt idx="3729">
                  <c:v>0.14916000000000001</c:v>
                </c:pt>
                <c:pt idx="3730">
                  <c:v>0.14920000000000044</c:v>
                </c:pt>
                <c:pt idx="3731">
                  <c:v>0.14924000000000082</c:v>
                </c:pt>
                <c:pt idx="3732">
                  <c:v>0.14928000000000041</c:v>
                </c:pt>
                <c:pt idx="3733">
                  <c:v>0.14932000000000001</c:v>
                </c:pt>
                <c:pt idx="3734">
                  <c:v>0.14936000000000021</c:v>
                </c:pt>
                <c:pt idx="3735">
                  <c:v>0.14940000000000073</c:v>
                </c:pt>
                <c:pt idx="3736">
                  <c:v>0.14944000000000099</c:v>
                </c:pt>
                <c:pt idx="3737">
                  <c:v>0.14948000000000061</c:v>
                </c:pt>
                <c:pt idx="3738">
                  <c:v>0.14952000000000001</c:v>
                </c:pt>
                <c:pt idx="3739">
                  <c:v>0.14956000000000041</c:v>
                </c:pt>
                <c:pt idx="3740">
                  <c:v>0.14960000000000001</c:v>
                </c:pt>
                <c:pt idx="3741">
                  <c:v>0.14964000000000041</c:v>
                </c:pt>
                <c:pt idx="3742">
                  <c:v>0.14968000000000001</c:v>
                </c:pt>
                <c:pt idx="3743">
                  <c:v>0.14972000000000021</c:v>
                </c:pt>
                <c:pt idx="3744">
                  <c:v>0.14976000000000067</c:v>
                </c:pt>
                <c:pt idx="3745">
                  <c:v>0.14980000000000004</c:v>
                </c:pt>
                <c:pt idx="3746">
                  <c:v>0.14984000000000061</c:v>
                </c:pt>
                <c:pt idx="3747">
                  <c:v>0.14988000000000001</c:v>
                </c:pt>
                <c:pt idx="3748">
                  <c:v>0.14992000000000041</c:v>
                </c:pt>
                <c:pt idx="3749">
                  <c:v>0.14996000000000081</c:v>
                </c:pt>
                <c:pt idx="3750">
                  <c:v>0.15000000000000024</c:v>
                </c:pt>
                <c:pt idx="3751">
                  <c:v>0.15004000000000073</c:v>
                </c:pt>
                <c:pt idx="3752">
                  <c:v>0.15008000000000021</c:v>
                </c:pt>
                <c:pt idx="3753">
                  <c:v>0.15012</c:v>
                </c:pt>
                <c:pt idx="3754">
                  <c:v>0.15016000000000004</c:v>
                </c:pt>
                <c:pt idx="3755">
                  <c:v>0.15020000000000044</c:v>
                </c:pt>
                <c:pt idx="3756">
                  <c:v>0.15024000000000082</c:v>
                </c:pt>
                <c:pt idx="3757">
                  <c:v>0.15028000000000041</c:v>
                </c:pt>
                <c:pt idx="3758">
                  <c:v>0.15032000000000001</c:v>
                </c:pt>
                <c:pt idx="3759">
                  <c:v>0.15036000000000024</c:v>
                </c:pt>
                <c:pt idx="3760">
                  <c:v>0.15040000000000073</c:v>
                </c:pt>
                <c:pt idx="3761">
                  <c:v>0.15044000000000099</c:v>
                </c:pt>
                <c:pt idx="3762">
                  <c:v>0.15048000000000061</c:v>
                </c:pt>
                <c:pt idx="3763">
                  <c:v>0.15052000000000001</c:v>
                </c:pt>
                <c:pt idx="3764">
                  <c:v>0.15056000000000044</c:v>
                </c:pt>
                <c:pt idx="3765">
                  <c:v>0.15060000000000001</c:v>
                </c:pt>
                <c:pt idx="3766">
                  <c:v>0.15064000000000041</c:v>
                </c:pt>
                <c:pt idx="3767">
                  <c:v>0.15068000000000001</c:v>
                </c:pt>
                <c:pt idx="3768">
                  <c:v>0.15072000000000021</c:v>
                </c:pt>
                <c:pt idx="3769">
                  <c:v>0.15076000000000073</c:v>
                </c:pt>
                <c:pt idx="3770">
                  <c:v>0.15080000000000021</c:v>
                </c:pt>
                <c:pt idx="3771">
                  <c:v>0.15084000000000061</c:v>
                </c:pt>
                <c:pt idx="3772">
                  <c:v>0.15088000000000001</c:v>
                </c:pt>
                <c:pt idx="3773">
                  <c:v>0.15092000000000041</c:v>
                </c:pt>
                <c:pt idx="3774">
                  <c:v>0.15096000000000082</c:v>
                </c:pt>
                <c:pt idx="3775">
                  <c:v>0.15100000000000041</c:v>
                </c:pt>
                <c:pt idx="3776">
                  <c:v>0.15104000000000073</c:v>
                </c:pt>
                <c:pt idx="3777">
                  <c:v>0.15108000000000021</c:v>
                </c:pt>
                <c:pt idx="3778">
                  <c:v>0.15112</c:v>
                </c:pt>
                <c:pt idx="3779">
                  <c:v>0.15116000000000004</c:v>
                </c:pt>
                <c:pt idx="3780">
                  <c:v>0.15120000000000061</c:v>
                </c:pt>
                <c:pt idx="3781">
                  <c:v>0.15124000000000082</c:v>
                </c:pt>
                <c:pt idx="3782">
                  <c:v>0.15128000000000041</c:v>
                </c:pt>
                <c:pt idx="3783">
                  <c:v>0.15132000000000001</c:v>
                </c:pt>
                <c:pt idx="3784">
                  <c:v>0.15136000000000024</c:v>
                </c:pt>
                <c:pt idx="3785">
                  <c:v>0.15140000000000073</c:v>
                </c:pt>
                <c:pt idx="3786">
                  <c:v>0.15144000000000099</c:v>
                </c:pt>
                <c:pt idx="3787">
                  <c:v>0.15148000000000061</c:v>
                </c:pt>
                <c:pt idx="3788">
                  <c:v>0.15152000000000004</c:v>
                </c:pt>
                <c:pt idx="3789">
                  <c:v>0.15156000000000044</c:v>
                </c:pt>
                <c:pt idx="3790">
                  <c:v>0.15160000000000001</c:v>
                </c:pt>
                <c:pt idx="3791">
                  <c:v>0.15164000000000041</c:v>
                </c:pt>
                <c:pt idx="3792">
                  <c:v>0.15168000000000001</c:v>
                </c:pt>
                <c:pt idx="3793">
                  <c:v>0.15172000000000024</c:v>
                </c:pt>
                <c:pt idx="3794">
                  <c:v>0.15176000000000073</c:v>
                </c:pt>
                <c:pt idx="3795">
                  <c:v>0.15180000000000021</c:v>
                </c:pt>
                <c:pt idx="3796">
                  <c:v>0.15184000000000061</c:v>
                </c:pt>
                <c:pt idx="3797">
                  <c:v>0.15188000000000001</c:v>
                </c:pt>
                <c:pt idx="3798">
                  <c:v>0.15192000000000044</c:v>
                </c:pt>
                <c:pt idx="3799">
                  <c:v>0.15196000000000082</c:v>
                </c:pt>
                <c:pt idx="3800">
                  <c:v>0.15200000000000041</c:v>
                </c:pt>
                <c:pt idx="3801">
                  <c:v>0.15204000000000073</c:v>
                </c:pt>
                <c:pt idx="3802">
                  <c:v>0.15208000000000024</c:v>
                </c:pt>
                <c:pt idx="3803">
                  <c:v>0.15212000000000001</c:v>
                </c:pt>
                <c:pt idx="3804">
                  <c:v>0.15216000000000021</c:v>
                </c:pt>
                <c:pt idx="3805">
                  <c:v>0.15220000000000061</c:v>
                </c:pt>
                <c:pt idx="3806">
                  <c:v>0.15224000000000082</c:v>
                </c:pt>
                <c:pt idx="3807">
                  <c:v>0.15228000000000044</c:v>
                </c:pt>
                <c:pt idx="3808">
                  <c:v>0.15232000000000001</c:v>
                </c:pt>
                <c:pt idx="3809">
                  <c:v>0.15236000000000041</c:v>
                </c:pt>
                <c:pt idx="3810">
                  <c:v>0.15240000000000073</c:v>
                </c:pt>
                <c:pt idx="3811">
                  <c:v>0.15244000000000099</c:v>
                </c:pt>
                <c:pt idx="3812">
                  <c:v>0.15248000000000073</c:v>
                </c:pt>
                <c:pt idx="3813">
                  <c:v>0.15252000000000004</c:v>
                </c:pt>
                <c:pt idx="3814">
                  <c:v>0.15256000000000061</c:v>
                </c:pt>
                <c:pt idx="3815">
                  <c:v>0.15260000000000001</c:v>
                </c:pt>
                <c:pt idx="3816">
                  <c:v>0.15264000000000041</c:v>
                </c:pt>
                <c:pt idx="3817">
                  <c:v>0.15268000000000001</c:v>
                </c:pt>
                <c:pt idx="3818">
                  <c:v>0.15272000000000024</c:v>
                </c:pt>
                <c:pt idx="3819">
                  <c:v>0.15276000000000073</c:v>
                </c:pt>
                <c:pt idx="3820">
                  <c:v>0.15280000000000021</c:v>
                </c:pt>
                <c:pt idx="3821">
                  <c:v>0.15284000000000061</c:v>
                </c:pt>
                <c:pt idx="3822">
                  <c:v>0.15288000000000004</c:v>
                </c:pt>
                <c:pt idx="3823">
                  <c:v>0.15292000000000044</c:v>
                </c:pt>
                <c:pt idx="3824">
                  <c:v>0.15296000000000082</c:v>
                </c:pt>
                <c:pt idx="3825">
                  <c:v>0.15300000000000041</c:v>
                </c:pt>
                <c:pt idx="3826">
                  <c:v>0.15304000000000073</c:v>
                </c:pt>
                <c:pt idx="3827">
                  <c:v>0.15308000000000024</c:v>
                </c:pt>
                <c:pt idx="3828">
                  <c:v>0.15312000000000001</c:v>
                </c:pt>
                <c:pt idx="3829">
                  <c:v>0.15316000000000021</c:v>
                </c:pt>
                <c:pt idx="3830">
                  <c:v>0.15320000000000061</c:v>
                </c:pt>
                <c:pt idx="3831">
                  <c:v>0.15324000000000088</c:v>
                </c:pt>
                <c:pt idx="3832">
                  <c:v>0.15328000000000044</c:v>
                </c:pt>
                <c:pt idx="3833">
                  <c:v>0.15332000000000001</c:v>
                </c:pt>
                <c:pt idx="3834">
                  <c:v>0.15336000000000041</c:v>
                </c:pt>
                <c:pt idx="3835">
                  <c:v>0.15340000000000073</c:v>
                </c:pt>
                <c:pt idx="3836">
                  <c:v>0.15344000000000099</c:v>
                </c:pt>
                <c:pt idx="3837">
                  <c:v>0.15348000000000073</c:v>
                </c:pt>
                <c:pt idx="3838">
                  <c:v>0.15352000000000021</c:v>
                </c:pt>
                <c:pt idx="3839">
                  <c:v>0.15356000000000061</c:v>
                </c:pt>
                <c:pt idx="3840">
                  <c:v>0.15360000000000001</c:v>
                </c:pt>
                <c:pt idx="3841">
                  <c:v>0.15364000000000044</c:v>
                </c:pt>
                <c:pt idx="3842">
                  <c:v>0.15368000000000001</c:v>
                </c:pt>
                <c:pt idx="3843">
                  <c:v>0.15372000000000041</c:v>
                </c:pt>
                <c:pt idx="3844">
                  <c:v>0.15376000000000073</c:v>
                </c:pt>
                <c:pt idx="3845">
                  <c:v>0.15380000000000021</c:v>
                </c:pt>
                <c:pt idx="3846">
                  <c:v>0.15384000000000073</c:v>
                </c:pt>
                <c:pt idx="3847">
                  <c:v>0.15388000000000004</c:v>
                </c:pt>
                <c:pt idx="3848">
                  <c:v>0.15392000000000061</c:v>
                </c:pt>
                <c:pt idx="3849">
                  <c:v>0.15396000000000082</c:v>
                </c:pt>
                <c:pt idx="3850">
                  <c:v>0.15400000000000041</c:v>
                </c:pt>
                <c:pt idx="3851">
                  <c:v>0.15404000000000082</c:v>
                </c:pt>
                <c:pt idx="3852">
                  <c:v>0.15408000000000024</c:v>
                </c:pt>
                <c:pt idx="3853">
                  <c:v>0.15412000000000001</c:v>
                </c:pt>
                <c:pt idx="3854">
                  <c:v>0.15416000000000021</c:v>
                </c:pt>
                <c:pt idx="3855">
                  <c:v>0.15420000000000061</c:v>
                </c:pt>
                <c:pt idx="3856">
                  <c:v>0.15424000000000099</c:v>
                </c:pt>
                <c:pt idx="3857">
                  <c:v>0.15428000000000044</c:v>
                </c:pt>
                <c:pt idx="3858">
                  <c:v>0.15432000000000001</c:v>
                </c:pt>
                <c:pt idx="3859">
                  <c:v>0.15436000000000041</c:v>
                </c:pt>
                <c:pt idx="3860">
                  <c:v>0.15440000000000073</c:v>
                </c:pt>
                <c:pt idx="3861">
                  <c:v>0.15444000000000108</c:v>
                </c:pt>
                <c:pt idx="3862">
                  <c:v>0.15448000000000073</c:v>
                </c:pt>
                <c:pt idx="3863">
                  <c:v>0.15452000000000021</c:v>
                </c:pt>
                <c:pt idx="3864">
                  <c:v>0.15456000000000061</c:v>
                </c:pt>
                <c:pt idx="3865">
                  <c:v>0.15460000000000004</c:v>
                </c:pt>
                <c:pt idx="3866">
                  <c:v>0.15464000000000044</c:v>
                </c:pt>
                <c:pt idx="3867">
                  <c:v>0.15468000000000001</c:v>
                </c:pt>
                <c:pt idx="3868">
                  <c:v>0.15472000000000041</c:v>
                </c:pt>
                <c:pt idx="3869">
                  <c:v>0.15476000000000073</c:v>
                </c:pt>
                <c:pt idx="3870">
                  <c:v>0.15480000000000024</c:v>
                </c:pt>
                <c:pt idx="3871">
                  <c:v>0.15484000000000073</c:v>
                </c:pt>
                <c:pt idx="3872">
                  <c:v>0.15488000000000021</c:v>
                </c:pt>
                <c:pt idx="3873">
                  <c:v>0.15492000000000061</c:v>
                </c:pt>
                <c:pt idx="3874">
                  <c:v>0.15496000000000082</c:v>
                </c:pt>
                <c:pt idx="3875">
                  <c:v>0.15500000000000044</c:v>
                </c:pt>
                <c:pt idx="3876">
                  <c:v>0.15504000000000082</c:v>
                </c:pt>
                <c:pt idx="3877">
                  <c:v>0.15508000000000041</c:v>
                </c:pt>
                <c:pt idx="3878">
                  <c:v>0.15512000000000001</c:v>
                </c:pt>
                <c:pt idx="3879">
                  <c:v>0.15516000000000021</c:v>
                </c:pt>
                <c:pt idx="3880">
                  <c:v>0.15520000000000073</c:v>
                </c:pt>
                <c:pt idx="3881">
                  <c:v>0.15524000000000099</c:v>
                </c:pt>
                <c:pt idx="3882">
                  <c:v>0.15528000000000061</c:v>
                </c:pt>
                <c:pt idx="3883">
                  <c:v>0.15532000000000001</c:v>
                </c:pt>
                <c:pt idx="3884">
                  <c:v>0.15536000000000041</c:v>
                </c:pt>
                <c:pt idx="3885">
                  <c:v>0.15540000000000082</c:v>
                </c:pt>
                <c:pt idx="3886">
                  <c:v>0.15544000000000108</c:v>
                </c:pt>
                <c:pt idx="3887">
                  <c:v>0.15548000000000073</c:v>
                </c:pt>
                <c:pt idx="3888">
                  <c:v>0.15552000000000021</c:v>
                </c:pt>
                <c:pt idx="3889">
                  <c:v>0.15556000000000061</c:v>
                </c:pt>
                <c:pt idx="3890">
                  <c:v>0.15560000000000004</c:v>
                </c:pt>
                <c:pt idx="3891">
                  <c:v>0.15564000000000044</c:v>
                </c:pt>
                <c:pt idx="3892">
                  <c:v>0.15568000000000001</c:v>
                </c:pt>
                <c:pt idx="3893">
                  <c:v>0.15572000000000041</c:v>
                </c:pt>
                <c:pt idx="3894">
                  <c:v>0.15576000000000076</c:v>
                </c:pt>
                <c:pt idx="3895">
                  <c:v>0.15580000000000024</c:v>
                </c:pt>
                <c:pt idx="3896">
                  <c:v>0.15584000000000073</c:v>
                </c:pt>
                <c:pt idx="3897">
                  <c:v>0.15588000000000021</c:v>
                </c:pt>
                <c:pt idx="3898">
                  <c:v>0.15592000000000061</c:v>
                </c:pt>
                <c:pt idx="3899">
                  <c:v>0.15596000000000093</c:v>
                </c:pt>
                <c:pt idx="3900">
                  <c:v>0.15600000000000044</c:v>
                </c:pt>
                <c:pt idx="3901">
                  <c:v>0.15604000000000082</c:v>
                </c:pt>
                <c:pt idx="3902">
                  <c:v>0.15608000000000041</c:v>
                </c:pt>
                <c:pt idx="3903">
                  <c:v>0.15612000000000001</c:v>
                </c:pt>
                <c:pt idx="3904">
                  <c:v>0.15616000000000024</c:v>
                </c:pt>
                <c:pt idx="3905">
                  <c:v>0.15620000000000073</c:v>
                </c:pt>
                <c:pt idx="3906">
                  <c:v>0.15624000000000099</c:v>
                </c:pt>
                <c:pt idx="3907">
                  <c:v>0.15628000000000061</c:v>
                </c:pt>
                <c:pt idx="3908">
                  <c:v>0.15632000000000001</c:v>
                </c:pt>
                <c:pt idx="3909">
                  <c:v>0.15636000000000044</c:v>
                </c:pt>
                <c:pt idx="3910">
                  <c:v>0.15640000000000082</c:v>
                </c:pt>
                <c:pt idx="3911">
                  <c:v>0.15644000000000108</c:v>
                </c:pt>
                <c:pt idx="3912">
                  <c:v>0.15648000000000073</c:v>
                </c:pt>
                <c:pt idx="3913">
                  <c:v>0.15652000000000021</c:v>
                </c:pt>
                <c:pt idx="3914">
                  <c:v>0.15656000000000073</c:v>
                </c:pt>
                <c:pt idx="3915">
                  <c:v>0.15660000000000004</c:v>
                </c:pt>
                <c:pt idx="3916">
                  <c:v>0.15664000000000061</c:v>
                </c:pt>
                <c:pt idx="3917">
                  <c:v>0.15668000000000001</c:v>
                </c:pt>
                <c:pt idx="3918">
                  <c:v>0.15672000000000041</c:v>
                </c:pt>
                <c:pt idx="3919">
                  <c:v>0.15676000000000082</c:v>
                </c:pt>
                <c:pt idx="3920">
                  <c:v>0.15680000000000024</c:v>
                </c:pt>
                <c:pt idx="3921">
                  <c:v>0.15684000000000073</c:v>
                </c:pt>
                <c:pt idx="3922">
                  <c:v>0.15688000000000021</c:v>
                </c:pt>
                <c:pt idx="3923">
                  <c:v>0.15692000000000061</c:v>
                </c:pt>
                <c:pt idx="3924">
                  <c:v>0.15696000000000099</c:v>
                </c:pt>
                <c:pt idx="3925">
                  <c:v>0.15700000000000044</c:v>
                </c:pt>
                <c:pt idx="3926">
                  <c:v>0.15704000000000082</c:v>
                </c:pt>
                <c:pt idx="3927">
                  <c:v>0.15708000000000041</c:v>
                </c:pt>
                <c:pt idx="3928">
                  <c:v>0.15712000000000001</c:v>
                </c:pt>
                <c:pt idx="3929">
                  <c:v>0.15716000000000024</c:v>
                </c:pt>
                <c:pt idx="3930">
                  <c:v>0.15720000000000073</c:v>
                </c:pt>
                <c:pt idx="3931">
                  <c:v>0.15724000000000099</c:v>
                </c:pt>
                <c:pt idx="3932">
                  <c:v>0.15728000000000061</c:v>
                </c:pt>
                <c:pt idx="3933">
                  <c:v>0.15732000000000004</c:v>
                </c:pt>
                <c:pt idx="3934">
                  <c:v>0.15736000000000044</c:v>
                </c:pt>
                <c:pt idx="3935">
                  <c:v>0.15740000000000082</c:v>
                </c:pt>
                <c:pt idx="3936">
                  <c:v>0.15744000000000108</c:v>
                </c:pt>
                <c:pt idx="3937">
                  <c:v>0.15748000000000073</c:v>
                </c:pt>
                <c:pt idx="3938">
                  <c:v>0.15752000000000024</c:v>
                </c:pt>
                <c:pt idx="3939">
                  <c:v>0.15756000000000073</c:v>
                </c:pt>
                <c:pt idx="3940">
                  <c:v>0.15760000000000021</c:v>
                </c:pt>
                <c:pt idx="3941">
                  <c:v>0.15764000000000061</c:v>
                </c:pt>
                <c:pt idx="3942">
                  <c:v>0.15768000000000001</c:v>
                </c:pt>
                <c:pt idx="3943">
                  <c:v>0.15772000000000044</c:v>
                </c:pt>
                <c:pt idx="3944">
                  <c:v>0.15776000000000082</c:v>
                </c:pt>
                <c:pt idx="3945">
                  <c:v>0.15780000000000041</c:v>
                </c:pt>
                <c:pt idx="3946">
                  <c:v>0.15784000000000073</c:v>
                </c:pt>
                <c:pt idx="3947">
                  <c:v>0.15788000000000021</c:v>
                </c:pt>
                <c:pt idx="3948">
                  <c:v>0.15792000000000073</c:v>
                </c:pt>
                <c:pt idx="3949">
                  <c:v>0.15796000000000099</c:v>
                </c:pt>
                <c:pt idx="3950">
                  <c:v>0.15800000000000061</c:v>
                </c:pt>
                <c:pt idx="3951">
                  <c:v>0.15804000000000082</c:v>
                </c:pt>
                <c:pt idx="3952">
                  <c:v>0.15808000000000041</c:v>
                </c:pt>
                <c:pt idx="3953">
                  <c:v>0.15812000000000001</c:v>
                </c:pt>
                <c:pt idx="3954">
                  <c:v>0.15816000000000024</c:v>
                </c:pt>
                <c:pt idx="3955">
                  <c:v>0.15820000000000073</c:v>
                </c:pt>
                <c:pt idx="3956">
                  <c:v>0.15824000000000099</c:v>
                </c:pt>
                <c:pt idx="3957">
                  <c:v>0.15828000000000064</c:v>
                </c:pt>
                <c:pt idx="3958">
                  <c:v>0.15832000000000004</c:v>
                </c:pt>
                <c:pt idx="3959">
                  <c:v>0.15836000000000044</c:v>
                </c:pt>
                <c:pt idx="3960">
                  <c:v>0.15840000000000082</c:v>
                </c:pt>
                <c:pt idx="3961">
                  <c:v>0.15844000000000108</c:v>
                </c:pt>
                <c:pt idx="3962">
                  <c:v>0.15848000000000079</c:v>
                </c:pt>
                <c:pt idx="3963">
                  <c:v>0.15852000000000024</c:v>
                </c:pt>
                <c:pt idx="3964">
                  <c:v>0.15856000000000073</c:v>
                </c:pt>
                <c:pt idx="3965">
                  <c:v>0.15860000000000021</c:v>
                </c:pt>
                <c:pt idx="3966">
                  <c:v>0.15864000000000061</c:v>
                </c:pt>
                <c:pt idx="3967">
                  <c:v>0.15868000000000004</c:v>
                </c:pt>
                <c:pt idx="3968">
                  <c:v>0.15872000000000044</c:v>
                </c:pt>
                <c:pt idx="3969">
                  <c:v>0.15876000000000082</c:v>
                </c:pt>
                <c:pt idx="3970">
                  <c:v>0.15880000000000041</c:v>
                </c:pt>
                <c:pt idx="3971">
                  <c:v>0.15884000000000073</c:v>
                </c:pt>
                <c:pt idx="3972">
                  <c:v>0.15888000000000024</c:v>
                </c:pt>
                <c:pt idx="3973">
                  <c:v>0.15892000000000073</c:v>
                </c:pt>
                <c:pt idx="3974">
                  <c:v>0.15896000000000099</c:v>
                </c:pt>
                <c:pt idx="3975">
                  <c:v>0.15900000000000061</c:v>
                </c:pt>
                <c:pt idx="3976">
                  <c:v>0.15904000000000082</c:v>
                </c:pt>
                <c:pt idx="3977">
                  <c:v>0.15908000000000044</c:v>
                </c:pt>
                <c:pt idx="3978">
                  <c:v>0.15912000000000001</c:v>
                </c:pt>
                <c:pt idx="3979">
                  <c:v>0.15916000000000041</c:v>
                </c:pt>
                <c:pt idx="3980">
                  <c:v>0.15920000000000073</c:v>
                </c:pt>
                <c:pt idx="3981">
                  <c:v>0.15924000000000099</c:v>
                </c:pt>
                <c:pt idx="3982">
                  <c:v>0.15928000000000073</c:v>
                </c:pt>
                <c:pt idx="3983">
                  <c:v>0.15932000000000004</c:v>
                </c:pt>
                <c:pt idx="3984">
                  <c:v>0.15936000000000061</c:v>
                </c:pt>
                <c:pt idx="3985">
                  <c:v>0.15940000000000082</c:v>
                </c:pt>
                <c:pt idx="3986">
                  <c:v>0.15944000000000108</c:v>
                </c:pt>
                <c:pt idx="3987">
                  <c:v>0.15948000000000082</c:v>
                </c:pt>
                <c:pt idx="3988">
                  <c:v>0.15952000000000024</c:v>
                </c:pt>
                <c:pt idx="3989">
                  <c:v>0.15956000000000073</c:v>
                </c:pt>
                <c:pt idx="3990">
                  <c:v>0.15960000000000021</c:v>
                </c:pt>
                <c:pt idx="3991">
                  <c:v>0.15964000000000064</c:v>
                </c:pt>
                <c:pt idx="3992">
                  <c:v>0.15968000000000004</c:v>
                </c:pt>
                <c:pt idx="3993">
                  <c:v>0.15972000000000044</c:v>
                </c:pt>
                <c:pt idx="3994">
                  <c:v>0.15976000000000082</c:v>
                </c:pt>
                <c:pt idx="3995">
                  <c:v>0.15980000000000041</c:v>
                </c:pt>
                <c:pt idx="3996">
                  <c:v>0.15984000000000079</c:v>
                </c:pt>
                <c:pt idx="3997">
                  <c:v>0.15988000000000024</c:v>
                </c:pt>
                <c:pt idx="3998">
                  <c:v>0.15992000000000073</c:v>
                </c:pt>
                <c:pt idx="3999">
                  <c:v>0.15996000000000099</c:v>
                </c:pt>
                <c:pt idx="4000">
                  <c:v>0.16</c:v>
                </c:pt>
                <c:pt idx="4001">
                  <c:v>0.16004000000000004</c:v>
                </c:pt>
                <c:pt idx="4002">
                  <c:v>0.16008</c:v>
                </c:pt>
                <c:pt idx="4003">
                  <c:v>0.16011999999999998</c:v>
                </c:pt>
                <c:pt idx="4004">
                  <c:v>0.16016000000000002</c:v>
                </c:pt>
                <c:pt idx="4005">
                  <c:v>0.16020000000000001</c:v>
                </c:pt>
                <c:pt idx="4006">
                  <c:v>0.16024000000000024</c:v>
                </c:pt>
                <c:pt idx="4007">
                  <c:v>0.16028000000000001</c:v>
                </c:pt>
                <c:pt idx="4008">
                  <c:v>0.16032000000000002</c:v>
                </c:pt>
                <c:pt idx="4009">
                  <c:v>0.16036</c:v>
                </c:pt>
                <c:pt idx="4010">
                  <c:v>0.16040000000000001</c:v>
                </c:pt>
                <c:pt idx="4011">
                  <c:v>0.16044000000000044</c:v>
                </c:pt>
                <c:pt idx="4012">
                  <c:v>0.16048000000000001</c:v>
                </c:pt>
                <c:pt idx="4013">
                  <c:v>0.16052000000000002</c:v>
                </c:pt>
                <c:pt idx="4014">
                  <c:v>0.16056000000000001</c:v>
                </c:pt>
                <c:pt idx="4015">
                  <c:v>0.16060000000000002</c:v>
                </c:pt>
                <c:pt idx="4016">
                  <c:v>0.16064000000000001</c:v>
                </c:pt>
                <c:pt idx="4017">
                  <c:v>0.16068000000000002</c:v>
                </c:pt>
                <c:pt idx="4018">
                  <c:v>0.16072</c:v>
                </c:pt>
                <c:pt idx="4019">
                  <c:v>0.16076000000000001</c:v>
                </c:pt>
                <c:pt idx="4020">
                  <c:v>0.16080000000000003</c:v>
                </c:pt>
                <c:pt idx="4021">
                  <c:v>0.16084000000000001</c:v>
                </c:pt>
                <c:pt idx="4022">
                  <c:v>0.16088000000000002</c:v>
                </c:pt>
                <c:pt idx="4023">
                  <c:v>0.16092000000000001</c:v>
                </c:pt>
                <c:pt idx="4024">
                  <c:v>0.16096000000000021</c:v>
                </c:pt>
                <c:pt idx="4025">
                  <c:v>0.161</c:v>
                </c:pt>
                <c:pt idx="4026">
                  <c:v>0.16104000000000004</c:v>
                </c:pt>
                <c:pt idx="4027">
                  <c:v>0.16108</c:v>
                </c:pt>
                <c:pt idx="4028">
                  <c:v>0.16111999999999999</c:v>
                </c:pt>
                <c:pt idx="4029">
                  <c:v>0.16116000000000003</c:v>
                </c:pt>
                <c:pt idx="4030">
                  <c:v>0.16120000000000001</c:v>
                </c:pt>
                <c:pt idx="4031">
                  <c:v>0.16124000000000024</c:v>
                </c:pt>
                <c:pt idx="4032">
                  <c:v>0.16128000000000001</c:v>
                </c:pt>
                <c:pt idx="4033">
                  <c:v>0.16132000000000002</c:v>
                </c:pt>
                <c:pt idx="4034">
                  <c:v>0.16136</c:v>
                </c:pt>
                <c:pt idx="4035">
                  <c:v>0.16140000000000004</c:v>
                </c:pt>
                <c:pt idx="4036">
                  <c:v>0.16144000000000044</c:v>
                </c:pt>
                <c:pt idx="4037">
                  <c:v>0.16148000000000001</c:v>
                </c:pt>
                <c:pt idx="4038">
                  <c:v>0.16152000000000002</c:v>
                </c:pt>
                <c:pt idx="4039">
                  <c:v>0.16156000000000001</c:v>
                </c:pt>
                <c:pt idx="4040">
                  <c:v>0.16160000000000002</c:v>
                </c:pt>
                <c:pt idx="4041">
                  <c:v>0.16164000000000001</c:v>
                </c:pt>
                <c:pt idx="4042">
                  <c:v>0.16168000000000002</c:v>
                </c:pt>
                <c:pt idx="4043">
                  <c:v>0.16172</c:v>
                </c:pt>
                <c:pt idx="4044">
                  <c:v>0.16176000000000001</c:v>
                </c:pt>
                <c:pt idx="4045">
                  <c:v>0.1618</c:v>
                </c:pt>
                <c:pt idx="4046">
                  <c:v>0.16184000000000001</c:v>
                </c:pt>
                <c:pt idx="4047">
                  <c:v>0.16188000000000002</c:v>
                </c:pt>
                <c:pt idx="4048">
                  <c:v>0.16192000000000001</c:v>
                </c:pt>
                <c:pt idx="4049">
                  <c:v>0.16196000000000021</c:v>
                </c:pt>
                <c:pt idx="4050">
                  <c:v>0.16200000000000001</c:v>
                </c:pt>
                <c:pt idx="4051">
                  <c:v>0.16204000000000021</c:v>
                </c:pt>
                <c:pt idx="4052">
                  <c:v>0.16208</c:v>
                </c:pt>
                <c:pt idx="4053">
                  <c:v>0.16211999999999999</c:v>
                </c:pt>
                <c:pt idx="4054">
                  <c:v>0.16216000000000003</c:v>
                </c:pt>
                <c:pt idx="4055">
                  <c:v>0.16220000000000001</c:v>
                </c:pt>
                <c:pt idx="4056">
                  <c:v>0.16224000000000041</c:v>
                </c:pt>
                <c:pt idx="4057">
                  <c:v>0.16228000000000001</c:v>
                </c:pt>
                <c:pt idx="4058">
                  <c:v>0.16232000000000002</c:v>
                </c:pt>
                <c:pt idx="4059">
                  <c:v>0.16236</c:v>
                </c:pt>
                <c:pt idx="4060">
                  <c:v>0.16240000000000004</c:v>
                </c:pt>
                <c:pt idx="4061">
                  <c:v>0.16244000000000061</c:v>
                </c:pt>
                <c:pt idx="4062">
                  <c:v>0.16248000000000001</c:v>
                </c:pt>
                <c:pt idx="4063">
                  <c:v>0.16252000000000003</c:v>
                </c:pt>
                <c:pt idx="4064">
                  <c:v>0.16256000000000001</c:v>
                </c:pt>
                <c:pt idx="4065">
                  <c:v>0.16260000000000002</c:v>
                </c:pt>
                <c:pt idx="4066">
                  <c:v>0.16264000000000001</c:v>
                </c:pt>
                <c:pt idx="4067">
                  <c:v>0.16268000000000002</c:v>
                </c:pt>
                <c:pt idx="4068">
                  <c:v>0.16272</c:v>
                </c:pt>
                <c:pt idx="4069">
                  <c:v>0.16276000000000004</c:v>
                </c:pt>
                <c:pt idx="4070">
                  <c:v>0.1628</c:v>
                </c:pt>
                <c:pt idx="4071">
                  <c:v>0.16284000000000001</c:v>
                </c:pt>
                <c:pt idx="4072">
                  <c:v>0.16288000000000002</c:v>
                </c:pt>
                <c:pt idx="4073">
                  <c:v>0.16292000000000001</c:v>
                </c:pt>
                <c:pt idx="4074">
                  <c:v>0.16296000000000024</c:v>
                </c:pt>
                <c:pt idx="4075">
                  <c:v>0.16300000000000001</c:v>
                </c:pt>
                <c:pt idx="4076">
                  <c:v>0.16304000000000021</c:v>
                </c:pt>
                <c:pt idx="4077">
                  <c:v>0.16308</c:v>
                </c:pt>
                <c:pt idx="4078">
                  <c:v>0.16311999999999999</c:v>
                </c:pt>
                <c:pt idx="4079">
                  <c:v>0.16316000000000003</c:v>
                </c:pt>
                <c:pt idx="4080">
                  <c:v>0.16320000000000001</c:v>
                </c:pt>
                <c:pt idx="4081">
                  <c:v>0.16324000000000041</c:v>
                </c:pt>
                <c:pt idx="4082">
                  <c:v>0.16328000000000001</c:v>
                </c:pt>
                <c:pt idx="4083">
                  <c:v>0.16332000000000002</c:v>
                </c:pt>
                <c:pt idx="4084">
                  <c:v>0.16336000000000001</c:v>
                </c:pt>
                <c:pt idx="4085">
                  <c:v>0.16340000000000021</c:v>
                </c:pt>
                <c:pt idx="4086">
                  <c:v>0.16344000000000061</c:v>
                </c:pt>
                <c:pt idx="4087">
                  <c:v>0.16348000000000001</c:v>
                </c:pt>
                <c:pt idx="4088">
                  <c:v>0.16352000000000003</c:v>
                </c:pt>
                <c:pt idx="4089">
                  <c:v>0.16356000000000001</c:v>
                </c:pt>
                <c:pt idx="4090">
                  <c:v>0.16360000000000002</c:v>
                </c:pt>
                <c:pt idx="4091">
                  <c:v>0.16364000000000001</c:v>
                </c:pt>
                <c:pt idx="4092">
                  <c:v>0.16368000000000002</c:v>
                </c:pt>
                <c:pt idx="4093">
                  <c:v>0.16372</c:v>
                </c:pt>
                <c:pt idx="4094">
                  <c:v>0.16376000000000004</c:v>
                </c:pt>
                <c:pt idx="4095">
                  <c:v>0.1638</c:v>
                </c:pt>
                <c:pt idx="4096">
                  <c:v>0.16384000000000001</c:v>
                </c:pt>
                <c:pt idx="4097">
                  <c:v>0.16388000000000003</c:v>
                </c:pt>
                <c:pt idx="4098">
                  <c:v>0.16392000000000001</c:v>
                </c:pt>
                <c:pt idx="4099">
                  <c:v>0.16396000000000024</c:v>
                </c:pt>
                <c:pt idx="4100">
                  <c:v>0.16400000000000001</c:v>
                </c:pt>
                <c:pt idx="4101">
                  <c:v>0.16404000000000021</c:v>
                </c:pt>
                <c:pt idx="4102">
                  <c:v>0.16408</c:v>
                </c:pt>
                <c:pt idx="4103">
                  <c:v>0.16412000000000002</c:v>
                </c:pt>
                <c:pt idx="4104">
                  <c:v>0.16416</c:v>
                </c:pt>
                <c:pt idx="4105">
                  <c:v>0.16420000000000001</c:v>
                </c:pt>
                <c:pt idx="4106">
                  <c:v>0.16424000000000041</c:v>
                </c:pt>
                <c:pt idx="4107">
                  <c:v>0.16428000000000001</c:v>
                </c:pt>
                <c:pt idx="4108">
                  <c:v>0.16432000000000002</c:v>
                </c:pt>
                <c:pt idx="4109">
                  <c:v>0.16436000000000001</c:v>
                </c:pt>
                <c:pt idx="4110">
                  <c:v>0.16440000000000021</c:v>
                </c:pt>
                <c:pt idx="4111">
                  <c:v>0.16444000000000061</c:v>
                </c:pt>
                <c:pt idx="4112">
                  <c:v>0.16448000000000004</c:v>
                </c:pt>
                <c:pt idx="4113">
                  <c:v>0.16452</c:v>
                </c:pt>
                <c:pt idx="4114">
                  <c:v>0.16456000000000001</c:v>
                </c:pt>
                <c:pt idx="4115">
                  <c:v>0.16460000000000002</c:v>
                </c:pt>
                <c:pt idx="4116">
                  <c:v>0.16464000000000001</c:v>
                </c:pt>
                <c:pt idx="4117">
                  <c:v>0.16468000000000002</c:v>
                </c:pt>
                <c:pt idx="4118">
                  <c:v>0.16472000000000001</c:v>
                </c:pt>
                <c:pt idx="4119">
                  <c:v>0.16476000000000021</c:v>
                </c:pt>
                <c:pt idx="4120">
                  <c:v>0.1648</c:v>
                </c:pt>
                <c:pt idx="4121">
                  <c:v>0.16484000000000001</c:v>
                </c:pt>
                <c:pt idx="4122">
                  <c:v>0.16488000000000003</c:v>
                </c:pt>
                <c:pt idx="4123">
                  <c:v>0.16492000000000001</c:v>
                </c:pt>
                <c:pt idx="4124">
                  <c:v>0.16496000000000041</c:v>
                </c:pt>
                <c:pt idx="4125">
                  <c:v>0.16500000000000001</c:v>
                </c:pt>
                <c:pt idx="4126">
                  <c:v>0.16504000000000021</c:v>
                </c:pt>
                <c:pt idx="4127">
                  <c:v>0.16508</c:v>
                </c:pt>
                <c:pt idx="4128">
                  <c:v>0.16512000000000002</c:v>
                </c:pt>
                <c:pt idx="4129">
                  <c:v>0.16516</c:v>
                </c:pt>
                <c:pt idx="4130">
                  <c:v>0.16520000000000001</c:v>
                </c:pt>
                <c:pt idx="4131">
                  <c:v>0.16524000000000041</c:v>
                </c:pt>
                <c:pt idx="4132">
                  <c:v>0.16528000000000001</c:v>
                </c:pt>
                <c:pt idx="4133">
                  <c:v>0.16532000000000002</c:v>
                </c:pt>
                <c:pt idx="4134">
                  <c:v>0.16536000000000001</c:v>
                </c:pt>
                <c:pt idx="4135">
                  <c:v>0.16540000000000021</c:v>
                </c:pt>
                <c:pt idx="4136">
                  <c:v>0.16544000000000061</c:v>
                </c:pt>
                <c:pt idx="4137">
                  <c:v>0.16548000000000004</c:v>
                </c:pt>
                <c:pt idx="4138">
                  <c:v>0.16552</c:v>
                </c:pt>
                <c:pt idx="4139">
                  <c:v>0.16556000000000001</c:v>
                </c:pt>
                <c:pt idx="4140">
                  <c:v>0.16560000000000002</c:v>
                </c:pt>
                <c:pt idx="4141">
                  <c:v>0.16564000000000001</c:v>
                </c:pt>
                <c:pt idx="4142">
                  <c:v>0.16568000000000002</c:v>
                </c:pt>
                <c:pt idx="4143">
                  <c:v>0.16572000000000001</c:v>
                </c:pt>
                <c:pt idx="4144">
                  <c:v>0.16576000000000021</c:v>
                </c:pt>
                <c:pt idx="4145">
                  <c:v>0.1658</c:v>
                </c:pt>
                <c:pt idx="4146">
                  <c:v>0.16584000000000004</c:v>
                </c:pt>
                <c:pt idx="4147">
                  <c:v>0.16588000000000003</c:v>
                </c:pt>
                <c:pt idx="4148">
                  <c:v>0.16592000000000001</c:v>
                </c:pt>
                <c:pt idx="4149">
                  <c:v>0.16596000000000041</c:v>
                </c:pt>
                <c:pt idx="4150">
                  <c:v>0.16600000000000001</c:v>
                </c:pt>
                <c:pt idx="4151">
                  <c:v>0.16604000000000024</c:v>
                </c:pt>
                <c:pt idx="4152">
                  <c:v>0.16608000000000001</c:v>
                </c:pt>
                <c:pt idx="4153">
                  <c:v>0.16612000000000002</c:v>
                </c:pt>
                <c:pt idx="4154">
                  <c:v>0.16616</c:v>
                </c:pt>
                <c:pt idx="4155">
                  <c:v>0.16620000000000001</c:v>
                </c:pt>
                <c:pt idx="4156">
                  <c:v>0.16624000000000044</c:v>
                </c:pt>
                <c:pt idx="4157">
                  <c:v>0.16628000000000001</c:v>
                </c:pt>
                <c:pt idx="4158">
                  <c:v>0.16632000000000002</c:v>
                </c:pt>
                <c:pt idx="4159">
                  <c:v>0.16636000000000001</c:v>
                </c:pt>
                <c:pt idx="4160">
                  <c:v>0.16640000000000021</c:v>
                </c:pt>
                <c:pt idx="4161">
                  <c:v>0.16644000000000073</c:v>
                </c:pt>
                <c:pt idx="4162">
                  <c:v>0.16648000000000004</c:v>
                </c:pt>
                <c:pt idx="4163">
                  <c:v>0.16652</c:v>
                </c:pt>
                <c:pt idx="4164">
                  <c:v>0.16656000000000001</c:v>
                </c:pt>
                <c:pt idx="4165">
                  <c:v>0.16660000000000003</c:v>
                </c:pt>
                <c:pt idx="4166">
                  <c:v>0.16664000000000001</c:v>
                </c:pt>
                <c:pt idx="4167">
                  <c:v>0.16668000000000002</c:v>
                </c:pt>
                <c:pt idx="4168">
                  <c:v>0.16672000000000001</c:v>
                </c:pt>
                <c:pt idx="4169">
                  <c:v>0.16676000000000021</c:v>
                </c:pt>
                <c:pt idx="4170">
                  <c:v>0.1668</c:v>
                </c:pt>
                <c:pt idx="4171">
                  <c:v>0.16684000000000004</c:v>
                </c:pt>
                <c:pt idx="4172">
                  <c:v>0.16688</c:v>
                </c:pt>
                <c:pt idx="4173">
                  <c:v>0.16692000000000001</c:v>
                </c:pt>
                <c:pt idx="4174">
                  <c:v>0.16696000000000041</c:v>
                </c:pt>
                <c:pt idx="4175">
                  <c:v>0.16700000000000001</c:v>
                </c:pt>
                <c:pt idx="4176">
                  <c:v>0.16704000000000024</c:v>
                </c:pt>
                <c:pt idx="4177">
                  <c:v>0.16708000000000001</c:v>
                </c:pt>
                <c:pt idx="4178">
                  <c:v>0.16712000000000002</c:v>
                </c:pt>
                <c:pt idx="4179">
                  <c:v>0.16716</c:v>
                </c:pt>
                <c:pt idx="4180">
                  <c:v>0.16720000000000004</c:v>
                </c:pt>
                <c:pt idx="4181">
                  <c:v>0.16724000000000044</c:v>
                </c:pt>
                <c:pt idx="4182">
                  <c:v>0.16728000000000001</c:v>
                </c:pt>
                <c:pt idx="4183">
                  <c:v>0.16732000000000002</c:v>
                </c:pt>
                <c:pt idx="4184">
                  <c:v>0.16736000000000001</c:v>
                </c:pt>
                <c:pt idx="4185">
                  <c:v>0.16740000000000024</c:v>
                </c:pt>
                <c:pt idx="4186">
                  <c:v>0.16744000000000073</c:v>
                </c:pt>
                <c:pt idx="4187">
                  <c:v>0.16748000000000021</c:v>
                </c:pt>
                <c:pt idx="4188">
                  <c:v>0.16752</c:v>
                </c:pt>
                <c:pt idx="4189">
                  <c:v>0.16756000000000001</c:v>
                </c:pt>
                <c:pt idx="4190">
                  <c:v>0.16760000000000003</c:v>
                </c:pt>
                <c:pt idx="4191">
                  <c:v>0.16764000000000001</c:v>
                </c:pt>
                <c:pt idx="4192">
                  <c:v>0.16768000000000002</c:v>
                </c:pt>
                <c:pt idx="4193">
                  <c:v>0.16772000000000001</c:v>
                </c:pt>
                <c:pt idx="4194">
                  <c:v>0.16776000000000021</c:v>
                </c:pt>
                <c:pt idx="4195">
                  <c:v>0.1678</c:v>
                </c:pt>
                <c:pt idx="4196">
                  <c:v>0.16784000000000004</c:v>
                </c:pt>
                <c:pt idx="4197">
                  <c:v>0.16788</c:v>
                </c:pt>
                <c:pt idx="4198">
                  <c:v>0.16792000000000001</c:v>
                </c:pt>
                <c:pt idx="4199">
                  <c:v>0.16796000000000041</c:v>
                </c:pt>
                <c:pt idx="4200">
                  <c:v>0.16800000000000001</c:v>
                </c:pt>
                <c:pt idx="4201">
                  <c:v>0.16804000000000024</c:v>
                </c:pt>
                <c:pt idx="4202">
                  <c:v>0.16808000000000001</c:v>
                </c:pt>
                <c:pt idx="4203">
                  <c:v>0.16812000000000002</c:v>
                </c:pt>
                <c:pt idx="4204">
                  <c:v>0.16816</c:v>
                </c:pt>
                <c:pt idx="4205">
                  <c:v>0.16820000000000004</c:v>
                </c:pt>
                <c:pt idx="4206">
                  <c:v>0.16824000000000044</c:v>
                </c:pt>
                <c:pt idx="4207">
                  <c:v>0.16828000000000001</c:v>
                </c:pt>
                <c:pt idx="4208">
                  <c:v>0.16832000000000003</c:v>
                </c:pt>
                <c:pt idx="4209">
                  <c:v>0.16836000000000001</c:v>
                </c:pt>
                <c:pt idx="4210">
                  <c:v>0.16840000000000024</c:v>
                </c:pt>
                <c:pt idx="4211">
                  <c:v>0.16844000000000073</c:v>
                </c:pt>
                <c:pt idx="4212">
                  <c:v>0.16848000000000021</c:v>
                </c:pt>
                <c:pt idx="4213">
                  <c:v>0.16852</c:v>
                </c:pt>
                <c:pt idx="4214">
                  <c:v>0.16856000000000004</c:v>
                </c:pt>
                <c:pt idx="4215">
                  <c:v>0.16860000000000003</c:v>
                </c:pt>
                <c:pt idx="4216">
                  <c:v>0.16864000000000001</c:v>
                </c:pt>
                <c:pt idx="4217">
                  <c:v>0.16868000000000002</c:v>
                </c:pt>
                <c:pt idx="4218">
                  <c:v>0.16872000000000001</c:v>
                </c:pt>
                <c:pt idx="4219">
                  <c:v>0.16876000000000024</c:v>
                </c:pt>
                <c:pt idx="4220">
                  <c:v>0.16880000000000001</c:v>
                </c:pt>
                <c:pt idx="4221">
                  <c:v>0.16884000000000021</c:v>
                </c:pt>
                <c:pt idx="4222">
                  <c:v>0.16888</c:v>
                </c:pt>
                <c:pt idx="4223">
                  <c:v>0.16892000000000001</c:v>
                </c:pt>
                <c:pt idx="4224">
                  <c:v>0.16896000000000044</c:v>
                </c:pt>
                <c:pt idx="4225">
                  <c:v>0.16900000000000001</c:v>
                </c:pt>
                <c:pt idx="4226">
                  <c:v>0.16904000000000041</c:v>
                </c:pt>
                <c:pt idx="4227">
                  <c:v>0.16908000000000001</c:v>
                </c:pt>
                <c:pt idx="4228">
                  <c:v>0.16912000000000002</c:v>
                </c:pt>
                <c:pt idx="4229">
                  <c:v>0.16916</c:v>
                </c:pt>
                <c:pt idx="4230">
                  <c:v>0.16920000000000004</c:v>
                </c:pt>
                <c:pt idx="4231">
                  <c:v>0.16924000000000061</c:v>
                </c:pt>
                <c:pt idx="4232">
                  <c:v>0.16928000000000001</c:v>
                </c:pt>
                <c:pt idx="4233">
                  <c:v>0.16932000000000003</c:v>
                </c:pt>
                <c:pt idx="4234">
                  <c:v>0.16936000000000001</c:v>
                </c:pt>
                <c:pt idx="4235">
                  <c:v>0.16940000000000024</c:v>
                </c:pt>
                <c:pt idx="4236">
                  <c:v>0.16944000000000073</c:v>
                </c:pt>
                <c:pt idx="4237">
                  <c:v>0.16948000000000021</c:v>
                </c:pt>
                <c:pt idx="4238">
                  <c:v>0.16952</c:v>
                </c:pt>
                <c:pt idx="4239">
                  <c:v>0.16956000000000004</c:v>
                </c:pt>
                <c:pt idx="4240">
                  <c:v>0.1696</c:v>
                </c:pt>
                <c:pt idx="4241">
                  <c:v>0.16964000000000001</c:v>
                </c:pt>
                <c:pt idx="4242">
                  <c:v>0.16968000000000003</c:v>
                </c:pt>
                <c:pt idx="4243">
                  <c:v>0.16972000000000001</c:v>
                </c:pt>
                <c:pt idx="4244">
                  <c:v>0.16976000000000024</c:v>
                </c:pt>
                <c:pt idx="4245">
                  <c:v>0.16980000000000001</c:v>
                </c:pt>
                <c:pt idx="4246">
                  <c:v>0.16984000000000021</c:v>
                </c:pt>
                <c:pt idx="4247">
                  <c:v>0.16988</c:v>
                </c:pt>
                <c:pt idx="4248">
                  <c:v>0.16992000000000004</c:v>
                </c:pt>
                <c:pt idx="4249">
                  <c:v>0.16996000000000044</c:v>
                </c:pt>
                <c:pt idx="4250">
                  <c:v>0.17</c:v>
                </c:pt>
                <c:pt idx="4251">
                  <c:v>0.17004000000000041</c:v>
                </c:pt>
                <c:pt idx="4252">
                  <c:v>0.17008000000000001</c:v>
                </c:pt>
                <c:pt idx="4253">
                  <c:v>0.17012000000000002</c:v>
                </c:pt>
                <c:pt idx="4254">
                  <c:v>0.17016000000000001</c:v>
                </c:pt>
                <c:pt idx="4255">
                  <c:v>0.17020000000000021</c:v>
                </c:pt>
                <c:pt idx="4256">
                  <c:v>0.17024000000000061</c:v>
                </c:pt>
                <c:pt idx="4257">
                  <c:v>0.17028000000000001</c:v>
                </c:pt>
                <c:pt idx="4258">
                  <c:v>0.17032000000000003</c:v>
                </c:pt>
                <c:pt idx="4259">
                  <c:v>0.17036000000000001</c:v>
                </c:pt>
                <c:pt idx="4260">
                  <c:v>0.17040000000000041</c:v>
                </c:pt>
                <c:pt idx="4261">
                  <c:v>0.17044000000000073</c:v>
                </c:pt>
                <c:pt idx="4262">
                  <c:v>0.17048000000000021</c:v>
                </c:pt>
                <c:pt idx="4263">
                  <c:v>0.17052</c:v>
                </c:pt>
                <c:pt idx="4264">
                  <c:v>0.17056000000000004</c:v>
                </c:pt>
                <c:pt idx="4265">
                  <c:v>0.1706</c:v>
                </c:pt>
                <c:pt idx="4266">
                  <c:v>0.17064000000000001</c:v>
                </c:pt>
                <c:pt idx="4267">
                  <c:v>0.17068000000000003</c:v>
                </c:pt>
                <c:pt idx="4268">
                  <c:v>0.17072000000000001</c:v>
                </c:pt>
                <c:pt idx="4269">
                  <c:v>0.17076000000000024</c:v>
                </c:pt>
                <c:pt idx="4270">
                  <c:v>0.17080000000000001</c:v>
                </c:pt>
                <c:pt idx="4271">
                  <c:v>0.17084000000000021</c:v>
                </c:pt>
                <c:pt idx="4272">
                  <c:v>0.17088</c:v>
                </c:pt>
                <c:pt idx="4273">
                  <c:v>0.17092000000000004</c:v>
                </c:pt>
                <c:pt idx="4274">
                  <c:v>0.17096000000000044</c:v>
                </c:pt>
                <c:pt idx="4275">
                  <c:v>0.17100000000000001</c:v>
                </c:pt>
                <c:pt idx="4276">
                  <c:v>0.17104000000000041</c:v>
                </c:pt>
                <c:pt idx="4277">
                  <c:v>0.17108000000000001</c:v>
                </c:pt>
                <c:pt idx="4278">
                  <c:v>0.17112000000000002</c:v>
                </c:pt>
                <c:pt idx="4279">
                  <c:v>0.17116000000000001</c:v>
                </c:pt>
                <c:pt idx="4280">
                  <c:v>0.17120000000000021</c:v>
                </c:pt>
                <c:pt idx="4281">
                  <c:v>0.17124000000000061</c:v>
                </c:pt>
                <c:pt idx="4282">
                  <c:v>0.17128000000000004</c:v>
                </c:pt>
                <c:pt idx="4283">
                  <c:v>0.17132000000000003</c:v>
                </c:pt>
                <c:pt idx="4284">
                  <c:v>0.17136000000000001</c:v>
                </c:pt>
                <c:pt idx="4285">
                  <c:v>0.17140000000000041</c:v>
                </c:pt>
                <c:pt idx="4286">
                  <c:v>0.17144000000000073</c:v>
                </c:pt>
                <c:pt idx="4287">
                  <c:v>0.17148000000000024</c:v>
                </c:pt>
                <c:pt idx="4288">
                  <c:v>0.17152000000000001</c:v>
                </c:pt>
                <c:pt idx="4289">
                  <c:v>0.17156000000000021</c:v>
                </c:pt>
                <c:pt idx="4290">
                  <c:v>0.1716</c:v>
                </c:pt>
                <c:pt idx="4291">
                  <c:v>0.17164000000000001</c:v>
                </c:pt>
                <c:pt idx="4292">
                  <c:v>0.17168000000000003</c:v>
                </c:pt>
                <c:pt idx="4293">
                  <c:v>0.17172000000000001</c:v>
                </c:pt>
                <c:pt idx="4294">
                  <c:v>0.17176000000000041</c:v>
                </c:pt>
                <c:pt idx="4295">
                  <c:v>0.17180000000000001</c:v>
                </c:pt>
                <c:pt idx="4296">
                  <c:v>0.17184000000000021</c:v>
                </c:pt>
                <c:pt idx="4297">
                  <c:v>0.17188000000000001</c:v>
                </c:pt>
                <c:pt idx="4298">
                  <c:v>0.17192000000000021</c:v>
                </c:pt>
                <c:pt idx="4299">
                  <c:v>0.17196000000000061</c:v>
                </c:pt>
                <c:pt idx="4300">
                  <c:v>0.17200000000000001</c:v>
                </c:pt>
                <c:pt idx="4301">
                  <c:v>0.17204000000000041</c:v>
                </c:pt>
                <c:pt idx="4302">
                  <c:v>0.17208000000000001</c:v>
                </c:pt>
                <c:pt idx="4303">
                  <c:v>0.17212000000000002</c:v>
                </c:pt>
                <c:pt idx="4304">
                  <c:v>0.17216000000000001</c:v>
                </c:pt>
                <c:pt idx="4305">
                  <c:v>0.17220000000000021</c:v>
                </c:pt>
                <c:pt idx="4306">
                  <c:v>0.17224000000000067</c:v>
                </c:pt>
                <c:pt idx="4307">
                  <c:v>0.17228000000000004</c:v>
                </c:pt>
                <c:pt idx="4308">
                  <c:v>0.17232</c:v>
                </c:pt>
                <c:pt idx="4309">
                  <c:v>0.17236000000000001</c:v>
                </c:pt>
                <c:pt idx="4310">
                  <c:v>0.17240000000000041</c:v>
                </c:pt>
                <c:pt idx="4311">
                  <c:v>0.17244000000000081</c:v>
                </c:pt>
                <c:pt idx="4312">
                  <c:v>0.17248000000000024</c:v>
                </c:pt>
                <c:pt idx="4313">
                  <c:v>0.17252000000000001</c:v>
                </c:pt>
                <c:pt idx="4314">
                  <c:v>0.17256000000000021</c:v>
                </c:pt>
                <c:pt idx="4315">
                  <c:v>0.1726</c:v>
                </c:pt>
                <c:pt idx="4316">
                  <c:v>0.17264000000000004</c:v>
                </c:pt>
                <c:pt idx="4317">
                  <c:v>0.17268000000000003</c:v>
                </c:pt>
                <c:pt idx="4318">
                  <c:v>0.17272000000000001</c:v>
                </c:pt>
                <c:pt idx="4319">
                  <c:v>0.17276000000000041</c:v>
                </c:pt>
                <c:pt idx="4320">
                  <c:v>0.17280000000000001</c:v>
                </c:pt>
                <c:pt idx="4321">
                  <c:v>0.17284000000000024</c:v>
                </c:pt>
                <c:pt idx="4322">
                  <c:v>0.17288000000000001</c:v>
                </c:pt>
                <c:pt idx="4323">
                  <c:v>0.17292000000000021</c:v>
                </c:pt>
                <c:pt idx="4324">
                  <c:v>0.17296000000000061</c:v>
                </c:pt>
                <c:pt idx="4325">
                  <c:v>0.17300000000000001</c:v>
                </c:pt>
                <c:pt idx="4326">
                  <c:v>0.17304000000000044</c:v>
                </c:pt>
                <c:pt idx="4327">
                  <c:v>0.17308000000000001</c:v>
                </c:pt>
                <c:pt idx="4328">
                  <c:v>0.17312000000000002</c:v>
                </c:pt>
                <c:pt idx="4329">
                  <c:v>0.17316000000000001</c:v>
                </c:pt>
                <c:pt idx="4330">
                  <c:v>0.17320000000000021</c:v>
                </c:pt>
                <c:pt idx="4331">
                  <c:v>0.17324000000000073</c:v>
                </c:pt>
                <c:pt idx="4332">
                  <c:v>0.17328000000000021</c:v>
                </c:pt>
                <c:pt idx="4333">
                  <c:v>0.17332</c:v>
                </c:pt>
                <c:pt idx="4334">
                  <c:v>0.17336000000000001</c:v>
                </c:pt>
                <c:pt idx="4335">
                  <c:v>0.17340000000000041</c:v>
                </c:pt>
                <c:pt idx="4336">
                  <c:v>0.17344000000000082</c:v>
                </c:pt>
                <c:pt idx="4337">
                  <c:v>0.17348000000000041</c:v>
                </c:pt>
                <c:pt idx="4338">
                  <c:v>0.17352000000000001</c:v>
                </c:pt>
                <c:pt idx="4339">
                  <c:v>0.17356000000000021</c:v>
                </c:pt>
                <c:pt idx="4340">
                  <c:v>0.1736</c:v>
                </c:pt>
                <c:pt idx="4341">
                  <c:v>0.17364000000000004</c:v>
                </c:pt>
                <c:pt idx="4342">
                  <c:v>0.17368</c:v>
                </c:pt>
                <c:pt idx="4343">
                  <c:v>0.17372000000000001</c:v>
                </c:pt>
                <c:pt idx="4344">
                  <c:v>0.17376000000000041</c:v>
                </c:pt>
                <c:pt idx="4345">
                  <c:v>0.17380000000000001</c:v>
                </c:pt>
                <c:pt idx="4346">
                  <c:v>0.17384000000000024</c:v>
                </c:pt>
                <c:pt idx="4347">
                  <c:v>0.17388000000000001</c:v>
                </c:pt>
                <c:pt idx="4348">
                  <c:v>0.17392000000000021</c:v>
                </c:pt>
                <c:pt idx="4349">
                  <c:v>0.17396000000000061</c:v>
                </c:pt>
                <c:pt idx="4350">
                  <c:v>0.17400000000000004</c:v>
                </c:pt>
                <c:pt idx="4351">
                  <c:v>0.17404000000000044</c:v>
                </c:pt>
                <c:pt idx="4352">
                  <c:v>0.17408000000000001</c:v>
                </c:pt>
                <c:pt idx="4353">
                  <c:v>0.17412000000000002</c:v>
                </c:pt>
                <c:pt idx="4354">
                  <c:v>0.17416000000000001</c:v>
                </c:pt>
                <c:pt idx="4355">
                  <c:v>0.17420000000000024</c:v>
                </c:pt>
                <c:pt idx="4356">
                  <c:v>0.17424000000000073</c:v>
                </c:pt>
                <c:pt idx="4357">
                  <c:v>0.17428000000000021</c:v>
                </c:pt>
                <c:pt idx="4358">
                  <c:v>0.17432</c:v>
                </c:pt>
                <c:pt idx="4359">
                  <c:v>0.17436000000000001</c:v>
                </c:pt>
                <c:pt idx="4360">
                  <c:v>0.17440000000000044</c:v>
                </c:pt>
                <c:pt idx="4361">
                  <c:v>0.17444000000000082</c:v>
                </c:pt>
                <c:pt idx="4362">
                  <c:v>0.17448000000000041</c:v>
                </c:pt>
                <c:pt idx="4363">
                  <c:v>0.17452000000000001</c:v>
                </c:pt>
                <c:pt idx="4364">
                  <c:v>0.17456000000000021</c:v>
                </c:pt>
                <c:pt idx="4365">
                  <c:v>0.17460000000000001</c:v>
                </c:pt>
                <c:pt idx="4366">
                  <c:v>0.17464000000000021</c:v>
                </c:pt>
                <c:pt idx="4367">
                  <c:v>0.17468</c:v>
                </c:pt>
                <c:pt idx="4368">
                  <c:v>0.17472000000000001</c:v>
                </c:pt>
                <c:pt idx="4369">
                  <c:v>0.17476000000000044</c:v>
                </c:pt>
                <c:pt idx="4370">
                  <c:v>0.17480000000000001</c:v>
                </c:pt>
                <c:pt idx="4371">
                  <c:v>0.17484000000000041</c:v>
                </c:pt>
                <c:pt idx="4372">
                  <c:v>0.17488000000000001</c:v>
                </c:pt>
                <c:pt idx="4373">
                  <c:v>0.17492000000000021</c:v>
                </c:pt>
                <c:pt idx="4374">
                  <c:v>0.17496000000000073</c:v>
                </c:pt>
                <c:pt idx="4375">
                  <c:v>0.17500000000000004</c:v>
                </c:pt>
                <c:pt idx="4376">
                  <c:v>0.17504000000000061</c:v>
                </c:pt>
                <c:pt idx="4377">
                  <c:v>0.17508000000000001</c:v>
                </c:pt>
                <c:pt idx="4378">
                  <c:v>0.17512000000000003</c:v>
                </c:pt>
                <c:pt idx="4379">
                  <c:v>0.17516000000000001</c:v>
                </c:pt>
                <c:pt idx="4380">
                  <c:v>0.17520000000000024</c:v>
                </c:pt>
                <c:pt idx="4381">
                  <c:v>0.17524000000000073</c:v>
                </c:pt>
                <c:pt idx="4382">
                  <c:v>0.17528000000000021</c:v>
                </c:pt>
                <c:pt idx="4383">
                  <c:v>0.17532</c:v>
                </c:pt>
                <c:pt idx="4384">
                  <c:v>0.17536000000000004</c:v>
                </c:pt>
                <c:pt idx="4385">
                  <c:v>0.17540000000000044</c:v>
                </c:pt>
                <c:pt idx="4386">
                  <c:v>0.17544000000000082</c:v>
                </c:pt>
                <c:pt idx="4387">
                  <c:v>0.17548000000000041</c:v>
                </c:pt>
                <c:pt idx="4388">
                  <c:v>0.17552000000000001</c:v>
                </c:pt>
                <c:pt idx="4389">
                  <c:v>0.17556000000000024</c:v>
                </c:pt>
                <c:pt idx="4390">
                  <c:v>0.17560000000000001</c:v>
                </c:pt>
                <c:pt idx="4391">
                  <c:v>0.17564000000000021</c:v>
                </c:pt>
                <c:pt idx="4392">
                  <c:v>0.17568</c:v>
                </c:pt>
                <c:pt idx="4393">
                  <c:v>0.17572000000000004</c:v>
                </c:pt>
                <c:pt idx="4394">
                  <c:v>0.17576000000000044</c:v>
                </c:pt>
                <c:pt idx="4395">
                  <c:v>0.17580000000000001</c:v>
                </c:pt>
                <c:pt idx="4396">
                  <c:v>0.17584000000000041</c:v>
                </c:pt>
                <c:pt idx="4397">
                  <c:v>0.17588000000000001</c:v>
                </c:pt>
                <c:pt idx="4398">
                  <c:v>0.17592000000000024</c:v>
                </c:pt>
                <c:pt idx="4399">
                  <c:v>0.17596000000000073</c:v>
                </c:pt>
                <c:pt idx="4400">
                  <c:v>0.17600000000000021</c:v>
                </c:pt>
                <c:pt idx="4401">
                  <c:v>0.17604000000000061</c:v>
                </c:pt>
                <c:pt idx="4402">
                  <c:v>0.17608000000000001</c:v>
                </c:pt>
                <c:pt idx="4403">
                  <c:v>0.17612000000000003</c:v>
                </c:pt>
                <c:pt idx="4404">
                  <c:v>0.17616000000000001</c:v>
                </c:pt>
                <c:pt idx="4405">
                  <c:v>0.17620000000000041</c:v>
                </c:pt>
                <c:pt idx="4406">
                  <c:v>0.17624000000000073</c:v>
                </c:pt>
                <c:pt idx="4407">
                  <c:v>0.17628000000000021</c:v>
                </c:pt>
                <c:pt idx="4408">
                  <c:v>0.17632</c:v>
                </c:pt>
                <c:pt idx="4409">
                  <c:v>0.17636000000000004</c:v>
                </c:pt>
                <c:pt idx="4410">
                  <c:v>0.17640000000000061</c:v>
                </c:pt>
                <c:pt idx="4411">
                  <c:v>0.17644000000000082</c:v>
                </c:pt>
                <c:pt idx="4412">
                  <c:v>0.17648000000000041</c:v>
                </c:pt>
                <c:pt idx="4413">
                  <c:v>0.17652000000000001</c:v>
                </c:pt>
                <c:pt idx="4414">
                  <c:v>0.17656000000000024</c:v>
                </c:pt>
                <c:pt idx="4415">
                  <c:v>0.17660000000000001</c:v>
                </c:pt>
                <c:pt idx="4416">
                  <c:v>0.17664000000000021</c:v>
                </c:pt>
                <c:pt idx="4417">
                  <c:v>0.17668</c:v>
                </c:pt>
                <c:pt idx="4418">
                  <c:v>0.17672000000000004</c:v>
                </c:pt>
                <c:pt idx="4419">
                  <c:v>0.17676000000000044</c:v>
                </c:pt>
                <c:pt idx="4420">
                  <c:v>0.17680000000000001</c:v>
                </c:pt>
                <c:pt idx="4421">
                  <c:v>0.17684000000000041</c:v>
                </c:pt>
                <c:pt idx="4422">
                  <c:v>0.17688000000000001</c:v>
                </c:pt>
                <c:pt idx="4423">
                  <c:v>0.17692000000000024</c:v>
                </c:pt>
                <c:pt idx="4424">
                  <c:v>0.17696000000000073</c:v>
                </c:pt>
                <c:pt idx="4425">
                  <c:v>0.17700000000000021</c:v>
                </c:pt>
                <c:pt idx="4426">
                  <c:v>0.17704000000000061</c:v>
                </c:pt>
                <c:pt idx="4427">
                  <c:v>0.17708000000000004</c:v>
                </c:pt>
                <c:pt idx="4428">
                  <c:v>0.17712000000000003</c:v>
                </c:pt>
                <c:pt idx="4429">
                  <c:v>0.17716000000000001</c:v>
                </c:pt>
                <c:pt idx="4430">
                  <c:v>0.17720000000000041</c:v>
                </c:pt>
                <c:pt idx="4431">
                  <c:v>0.17724000000000073</c:v>
                </c:pt>
                <c:pt idx="4432">
                  <c:v>0.17728000000000024</c:v>
                </c:pt>
                <c:pt idx="4433">
                  <c:v>0.17732000000000001</c:v>
                </c:pt>
                <c:pt idx="4434">
                  <c:v>0.17736000000000021</c:v>
                </c:pt>
                <c:pt idx="4435">
                  <c:v>0.17740000000000061</c:v>
                </c:pt>
                <c:pt idx="4436">
                  <c:v>0.17744000000000082</c:v>
                </c:pt>
                <c:pt idx="4437">
                  <c:v>0.17748000000000044</c:v>
                </c:pt>
                <c:pt idx="4438">
                  <c:v>0.17752000000000001</c:v>
                </c:pt>
                <c:pt idx="4439">
                  <c:v>0.17756000000000041</c:v>
                </c:pt>
                <c:pt idx="4440">
                  <c:v>0.17760000000000001</c:v>
                </c:pt>
                <c:pt idx="4441">
                  <c:v>0.17764000000000021</c:v>
                </c:pt>
                <c:pt idx="4442">
                  <c:v>0.17768</c:v>
                </c:pt>
                <c:pt idx="4443">
                  <c:v>0.17772000000000004</c:v>
                </c:pt>
                <c:pt idx="4444">
                  <c:v>0.17776000000000061</c:v>
                </c:pt>
                <c:pt idx="4445">
                  <c:v>0.17780000000000001</c:v>
                </c:pt>
                <c:pt idx="4446">
                  <c:v>0.17784000000000041</c:v>
                </c:pt>
                <c:pt idx="4447">
                  <c:v>0.17788000000000001</c:v>
                </c:pt>
                <c:pt idx="4448">
                  <c:v>0.17792000000000024</c:v>
                </c:pt>
                <c:pt idx="4449">
                  <c:v>0.17796000000000073</c:v>
                </c:pt>
                <c:pt idx="4450">
                  <c:v>0.17800000000000021</c:v>
                </c:pt>
                <c:pt idx="4451">
                  <c:v>0.17804000000000061</c:v>
                </c:pt>
                <c:pt idx="4452">
                  <c:v>0.17808000000000004</c:v>
                </c:pt>
                <c:pt idx="4453">
                  <c:v>0.17812000000000003</c:v>
                </c:pt>
                <c:pt idx="4454">
                  <c:v>0.17816000000000001</c:v>
                </c:pt>
                <c:pt idx="4455">
                  <c:v>0.17820000000000041</c:v>
                </c:pt>
                <c:pt idx="4456">
                  <c:v>0.17824000000000076</c:v>
                </c:pt>
                <c:pt idx="4457">
                  <c:v>0.17828000000000024</c:v>
                </c:pt>
                <c:pt idx="4458">
                  <c:v>0.17832000000000001</c:v>
                </c:pt>
                <c:pt idx="4459">
                  <c:v>0.17836000000000021</c:v>
                </c:pt>
                <c:pt idx="4460">
                  <c:v>0.17840000000000061</c:v>
                </c:pt>
                <c:pt idx="4461">
                  <c:v>0.17844000000000093</c:v>
                </c:pt>
                <c:pt idx="4462">
                  <c:v>0.17848000000000044</c:v>
                </c:pt>
                <c:pt idx="4463">
                  <c:v>0.17852000000000001</c:v>
                </c:pt>
                <c:pt idx="4464">
                  <c:v>0.17856000000000041</c:v>
                </c:pt>
                <c:pt idx="4465">
                  <c:v>0.17860000000000001</c:v>
                </c:pt>
                <c:pt idx="4466">
                  <c:v>0.17864000000000024</c:v>
                </c:pt>
                <c:pt idx="4467">
                  <c:v>0.17868000000000001</c:v>
                </c:pt>
                <c:pt idx="4468">
                  <c:v>0.17872000000000021</c:v>
                </c:pt>
                <c:pt idx="4469">
                  <c:v>0.17876000000000061</c:v>
                </c:pt>
                <c:pt idx="4470">
                  <c:v>0.17880000000000001</c:v>
                </c:pt>
                <c:pt idx="4471">
                  <c:v>0.17884000000000044</c:v>
                </c:pt>
                <c:pt idx="4472">
                  <c:v>0.17888000000000001</c:v>
                </c:pt>
                <c:pt idx="4473">
                  <c:v>0.17892000000000041</c:v>
                </c:pt>
                <c:pt idx="4474">
                  <c:v>0.17896000000000073</c:v>
                </c:pt>
                <c:pt idx="4475">
                  <c:v>0.17900000000000021</c:v>
                </c:pt>
                <c:pt idx="4476">
                  <c:v>0.17904000000000073</c:v>
                </c:pt>
                <c:pt idx="4477">
                  <c:v>0.17908000000000004</c:v>
                </c:pt>
                <c:pt idx="4478">
                  <c:v>0.17912</c:v>
                </c:pt>
                <c:pt idx="4479">
                  <c:v>0.17916000000000001</c:v>
                </c:pt>
                <c:pt idx="4480">
                  <c:v>0.17920000000000041</c:v>
                </c:pt>
                <c:pt idx="4481">
                  <c:v>0.17924000000000082</c:v>
                </c:pt>
                <c:pt idx="4482">
                  <c:v>0.17928000000000024</c:v>
                </c:pt>
                <c:pt idx="4483">
                  <c:v>0.17932000000000001</c:v>
                </c:pt>
                <c:pt idx="4484">
                  <c:v>0.17936000000000021</c:v>
                </c:pt>
                <c:pt idx="4485">
                  <c:v>0.17940000000000061</c:v>
                </c:pt>
                <c:pt idx="4486">
                  <c:v>0.17944000000000099</c:v>
                </c:pt>
                <c:pt idx="4487">
                  <c:v>0.17948000000000044</c:v>
                </c:pt>
                <c:pt idx="4488">
                  <c:v>0.17952000000000001</c:v>
                </c:pt>
                <c:pt idx="4489">
                  <c:v>0.17956000000000041</c:v>
                </c:pt>
                <c:pt idx="4490">
                  <c:v>0.17960000000000001</c:v>
                </c:pt>
                <c:pt idx="4491">
                  <c:v>0.17964000000000024</c:v>
                </c:pt>
                <c:pt idx="4492">
                  <c:v>0.17968000000000001</c:v>
                </c:pt>
                <c:pt idx="4493">
                  <c:v>0.17972000000000021</c:v>
                </c:pt>
                <c:pt idx="4494">
                  <c:v>0.17976000000000061</c:v>
                </c:pt>
                <c:pt idx="4495">
                  <c:v>0.17980000000000004</c:v>
                </c:pt>
                <c:pt idx="4496">
                  <c:v>0.17984000000000044</c:v>
                </c:pt>
                <c:pt idx="4497">
                  <c:v>0.17988000000000001</c:v>
                </c:pt>
                <c:pt idx="4498">
                  <c:v>0.17992000000000041</c:v>
                </c:pt>
                <c:pt idx="4499">
                  <c:v>0.17996000000000073</c:v>
                </c:pt>
                <c:pt idx="4500">
                  <c:v>0.18000000000000024</c:v>
                </c:pt>
                <c:pt idx="4501">
                  <c:v>0.18004000000000073</c:v>
                </c:pt>
                <c:pt idx="4502">
                  <c:v>0.18008000000000021</c:v>
                </c:pt>
                <c:pt idx="4503">
                  <c:v>0.18012</c:v>
                </c:pt>
                <c:pt idx="4504">
                  <c:v>0.18016000000000001</c:v>
                </c:pt>
                <c:pt idx="4505">
                  <c:v>0.18020000000000044</c:v>
                </c:pt>
                <c:pt idx="4506">
                  <c:v>0.18024000000000082</c:v>
                </c:pt>
                <c:pt idx="4507">
                  <c:v>0.18028000000000041</c:v>
                </c:pt>
                <c:pt idx="4508">
                  <c:v>0.18032000000000001</c:v>
                </c:pt>
                <c:pt idx="4509">
                  <c:v>0.18036000000000021</c:v>
                </c:pt>
                <c:pt idx="4510">
                  <c:v>0.18040000000000073</c:v>
                </c:pt>
                <c:pt idx="4511">
                  <c:v>0.18044000000000099</c:v>
                </c:pt>
                <c:pt idx="4512">
                  <c:v>0.18048000000000061</c:v>
                </c:pt>
                <c:pt idx="4513">
                  <c:v>0.18052000000000001</c:v>
                </c:pt>
                <c:pt idx="4514">
                  <c:v>0.18056000000000041</c:v>
                </c:pt>
                <c:pt idx="4515">
                  <c:v>0.18060000000000001</c:v>
                </c:pt>
                <c:pt idx="4516">
                  <c:v>0.18064000000000024</c:v>
                </c:pt>
                <c:pt idx="4517">
                  <c:v>0.18068000000000001</c:v>
                </c:pt>
                <c:pt idx="4518">
                  <c:v>0.18072000000000021</c:v>
                </c:pt>
                <c:pt idx="4519">
                  <c:v>0.18076000000000064</c:v>
                </c:pt>
                <c:pt idx="4520">
                  <c:v>0.18080000000000004</c:v>
                </c:pt>
                <c:pt idx="4521">
                  <c:v>0.18084000000000044</c:v>
                </c:pt>
                <c:pt idx="4522">
                  <c:v>0.18088000000000001</c:v>
                </c:pt>
                <c:pt idx="4523">
                  <c:v>0.18092000000000041</c:v>
                </c:pt>
                <c:pt idx="4524">
                  <c:v>0.18096000000000079</c:v>
                </c:pt>
                <c:pt idx="4525">
                  <c:v>0.18100000000000024</c:v>
                </c:pt>
                <c:pt idx="4526">
                  <c:v>0.18104000000000073</c:v>
                </c:pt>
                <c:pt idx="4527">
                  <c:v>0.18108000000000021</c:v>
                </c:pt>
                <c:pt idx="4528">
                  <c:v>0.18112</c:v>
                </c:pt>
                <c:pt idx="4529">
                  <c:v>0.18116000000000004</c:v>
                </c:pt>
                <c:pt idx="4530">
                  <c:v>0.18120000000000044</c:v>
                </c:pt>
                <c:pt idx="4531">
                  <c:v>0.18124000000000082</c:v>
                </c:pt>
                <c:pt idx="4532">
                  <c:v>0.18128000000000041</c:v>
                </c:pt>
                <c:pt idx="4533">
                  <c:v>0.18132000000000001</c:v>
                </c:pt>
                <c:pt idx="4534">
                  <c:v>0.18136000000000024</c:v>
                </c:pt>
                <c:pt idx="4535">
                  <c:v>0.18140000000000073</c:v>
                </c:pt>
                <c:pt idx="4536">
                  <c:v>0.18144000000000099</c:v>
                </c:pt>
                <c:pt idx="4537">
                  <c:v>0.18148000000000061</c:v>
                </c:pt>
                <c:pt idx="4538">
                  <c:v>0.18152000000000001</c:v>
                </c:pt>
                <c:pt idx="4539">
                  <c:v>0.18156000000000044</c:v>
                </c:pt>
                <c:pt idx="4540">
                  <c:v>0.18160000000000001</c:v>
                </c:pt>
                <c:pt idx="4541">
                  <c:v>0.18164000000000041</c:v>
                </c:pt>
                <c:pt idx="4542">
                  <c:v>0.18168000000000001</c:v>
                </c:pt>
                <c:pt idx="4543">
                  <c:v>0.18172000000000021</c:v>
                </c:pt>
                <c:pt idx="4544">
                  <c:v>0.18176000000000073</c:v>
                </c:pt>
                <c:pt idx="4545">
                  <c:v>0.18180000000000004</c:v>
                </c:pt>
                <c:pt idx="4546">
                  <c:v>0.18184000000000061</c:v>
                </c:pt>
                <c:pt idx="4547">
                  <c:v>0.18188000000000001</c:v>
                </c:pt>
                <c:pt idx="4548">
                  <c:v>0.18192000000000041</c:v>
                </c:pt>
                <c:pt idx="4549">
                  <c:v>0.18196000000000082</c:v>
                </c:pt>
                <c:pt idx="4550">
                  <c:v>0.18200000000000024</c:v>
                </c:pt>
                <c:pt idx="4551">
                  <c:v>0.18204000000000073</c:v>
                </c:pt>
                <c:pt idx="4552">
                  <c:v>0.18208000000000021</c:v>
                </c:pt>
                <c:pt idx="4553">
                  <c:v>0.18212</c:v>
                </c:pt>
                <c:pt idx="4554">
                  <c:v>0.18216000000000004</c:v>
                </c:pt>
                <c:pt idx="4555">
                  <c:v>0.18220000000000044</c:v>
                </c:pt>
                <c:pt idx="4556">
                  <c:v>0.18224000000000082</c:v>
                </c:pt>
                <c:pt idx="4557">
                  <c:v>0.18228000000000041</c:v>
                </c:pt>
                <c:pt idx="4558">
                  <c:v>0.18232000000000001</c:v>
                </c:pt>
                <c:pt idx="4559">
                  <c:v>0.18236000000000024</c:v>
                </c:pt>
                <c:pt idx="4560">
                  <c:v>0.18240000000000073</c:v>
                </c:pt>
                <c:pt idx="4561">
                  <c:v>0.18244000000000099</c:v>
                </c:pt>
                <c:pt idx="4562">
                  <c:v>0.18248000000000061</c:v>
                </c:pt>
                <c:pt idx="4563">
                  <c:v>0.18252000000000004</c:v>
                </c:pt>
                <c:pt idx="4564">
                  <c:v>0.18256000000000044</c:v>
                </c:pt>
                <c:pt idx="4565">
                  <c:v>0.18260000000000001</c:v>
                </c:pt>
                <c:pt idx="4566">
                  <c:v>0.18264000000000041</c:v>
                </c:pt>
                <c:pt idx="4567">
                  <c:v>0.18268000000000001</c:v>
                </c:pt>
                <c:pt idx="4568">
                  <c:v>0.18272000000000024</c:v>
                </c:pt>
                <c:pt idx="4569">
                  <c:v>0.18276000000000073</c:v>
                </c:pt>
                <c:pt idx="4570">
                  <c:v>0.18280000000000021</c:v>
                </c:pt>
                <c:pt idx="4571">
                  <c:v>0.18284000000000061</c:v>
                </c:pt>
                <c:pt idx="4572">
                  <c:v>0.18288000000000001</c:v>
                </c:pt>
                <c:pt idx="4573">
                  <c:v>0.18292000000000044</c:v>
                </c:pt>
                <c:pt idx="4574">
                  <c:v>0.18296000000000082</c:v>
                </c:pt>
                <c:pt idx="4575">
                  <c:v>0.18300000000000041</c:v>
                </c:pt>
                <c:pt idx="4576">
                  <c:v>0.18304000000000073</c:v>
                </c:pt>
                <c:pt idx="4577">
                  <c:v>0.18308000000000021</c:v>
                </c:pt>
                <c:pt idx="4578">
                  <c:v>0.18312</c:v>
                </c:pt>
                <c:pt idx="4579">
                  <c:v>0.18316000000000004</c:v>
                </c:pt>
                <c:pt idx="4580">
                  <c:v>0.18320000000000061</c:v>
                </c:pt>
                <c:pt idx="4581">
                  <c:v>0.18324000000000082</c:v>
                </c:pt>
                <c:pt idx="4582">
                  <c:v>0.18328000000000041</c:v>
                </c:pt>
                <c:pt idx="4583">
                  <c:v>0.18332000000000001</c:v>
                </c:pt>
                <c:pt idx="4584">
                  <c:v>0.18336000000000041</c:v>
                </c:pt>
                <c:pt idx="4585">
                  <c:v>0.18340000000000073</c:v>
                </c:pt>
                <c:pt idx="4586">
                  <c:v>0.18344000000000099</c:v>
                </c:pt>
                <c:pt idx="4587">
                  <c:v>0.18348000000000067</c:v>
                </c:pt>
                <c:pt idx="4588">
                  <c:v>0.18352000000000004</c:v>
                </c:pt>
                <c:pt idx="4589">
                  <c:v>0.18356000000000064</c:v>
                </c:pt>
                <c:pt idx="4590">
                  <c:v>0.18360000000000001</c:v>
                </c:pt>
                <c:pt idx="4591">
                  <c:v>0.18364000000000041</c:v>
                </c:pt>
                <c:pt idx="4592">
                  <c:v>0.18368000000000001</c:v>
                </c:pt>
                <c:pt idx="4593">
                  <c:v>0.18372000000000024</c:v>
                </c:pt>
                <c:pt idx="4594">
                  <c:v>0.18376000000000073</c:v>
                </c:pt>
                <c:pt idx="4595">
                  <c:v>0.18380000000000021</c:v>
                </c:pt>
                <c:pt idx="4596">
                  <c:v>0.18384000000000061</c:v>
                </c:pt>
                <c:pt idx="4597">
                  <c:v>0.18388000000000004</c:v>
                </c:pt>
                <c:pt idx="4598">
                  <c:v>0.18392000000000044</c:v>
                </c:pt>
                <c:pt idx="4599">
                  <c:v>0.18396000000000082</c:v>
                </c:pt>
                <c:pt idx="4600">
                  <c:v>0.18400000000000041</c:v>
                </c:pt>
                <c:pt idx="4601">
                  <c:v>0.18404000000000073</c:v>
                </c:pt>
                <c:pt idx="4602">
                  <c:v>0.18408000000000024</c:v>
                </c:pt>
                <c:pt idx="4603">
                  <c:v>0.18412000000000001</c:v>
                </c:pt>
                <c:pt idx="4604">
                  <c:v>0.18416000000000021</c:v>
                </c:pt>
                <c:pt idx="4605">
                  <c:v>0.18420000000000061</c:v>
                </c:pt>
                <c:pt idx="4606">
                  <c:v>0.18424000000000082</c:v>
                </c:pt>
                <c:pt idx="4607">
                  <c:v>0.18428000000000044</c:v>
                </c:pt>
                <c:pt idx="4608">
                  <c:v>0.18432000000000001</c:v>
                </c:pt>
                <c:pt idx="4609">
                  <c:v>0.18436000000000041</c:v>
                </c:pt>
                <c:pt idx="4610">
                  <c:v>0.18440000000000073</c:v>
                </c:pt>
                <c:pt idx="4611">
                  <c:v>0.18444000000000099</c:v>
                </c:pt>
                <c:pt idx="4612">
                  <c:v>0.18448000000000073</c:v>
                </c:pt>
                <c:pt idx="4613">
                  <c:v>0.18452000000000021</c:v>
                </c:pt>
                <c:pt idx="4614">
                  <c:v>0.18456000000000061</c:v>
                </c:pt>
                <c:pt idx="4615">
                  <c:v>0.18460000000000001</c:v>
                </c:pt>
                <c:pt idx="4616">
                  <c:v>0.18464000000000041</c:v>
                </c:pt>
                <c:pt idx="4617">
                  <c:v>0.18468000000000001</c:v>
                </c:pt>
                <c:pt idx="4618">
                  <c:v>0.18472000000000041</c:v>
                </c:pt>
                <c:pt idx="4619">
                  <c:v>0.18476000000000073</c:v>
                </c:pt>
                <c:pt idx="4620">
                  <c:v>0.18480000000000021</c:v>
                </c:pt>
                <c:pt idx="4621">
                  <c:v>0.18484000000000067</c:v>
                </c:pt>
                <c:pt idx="4622">
                  <c:v>0.18488000000000004</c:v>
                </c:pt>
                <c:pt idx="4623">
                  <c:v>0.18492000000000064</c:v>
                </c:pt>
                <c:pt idx="4624">
                  <c:v>0.18496000000000082</c:v>
                </c:pt>
                <c:pt idx="4625">
                  <c:v>0.18500000000000041</c:v>
                </c:pt>
                <c:pt idx="4626">
                  <c:v>0.18504000000000081</c:v>
                </c:pt>
                <c:pt idx="4627">
                  <c:v>0.18508000000000024</c:v>
                </c:pt>
                <c:pt idx="4628">
                  <c:v>0.18512000000000001</c:v>
                </c:pt>
                <c:pt idx="4629">
                  <c:v>0.18516000000000021</c:v>
                </c:pt>
                <c:pt idx="4630">
                  <c:v>0.18520000000000061</c:v>
                </c:pt>
                <c:pt idx="4631">
                  <c:v>0.18524000000000099</c:v>
                </c:pt>
                <c:pt idx="4632">
                  <c:v>0.18528000000000044</c:v>
                </c:pt>
                <c:pt idx="4633">
                  <c:v>0.18532000000000001</c:v>
                </c:pt>
                <c:pt idx="4634">
                  <c:v>0.18536000000000041</c:v>
                </c:pt>
                <c:pt idx="4635">
                  <c:v>0.18540000000000073</c:v>
                </c:pt>
                <c:pt idx="4636">
                  <c:v>0.18544000000000108</c:v>
                </c:pt>
                <c:pt idx="4637">
                  <c:v>0.18548000000000073</c:v>
                </c:pt>
                <c:pt idx="4638">
                  <c:v>0.18552000000000021</c:v>
                </c:pt>
                <c:pt idx="4639">
                  <c:v>0.18556000000000061</c:v>
                </c:pt>
                <c:pt idx="4640">
                  <c:v>0.18560000000000001</c:v>
                </c:pt>
                <c:pt idx="4641">
                  <c:v>0.18564000000000044</c:v>
                </c:pt>
                <c:pt idx="4642">
                  <c:v>0.18568000000000001</c:v>
                </c:pt>
                <c:pt idx="4643">
                  <c:v>0.18572000000000041</c:v>
                </c:pt>
                <c:pt idx="4644">
                  <c:v>0.18576000000000073</c:v>
                </c:pt>
                <c:pt idx="4645">
                  <c:v>0.18580000000000021</c:v>
                </c:pt>
                <c:pt idx="4646">
                  <c:v>0.18584000000000073</c:v>
                </c:pt>
                <c:pt idx="4647">
                  <c:v>0.18588000000000021</c:v>
                </c:pt>
                <c:pt idx="4648">
                  <c:v>0.18592000000000061</c:v>
                </c:pt>
                <c:pt idx="4649">
                  <c:v>0.18596000000000082</c:v>
                </c:pt>
                <c:pt idx="4650">
                  <c:v>0.18600000000000044</c:v>
                </c:pt>
                <c:pt idx="4651">
                  <c:v>0.18604000000000082</c:v>
                </c:pt>
                <c:pt idx="4652">
                  <c:v>0.18608000000000041</c:v>
                </c:pt>
                <c:pt idx="4653">
                  <c:v>0.18612000000000001</c:v>
                </c:pt>
                <c:pt idx="4654">
                  <c:v>0.18616000000000021</c:v>
                </c:pt>
                <c:pt idx="4655">
                  <c:v>0.18620000000000073</c:v>
                </c:pt>
                <c:pt idx="4656">
                  <c:v>0.18624000000000099</c:v>
                </c:pt>
                <c:pt idx="4657">
                  <c:v>0.18628000000000064</c:v>
                </c:pt>
                <c:pt idx="4658">
                  <c:v>0.18632000000000001</c:v>
                </c:pt>
                <c:pt idx="4659">
                  <c:v>0.18636000000000041</c:v>
                </c:pt>
                <c:pt idx="4660">
                  <c:v>0.18640000000000082</c:v>
                </c:pt>
                <c:pt idx="4661">
                  <c:v>0.18644000000000108</c:v>
                </c:pt>
                <c:pt idx="4662">
                  <c:v>0.18648000000000073</c:v>
                </c:pt>
                <c:pt idx="4663">
                  <c:v>0.18652000000000021</c:v>
                </c:pt>
                <c:pt idx="4664">
                  <c:v>0.18656000000000061</c:v>
                </c:pt>
                <c:pt idx="4665">
                  <c:v>0.18660000000000004</c:v>
                </c:pt>
                <c:pt idx="4666">
                  <c:v>0.18664000000000044</c:v>
                </c:pt>
                <c:pt idx="4667">
                  <c:v>0.18668000000000001</c:v>
                </c:pt>
                <c:pt idx="4668">
                  <c:v>0.18672000000000041</c:v>
                </c:pt>
                <c:pt idx="4669">
                  <c:v>0.18676000000000073</c:v>
                </c:pt>
                <c:pt idx="4670">
                  <c:v>0.18680000000000024</c:v>
                </c:pt>
                <c:pt idx="4671">
                  <c:v>0.18684000000000073</c:v>
                </c:pt>
                <c:pt idx="4672">
                  <c:v>0.18688000000000021</c:v>
                </c:pt>
                <c:pt idx="4673">
                  <c:v>0.18692000000000061</c:v>
                </c:pt>
                <c:pt idx="4674">
                  <c:v>0.18696000000000088</c:v>
                </c:pt>
                <c:pt idx="4675">
                  <c:v>0.18700000000000044</c:v>
                </c:pt>
                <c:pt idx="4676">
                  <c:v>0.18704000000000082</c:v>
                </c:pt>
                <c:pt idx="4677">
                  <c:v>0.18708000000000041</c:v>
                </c:pt>
                <c:pt idx="4678">
                  <c:v>0.18712000000000001</c:v>
                </c:pt>
                <c:pt idx="4679">
                  <c:v>0.18716000000000024</c:v>
                </c:pt>
                <c:pt idx="4680">
                  <c:v>0.18720000000000073</c:v>
                </c:pt>
                <c:pt idx="4681">
                  <c:v>0.18724000000000099</c:v>
                </c:pt>
                <c:pt idx="4682">
                  <c:v>0.18728000000000061</c:v>
                </c:pt>
                <c:pt idx="4683">
                  <c:v>0.18732000000000001</c:v>
                </c:pt>
                <c:pt idx="4684">
                  <c:v>0.18736000000000044</c:v>
                </c:pt>
                <c:pt idx="4685">
                  <c:v>0.18740000000000082</c:v>
                </c:pt>
                <c:pt idx="4686">
                  <c:v>0.18744000000000108</c:v>
                </c:pt>
                <c:pt idx="4687">
                  <c:v>0.18748000000000073</c:v>
                </c:pt>
                <c:pt idx="4688">
                  <c:v>0.18752000000000021</c:v>
                </c:pt>
                <c:pt idx="4689">
                  <c:v>0.18756000000000073</c:v>
                </c:pt>
                <c:pt idx="4690">
                  <c:v>0.18760000000000004</c:v>
                </c:pt>
                <c:pt idx="4691">
                  <c:v>0.18764000000000064</c:v>
                </c:pt>
                <c:pt idx="4692">
                  <c:v>0.18768000000000001</c:v>
                </c:pt>
                <c:pt idx="4693">
                  <c:v>0.18772000000000041</c:v>
                </c:pt>
                <c:pt idx="4694">
                  <c:v>0.18776000000000082</c:v>
                </c:pt>
                <c:pt idx="4695">
                  <c:v>0.18780000000000024</c:v>
                </c:pt>
                <c:pt idx="4696">
                  <c:v>0.18784000000000073</c:v>
                </c:pt>
                <c:pt idx="4697">
                  <c:v>0.18788000000000021</c:v>
                </c:pt>
                <c:pt idx="4698">
                  <c:v>0.18792000000000061</c:v>
                </c:pt>
                <c:pt idx="4699">
                  <c:v>0.18796000000000099</c:v>
                </c:pt>
                <c:pt idx="4700">
                  <c:v>0.18800000000000044</c:v>
                </c:pt>
                <c:pt idx="4701">
                  <c:v>0.18804000000000082</c:v>
                </c:pt>
                <c:pt idx="4702">
                  <c:v>0.18808000000000041</c:v>
                </c:pt>
                <c:pt idx="4703">
                  <c:v>0.18812000000000001</c:v>
                </c:pt>
                <c:pt idx="4704">
                  <c:v>0.18816000000000024</c:v>
                </c:pt>
                <c:pt idx="4705">
                  <c:v>0.18820000000000073</c:v>
                </c:pt>
                <c:pt idx="4706">
                  <c:v>0.18824000000000099</c:v>
                </c:pt>
                <c:pt idx="4707">
                  <c:v>0.18828000000000061</c:v>
                </c:pt>
                <c:pt idx="4708">
                  <c:v>0.18832000000000004</c:v>
                </c:pt>
                <c:pt idx="4709">
                  <c:v>0.18836000000000044</c:v>
                </c:pt>
                <c:pt idx="4710">
                  <c:v>0.18840000000000082</c:v>
                </c:pt>
                <c:pt idx="4711">
                  <c:v>0.18844000000000108</c:v>
                </c:pt>
                <c:pt idx="4712">
                  <c:v>0.18848000000000073</c:v>
                </c:pt>
                <c:pt idx="4713">
                  <c:v>0.18852000000000024</c:v>
                </c:pt>
                <c:pt idx="4714">
                  <c:v>0.18856000000000073</c:v>
                </c:pt>
                <c:pt idx="4715">
                  <c:v>0.18860000000000021</c:v>
                </c:pt>
                <c:pt idx="4716">
                  <c:v>0.18864000000000061</c:v>
                </c:pt>
                <c:pt idx="4717">
                  <c:v>0.18868000000000001</c:v>
                </c:pt>
                <c:pt idx="4718">
                  <c:v>0.18872000000000044</c:v>
                </c:pt>
                <c:pt idx="4719">
                  <c:v>0.18876000000000082</c:v>
                </c:pt>
                <c:pt idx="4720">
                  <c:v>0.18880000000000041</c:v>
                </c:pt>
                <c:pt idx="4721">
                  <c:v>0.18884000000000073</c:v>
                </c:pt>
                <c:pt idx="4722">
                  <c:v>0.18888000000000021</c:v>
                </c:pt>
                <c:pt idx="4723">
                  <c:v>0.18892000000000073</c:v>
                </c:pt>
                <c:pt idx="4724">
                  <c:v>0.18896000000000099</c:v>
                </c:pt>
                <c:pt idx="4725">
                  <c:v>0.18900000000000064</c:v>
                </c:pt>
                <c:pt idx="4726">
                  <c:v>0.18904000000000082</c:v>
                </c:pt>
                <c:pt idx="4727">
                  <c:v>0.18908000000000041</c:v>
                </c:pt>
                <c:pt idx="4728">
                  <c:v>0.18912000000000001</c:v>
                </c:pt>
                <c:pt idx="4729">
                  <c:v>0.18916000000000024</c:v>
                </c:pt>
                <c:pt idx="4730">
                  <c:v>0.18920000000000073</c:v>
                </c:pt>
                <c:pt idx="4731">
                  <c:v>0.18924000000000099</c:v>
                </c:pt>
                <c:pt idx="4732">
                  <c:v>0.18928000000000061</c:v>
                </c:pt>
                <c:pt idx="4733">
                  <c:v>0.18932000000000004</c:v>
                </c:pt>
                <c:pt idx="4734">
                  <c:v>0.18936000000000044</c:v>
                </c:pt>
                <c:pt idx="4735">
                  <c:v>0.18940000000000082</c:v>
                </c:pt>
                <c:pt idx="4736">
                  <c:v>0.18944000000000108</c:v>
                </c:pt>
                <c:pt idx="4737">
                  <c:v>0.18948000000000076</c:v>
                </c:pt>
                <c:pt idx="4738">
                  <c:v>0.18952000000000024</c:v>
                </c:pt>
                <c:pt idx="4739">
                  <c:v>0.18956000000000073</c:v>
                </c:pt>
                <c:pt idx="4740">
                  <c:v>0.18960000000000021</c:v>
                </c:pt>
                <c:pt idx="4741">
                  <c:v>0.18964000000000061</c:v>
                </c:pt>
                <c:pt idx="4742">
                  <c:v>0.18968000000000004</c:v>
                </c:pt>
                <c:pt idx="4743">
                  <c:v>0.18972000000000044</c:v>
                </c:pt>
                <c:pt idx="4744">
                  <c:v>0.18976000000000082</c:v>
                </c:pt>
                <c:pt idx="4745">
                  <c:v>0.18980000000000041</c:v>
                </c:pt>
                <c:pt idx="4746">
                  <c:v>0.18984000000000073</c:v>
                </c:pt>
                <c:pt idx="4747">
                  <c:v>0.18988000000000024</c:v>
                </c:pt>
                <c:pt idx="4748">
                  <c:v>0.18992000000000073</c:v>
                </c:pt>
                <c:pt idx="4749">
                  <c:v>0.18996000000000099</c:v>
                </c:pt>
                <c:pt idx="4750">
                  <c:v>0.19</c:v>
                </c:pt>
                <c:pt idx="4751">
                  <c:v>0.19004000000000001</c:v>
                </c:pt>
                <c:pt idx="4752">
                  <c:v>0.19008000000000003</c:v>
                </c:pt>
                <c:pt idx="4753">
                  <c:v>0.19011999999999998</c:v>
                </c:pt>
                <c:pt idx="4754">
                  <c:v>0.19016000000000002</c:v>
                </c:pt>
                <c:pt idx="4755">
                  <c:v>0.19020000000000001</c:v>
                </c:pt>
                <c:pt idx="4756">
                  <c:v>0.19024000000000021</c:v>
                </c:pt>
                <c:pt idx="4757">
                  <c:v>0.19028</c:v>
                </c:pt>
                <c:pt idx="4758">
                  <c:v>0.19032000000000002</c:v>
                </c:pt>
                <c:pt idx="4759">
                  <c:v>0.19036000000000003</c:v>
                </c:pt>
                <c:pt idx="4760">
                  <c:v>0.19040000000000001</c:v>
                </c:pt>
                <c:pt idx="4761">
                  <c:v>0.19044000000000041</c:v>
                </c:pt>
                <c:pt idx="4762">
                  <c:v>0.19048000000000001</c:v>
                </c:pt>
                <c:pt idx="4763">
                  <c:v>0.19052000000000002</c:v>
                </c:pt>
                <c:pt idx="4764">
                  <c:v>0.19056000000000001</c:v>
                </c:pt>
                <c:pt idx="4765">
                  <c:v>0.19060000000000002</c:v>
                </c:pt>
                <c:pt idx="4766">
                  <c:v>0.19064</c:v>
                </c:pt>
                <c:pt idx="4767">
                  <c:v>0.19068000000000002</c:v>
                </c:pt>
                <c:pt idx="4768">
                  <c:v>0.19072000000000003</c:v>
                </c:pt>
                <c:pt idx="4769">
                  <c:v>0.19076000000000001</c:v>
                </c:pt>
                <c:pt idx="4770">
                  <c:v>0.19080000000000003</c:v>
                </c:pt>
                <c:pt idx="4771">
                  <c:v>0.19084000000000001</c:v>
                </c:pt>
                <c:pt idx="4772">
                  <c:v>0.19088000000000002</c:v>
                </c:pt>
                <c:pt idx="4773">
                  <c:v>0.19092000000000001</c:v>
                </c:pt>
                <c:pt idx="4774">
                  <c:v>0.19096000000000021</c:v>
                </c:pt>
                <c:pt idx="4775">
                  <c:v>0.191</c:v>
                </c:pt>
                <c:pt idx="4776">
                  <c:v>0.19104000000000004</c:v>
                </c:pt>
                <c:pt idx="4777">
                  <c:v>0.19108000000000003</c:v>
                </c:pt>
                <c:pt idx="4778">
                  <c:v>0.19111999999999998</c:v>
                </c:pt>
                <c:pt idx="4779">
                  <c:v>0.19116000000000002</c:v>
                </c:pt>
                <c:pt idx="4780">
                  <c:v>0.19120000000000001</c:v>
                </c:pt>
                <c:pt idx="4781">
                  <c:v>0.19124000000000024</c:v>
                </c:pt>
                <c:pt idx="4782">
                  <c:v>0.19128000000000001</c:v>
                </c:pt>
                <c:pt idx="4783">
                  <c:v>0.19132000000000002</c:v>
                </c:pt>
                <c:pt idx="4784">
                  <c:v>0.19136</c:v>
                </c:pt>
                <c:pt idx="4785">
                  <c:v>0.19140000000000001</c:v>
                </c:pt>
                <c:pt idx="4786">
                  <c:v>0.19144000000000044</c:v>
                </c:pt>
                <c:pt idx="4787">
                  <c:v>0.19148000000000001</c:v>
                </c:pt>
                <c:pt idx="4788">
                  <c:v>0.19152000000000002</c:v>
                </c:pt>
                <c:pt idx="4789">
                  <c:v>0.19156000000000001</c:v>
                </c:pt>
                <c:pt idx="4790">
                  <c:v>0.19160000000000002</c:v>
                </c:pt>
                <c:pt idx="4791">
                  <c:v>0.19164</c:v>
                </c:pt>
                <c:pt idx="4792">
                  <c:v>0.19168000000000002</c:v>
                </c:pt>
                <c:pt idx="4793">
                  <c:v>0.19172000000000003</c:v>
                </c:pt>
                <c:pt idx="4794">
                  <c:v>0.19176000000000001</c:v>
                </c:pt>
                <c:pt idx="4795">
                  <c:v>0.19180000000000003</c:v>
                </c:pt>
                <c:pt idx="4796">
                  <c:v>0.19184000000000001</c:v>
                </c:pt>
                <c:pt idx="4797">
                  <c:v>0.19188000000000002</c:v>
                </c:pt>
                <c:pt idx="4798">
                  <c:v>0.19192000000000001</c:v>
                </c:pt>
                <c:pt idx="4799">
                  <c:v>0.19196000000000021</c:v>
                </c:pt>
                <c:pt idx="4800">
                  <c:v>0.192</c:v>
                </c:pt>
                <c:pt idx="4801">
                  <c:v>0.19204000000000004</c:v>
                </c:pt>
                <c:pt idx="4802">
                  <c:v>0.19208000000000003</c:v>
                </c:pt>
                <c:pt idx="4803">
                  <c:v>0.19211999999999999</c:v>
                </c:pt>
                <c:pt idx="4804">
                  <c:v>0.19216000000000003</c:v>
                </c:pt>
                <c:pt idx="4805">
                  <c:v>0.19220000000000001</c:v>
                </c:pt>
                <c:pt idx="4806">
                  <c:v>0.19224000000000024</c:v>
                </c:pt>
                <c:pt idx="4807">
                  <c:v>0.19228000000000001</c:v>
                </c:pt>
                <c:pt idx="4808">
                  <c:v>0.19232000000000002</c:v>
                </c:pt>
                <c:pt idx="4809">
                  <c:v>0.19236</c:v>
                </c:pt>
                <c:pt idx="4810">
                  <c:v>0.19240000000000004</c:v>
                </c:pt>
                <c:pt idx="4811">
                  <c:v>0.19244000000000044</c:v>
                </c:pt>
                <c:pt idx="4812">
                  <c:v>0.19248000000000001</c:v>
                </c:pt>
                <c:pt idx="4813">
                  <c:v>0.19252000000000002</c:v>
                </c:pt>
                <c:pt idx="4814">
                  <c:v>0.19256000000000001</c:v>
                </c:pt>
                <c:pt idx="4815">
                  <c:v>0.19260000000000002</c:v>
                </c:pt>
                <c:pt idx="4816">
                  <c:v>0.19264000000000001</c:v>
                </c:pt>
                <c:pt idx="4817">
                  <c:v>0.19268000000000002</c:v>
                </c:pt>
                <c:pt idx="4818">
                  <c:v>0.19272</c:v>
                </c:pt>
                <c:pt idx="4819">
                  <c:v>0.19276000000000001</c:v>
                </c:pt>
                <c:pt idx="4820">
                  <c:v>0.19280000000000003</c:v>
                </c:pt>
                <c:pt idx="4821">
                  <c:v>0.19284000000000001</c:v>
                </c:pt>
                <c:pt idx="4822">
                  <c:v>0.19288000000000002</c:v>
                </c:pt>
                <c:pt idx="4823">
                  <c:v>0.19292000000000001</c:v>
                </c:pt>
                <c:pt idx="4824">
                  <c:v>0.19296000000000021</c:v>
                </c:pt>
                <c:pt idx="4825">
                  <c:v>0.193</c:v>
                </c:pt>
                <c:pt idx="4826">
                  <c:v>0.19304000000000004</c:v>
                </c:pt>
                <c:pt idx="4827">
                  <c:v>0.19308000000000003</c:v>
                </c:pt>
                <c:pt idx="4828">
                  <c:v>0.19311999999999999</c:v>
                </c:pt>
                <c:pt idx="4829">
                  <c:v>0.19316000000000003</c:v>
                </c:pt>
                <c:pt idx="4830">
                  <c:v>0.19320000000000001</c:v>
                </c:pt>
                <c:pt idx="4831">
                  <c:v>0.19324000000000024</c:v>
                </c:pt>
                <c:pt idx="4832">
                  <c:v>0.19328000000000001</c:v>
                </c:pt>
                <c:pt idx="4833">
                  <c:v>0.19332000000000002</c:v>
                </c:pt>
                <c:pt idx="4834">
                  <c:v>0.19336</c:v>
                </c:pt>
                <c:pt idx="4835">
                  <c:v>0.19340000000000004</c:v>
                </c:pt>
                <c:pt idx="4836">
                  <c:v>0.19344000000000044</c:v>
                </c:pt>
                <c:pt idx="4837">
                  <c:v>0.19348000000000001</c:v>
                </c:pt>
                <c:pt idx="4838">
                  <c:v>0.19352000000000003</c:v>
                </c:pt>
                <c:pt idx="4839">
                  <c:v>0.19356000000000001</c:v>
                </c:pt>
                <c:pt idx="4840">
                  <c:v>0.19360000000000002</c:v>
                </c:pt>
                <c:pt idx="4841">
                  <c:v>0.19364000000000001</c:v>
                </c:pt>
                <c:pt idx="4842">
                  <c:v>0.19368000000000002</c:v>
                </c:pt>
                <c:pt idx="4843">
                  <c:v>0.19372</c:v>
                </c:pt>
                <c:pt idx="4844">
                  <c:v>0.19376000000000004</c:v>
                </c:pt>
                <c:pt idx="4845">
                  <c:v>0.19380000000000003</c:v>
                </c:pt>
                <c:pt idx="4846">
                  <c:v>0.19384000000000001</c:v>
                </c:pt>
                <c:pt idx="4847">
                  <c:v>0.19388000000000002</c:v>
                </c:pt>
                <c:pt idx="4848">
                  <c:v>0.19392000000000001</c:v>
                </c:pt>
                <c:pt idx="4849">
                  <c:v>0.19396000000000024</c:v>
                </c:pt>
                <c:pt idx="4850">
                  <c:v>0.19400000000000001</c:v>
                </c:pt>
                <c:pt idx="4851">
                  <c:v>0.19404000000000021</c:v>
                </c:pt>
                <c:pt idx="4852">
                  <c:v>0.19408</c:v>
                </c:pt>
                <c:pt idx="4853">
                  <c:v>0.19411999999999999</c:v>
                </c:pt>
                <c:pt idx="4854">
                  <c:v>0.19416000000000003</c:v>
                </c:pt>
                <c:pt idx="4855">
                  <c:v>0.19420000000000001</c:v>
                </c:pt>
                <c:pt idx="4856">
                  <c:v>0.19424000000000041</c:v>
                </c:pt>
                <c:pt idx="4857">
                  <c:v>0.19428000000000001</c:v>
                </c:pt>
                <c:pt idx="4858">
                  <c:v>0.19432000000000002</c:v>
                </c:pt>
                <c:pt idx="4859">
                  <c:v>0.19436</c:v>
                </c:pt>
                <c:pt idx="4860">
                  <c:v>0.19440000000000004</c:v>
                </c:pt>
                <c:pt idx="4861">
                  <c:v>0.19444000000000064</c:v>
                </c:pt>
                <c:pt idx="4862">
                  <c:v>0.19448000000000001</c:v>
                </c:pt>
                <c:pt idx="4863">
                  <c:v>0.19452000000000003</c:v>
                </c:pt>
                <c:pt idx="4864">
                  <c:v>0.19456000000000001</c:v>
                </c:pt>
                <c:pt idx="4865">
                  <c:v>0.19460000000000002</c:v>
                </c:pt>
                <c:pt idx="4866">
                  <c:v>0.19464000000000001</c:v>
                </c:pt>
                <c:pt idx="4867">
                  <c:v>0.19468000000000002</c:v>
                </c:pt>
                <c:pt idx="4868">
                  <c:v>0.19472</c:v>
                </c:pt>
                <c:pt idx="4869">
                  <c:v>0.19476000000000004</c:v>
                </c:pt>
                <c:pt idx="4870">
                  <c:v>0.19480000000000003</c:v>
                </c:pt>
                <c:pt idx="4871">
                  <c:v>0.19484000000000001</c:v>
                </c:pt>
                <c:pt idx="4872">
                  <c:v>0.19488000000000003</c:v>
                </c:pt>
                <c:pt idx="4873">
                  <c:v>0.19492000000000001</c:v>
                </c:pt>
                <c:pt idx="4874">
                  <c:v>0.19496000000000024</c:v>
                </c:pt>
                <c:pt idx="4875">
                  <c:v>0.19500000000000001</c:v>
                </c:pt>
                <c:pt idx="4876">
                  <c:v>0.19504000000000021</c:v>
                </c:pt>
                <c:pt idx="4877">
                  <c:v>0.19508</c:v>
                </c:pt>
                <c:pt idx="4878">
                  <c:v>0.19512000000000002</c:v>
                </c:pt>
                <c:pt idx="4879">
                  <c:v>0.19516000000000003</c:v>
                </c:pt>
                <c:pt idx="4880">
                  <c:v>0.19520000000000001</c:v>
                </c:pt>
                <c:pt idx="4881">
                  <c:v>0.19524000000000041</c:v>
                </c:pt>
                <c:pt idx="4882">
                  <c:v>0.19528000000000001</c:v>
                </c:pt>
                <c:pt idx="4883">
                  <c:v>0.19532000000000002</c:v>
                </c:pt>
                <c:pt idx="4884">
                  <c:v>0.19536000000000001</c:v>
                </c:pt>
                <c:pt idx="4885">
                  <c:v>0.19540000000000021</c:v>
                </c:pt>
                <c:pt idx="4886">
                  <c:v>0.19544000000000061</c:v>
                </c:pt>
                <c:pt idx="4887">
                  <c:v>0.19548000000000001</c:v>
                </c:pt>
                <c:pt idx="4888">
                  <c:v>0.19552000000000003</c:v>
                </c:pt>
                <c:pt idx="4889">
                  <c:v>0.19556000000000001</c:v>
                </c:pt>
                <c:pt idx="4890">
                  <c:v>0.19560000000000002</c:v>
                </c:pt>
                <c:pt idx="4891">
                  <c:v>0.19564000000000001</c:v>
                </c:pt>
                <c:pt idx="4892">
                  <c:v>0.19568000000000002</c:v>
                </c:pt>
                <c:pt idx="4893">
                  <c:v>0.19572000000000001</c:v>
                </c:pt>
                <c:pt idx="4894">
                  <c:v>0.19576000000000021</c:v>
                </c:pt>
                <c:pt idx="4895">
                  <c:v>0.19580000000000003</c:v>
                </c:pt>
                <c:pt idx="4896">
                  <c:v>0.19584000000000001</c:v>
                </c:pt>
                <c:pt idx="4897">
                  <c:v>0.19588000000000003</c:v>
                </c:pt>
                <c:pt idx="4898">
                  <c:v>0.19592000000000001</c:v>
                </c:pt>
                <c:pt idx="4899">
                  <c:v>0.19596000000000041</c:v>
                </c:pt>
                <c:pt idx="4900">
                  <c:v>0.19600000000000001</c:v>
                </c:pt>
                <c:pt idx="4901">
                  <c:v>0.19604000000000021</c:v>
                </c:pt>
                <c:pt idx="4902">
                  <c:v>0.19608</c:v>
                </c:pt>
                <c:pt idx="4903">
                  <c:v>0.19612000000000002</c:v>
                </c:pt>
                <c:pt idx="4904">
                  <c:v>0.19616000000000003</c:v>
                </c:pt>
                <c:pt idx="4905">
                  <c:v>0.19620000000000001</c:v>
                </c:pt>
                <c:pt idx="4906">
                  <c:v>0.19624000000000041</c:v>
                </c:pt>
                <c:pt idx="4907">
                  <c:v>0.19628000000000001</c:v>
                </c:pt>
                <c:pt idx="4908">
                  <c:v>0.19632000000000002</c:v>
                </c:pt>
                <c:pt idx="4909">
                  <c:v>0.19636000000000001</c:v>
                </c:pt>
                <c:pt idx="4910">
                  <c:v>0.19640000000000021</c:v>
                </c:pt>
                <c:pt idx="4911">
                  <c:v>0.19644000000000061</c:v>
                </c:pt>
                <c:pt idx="4912">
                  <c:v>0.19648000000000004</c:v>
                </c:pt>
                <c:pt idx="4913">
                  <c:v>0.19652000000000003</c:v>
                </c:pt>
                <c:pt idx="4914">
                  <c:v>0.19656000000000001</c:v>
                </c:pt>
                <c:pt idx="4915">
                  <c:v>0.19660000000000002</c:v>
                </c:pt>
                <c:pt idx="4916">
                  <c:v>0.19664000000000001</c:v>
                </c:pt>
                <c:pt idx="4917">
                  <c:v>0.19668000000000002</c:v>
                </c:pt>
                <c:pt idx="4918">
                  <c:v>0.19672000000000001</c:v>
                </c:pt>
                <c:pt idx="4919">
                  <c:v>0.19676000000000021</c:v>
                </c:pt>
                <c:pt idx="4920">
                  <c:v>0.1968</c:v>
                </c:pt>
                <c:pt idx="4921">
                  <c:v>0.19684000000000001</c:v>
                </c:pt>
                <c:pt idx="4922">
                  <c:v>0.19688000000000003</c:v>
                </c:pt>
                <c:pt idx="4923">
                  <c:v>0.19692000000000001</c:v>
                </c:pt>
                <c:pt idx="4924">
                  <c:v>0.19696000000000041</c:v>
                </c:pt>
                <c:pt idx="4925">
                  <c:v>0.19700000000000001</c:v>
                </c:pt>
                <c:pt idx="4926">
                  <c:v>0.19704000000000021</c:v>
                </c:pt>
                <c:pt idx="4927">
                  <c:v>0.19708000000000001</c:v>
                </c:pt>
                <c:pt idx="4928">
                  <c:v>0.19712000000000002</c:v>
                </c:pt>
                <c:pt idx="4929">
                  <c:v>0.19716000000000003</c:v>
                </c:pt>
                <c:pt idx="4930">
                  <c:v>0.19720000000000001</c:v>
                </c:pt>
                <c:pt idx="4931">
                  <c:v>0.19724000000000041</c:v>
                </c:pt>
                <c:pt idx="4932">
                  <c:v>0.19728000000000001</c:v>
                </c:pt>
                <c:pt idx="4933">
                  <c:v>0.19732000000000002</c:v>
                </c:pt>
                <c:pt idx="4934">
                  <c:v>0.19736000000000001</c:v>
                </c:pt>
                <c:pt idx="4935">
                  <c:v>0.19740000000000021</c:v>
                </c:pt>
                <c:pt idx="4936">
                  <c:v>0.19744000000000073</c:v>
                </c:pt>
                <c:pt idx="4937">
                  <c:v>0.19748000000000004</c:v>
                </c:pt>
                <c:pt idx="4938">
                  <c:v>0.19752000000000003</c:v>
                </c:pt>
                <c:pt idx="4939">
                  <c:v>0.19756000000000001</c:v>
                </c:pt>
                <c:pt idx="4940">
                  <c:v>0.19760000000000003</c:v>
                </c:pt>
                <c:pt idx="4941">
                  <c:v>0.19764000000000001</c:v>
                </c:pt>
                <c:pt idx="4942">
                  <c:v>0.19768000000000002</c:v>
                </c:pt>
                <c:pt idx="4943">
                  <c:v>0.19772000000000001</c:v>
                </c:pt>
                <c:pt idx="4944">
                  <c:v>0.19776000000000021</c:v>
                </c:pt>
                <c:pt idx="4945">
                  <c:v>0.1978</c:v>
                </c:pt>
                <c:pt idx="4946">
                  <c:v>0.19784000000000004</c:v>
                </c:pt>
                <c:pt idx="4947">
                  <c:v>0.19788000000000003</c:v>
                </c:pt>
                <c:pt idx="4948">
                  <c:v>0.19792000000000001</c:v>
                </c:pt>
                <c:pt idx="4949">
                  <c:v>0.19796000000000041</c:v>
                </c:pt>
                <c:pt idx="4950">
                  <c:v>0.19800000000000001</c:v>
                </c:pt>
                <c:pt idx="4951">
                  <c:v>0.19804000000000024</c:v>
                </c:pt>
                <c:pt idx="4952">
                  <c:v>0.19808000000000001</c:v>
                </c:pt>
                <c:pt idx="4953">
                  <c:v>0.19812000000000002</c:v>
                </c:pt>
                <c:pt idx="4954">
                  <c:v>0.19816</c:v>
                </c:pt>
                <c:pt idx="4955">
                  <c:v>0.19820000000000004</c:v>
                </c:pt>
                <c:pt idx="4956">
                  <c:v>0.19824000000000044</c:v>
                </c:pt>
                <c:pt idx="4957">
                  <c:v>0.19828000000000001</c:v>
                </c:pt>
                <c:pt idx="4958">
                  <c:v>0.19832000000000002</c:v>
                </c:pt>
                <c:pt idx="4959">
                  <c:v>0.19836000000000001</c:v>
                </c:pt>
                <c:pt idx="4960">
                  <c:v>0.19840000000000024</c:v>
                </c:pt>
                <c:pt idx="4961">
                  <c:v>0.19844000000000073</c:v>
                </c:pt>
                <c:pt idx="4962">
                  <c:v>0.19848000000000021</c:v>
                </c:pt>
                <c:pt idx="4963">
                  <c:v>0.19852000000000003</c:v>
                </c:pt>
                <c:pt idx="4964">
                  <c:v>0.19856000000000001</c:v>
                </c:pt>
                <c:pt idx="4965">
                  <c:v>0.19860000000000003</c:v>
                </c:pt>
                <c:pt idx="4966">
                  <c:v>0.19864000000000001</c:v>
                </c:pt>
                <c:pt idx="4967">
                  <c:v>0.19868000000000002</c:v>
                </c:pt>
                <c:pt idx="4968">
                  <c:v>0.19872000000000001</c:v>
                </c:pt>
                <c:pt idx="4969">
                  <c:v>0.19876000000000021</c:v>
                </c:pt>
                <c:pt idx="4970">
                  <c:v>0.1988</c:v>
                </c:pt>
                <c:pt idx="4971">
                  <c:v>0.19884000000000004</c:v>
                </c:pt>
                <c:pt idx="4972">
                  <c:v>0.19888000000000003</c:v>
                </c:pt>
                <c:pt idx="4973">
                  <c:v>0.19892000000000001</c:v>
                </c:pt>
                <c:pt idx="4974">
                  <c:v>0.19896000000000041</c:v>
                </c:pt>
                <c:pt idx="4975">
                  <c:v>0.19900000000000001</c:v>
                </c:pt>
                <c:pt idx="4976">
                  <c:v>0.19904000000000024</c:v>
                </c:pt>
                <c:pt idx="4977">
                  <c:v>0.19908000000000001</c:v>
                </c:pt>
                <c:pt idx="4978">
                  <c:v>0.19912000000000002</c:v>
                </c:pt>
                <c:pt idx="4979">
                  <c:v>0.19916</c:v>
                </c:pt>
                <c:pt idx="4980">
                  <c:v>0.19920000000000004</c:v>
                </c:pt>
                <c:pt idx="4981">
                  <c:v>0.19924000000000044</c:v>
                </c:pt>
                <c:pt idx="4982">
                  <c:v>0.19928000000000001</c:v>
                </c:pt>
                <c:pt idx="4983">
                  <c:v>0.19932000000000002</c:v>
                </c:pt>
                <c:pt idx="4984">
                  <c:v>0.19936000000000001</c:v>
                </c:pt>
                <c:pt idx="4985">
                  <c:v>0.19940000000000024</c:v>
                </c:pt>
                <c:pt idx="4986">
                  <c:v>0.19944000000000073</c:v>
                </c:pt>
                <c:pt idx="4987">
                  <c:v>0.19948000000000021</c:v>
                </c:pt>
                <c:pt idx="4988">
                  <c:v>0.19952</c:v>
                </c:pt>
                <c:pt idx="4989">
                  <c:v>0.19956000000000004</c:v>
                </c:pt>
                <c:pt idx="4990">
                  <c:v>0.19960000000000003</c:v>
                </c:pt>
                <c:pt idx="4991">
                  <c:v>0.19964000000000001</c:v>
                </c:pt>
                <c:pt idx="4992">
                  <c:v>0.19968000000000002</c:v>
                </c:pt>
                <c:pt idx="4993">
                  <c:v>0.19972000000000001</c:v>
                </c:pt>
                <c:pt idx="4994">
                  <c:v>0.19976000000000024</c:v>
                </c:pt>
                <c:pt idx="4995">
                  <c:v>0.19980000000000001</c:v>
                </c:pt>
                <c:pt idx="4996">
                  <c:v>0.19984000000000021</c:v>
                </c:pt>
                <c:pt idx="4997">
                  <c:v>0.19988000000000003</c:v>
                </c:pt>
                <c:pt idx="4998">
                  <c:v>0.19992000000000001</c:v>
                </c:pt>
                <c:pt idx="4999">
                  <c:v>0.19996000000000044</c:v>
                </c:pt>
                <c:pt idx="5000">
                  <c:v>0.2</c:v>
                </c:pt>
                <c:pt idx="5001">
                  <c:v>0.20004000000000041</c:v>
                </c:pt>
                <c:pt idx="5002">
                  <c:v>0.20008000000000001</c:v>
                </c:pt>
                <c:pt idx="5003">
                  <c:v>0.20012000000000002</c:v>
                </c:pt>
                <c:pt idx="5004">
                  <c:v>0.20016</c:v>
                </c:pt>
                <c:pt idx="5005">
                  <c:v>0.20020000000000004</c:v>
                </c:pt>
                <c:pt idx="5006">
                  <c:v>0.20024000000000064</c:v>
                </c:pt>
                <c:pt idx="5007">
                  <c:v>0.20028000000000001</c:v>
                </c:pt>
                <c:pt idx="5008">
                  <c:v>0.20032000000000003</c:v>
                </c:pt>
                <c:pt idx="5009">
                  <c:v>0.20036000000000001</c:v>
                </c:pt>
                <c:pt idx="5010">
                  <c:v>0.20040000000000024</c:v>
                </c:pt>
                <c:pt idx="5011">
                  <c:v>0.20044000000000073</c:v>
                </c:pt>
                <c:pt idx="5012">
                  <c:v>0.20048000000000021</c:v>
                </c:pt>
                <c:pt idx="5013">
                  <c:v>0.20052</c:v>
                </c:pt>
                <c:pt idx="5014">
                  <c:v>0.20056000000000004</c:v>
                </c:pt>
                <c:pt idx="5015">
                  <c:v>0.20060000000000003</c:v>
                </c:pt>
                <c:pt idx="5016">
                  <c:v>0.20064000000000001</c:v>
                </c:pt>
                <c:pt idx="5017">
                  <c:v>0.20068000000000003</c:v>
                </c:pt>
                <c:pt idx="5018">
                  <c:v>0.20072000000000001</c:v>
                </c:pt>
                <c:pt idx="5019">
                  <c:v>0.20076000000000024</c:v>
                </c:pt>
                <c:pt idx="5020">
                  <c:v>0.20080000000000001</c:v>
                </c:pt>
                <c:pt idx="5021">
                  <c:v>0.20084000000000021</c:v>
                </c:pt>
                <c:pt idx="5022">
                  <c:v>0.20088</c:v>
                </c:pt>
                <c:pt idx="5023">
                  <c:v>0.20092000000000004</c:v>
                </c:pt>
                <c:pt idx="5024">
                  <c:v>0.20096000000000044</c:v>
                </c:pt>
                <c:pt idx="5025">
                  <c:v>0.20100000000000001</c:v>
                </c:pt>
                <c:pt idx="5026">
                  <c:v>0.20104000000000041</c:v>
                </c:pt>
                <c:pt idx="5027">
                  <c:v>0.20108000000000001</c:v>
                </c:pt>
                <c:pt idx="5028">
                  <c:v>0.20112000000000002</c:v>
                </c:pt>
                <c:pt idx="5029">
                  <c:v>0.20116000000000001</c:v>
                </c:pt>
                <c:pt idx="5030">
                  <c:v>0.20120000000000021</c:v>
                </c:pt>
                <c:pt idx="5031">
                  <c:v>0.20124000000000064</c:v>
                </c:pt>
                <c:pt idx="5032">
                  <c:v>0.20128000000000001</c:v>
                </c:pt>
                <c:pt idx="5033">
                  <c:v>0.20132000000000003</c:v>
                </c:pt>
                <c:pt idx="5034">
                  <c:v>0.20136000000000001</c:v>
                </c:pt>
                <c:pt idx="5035">
                  <c:v>0.20140000000000041</c:v>
                </c:pt>
                <c:pt idx="5036">
                  <c:v>0.20144000000000073</c:v>
                </c:pt>
                <c:pt idx="5037">
                  <c:v>0.20148000000000021</c:v>
                </c:pt>
                <c:pt idx="5038">
                  <c:v>0.20152</c:v>
                </c:pt>
                <c:pt idx="5039">
                  <c:v>0.20156000000000004</c:v>
                </c:pt>
                <c:pt idx="5040">
                  <c:v>0.20160000000000003</c:v>
                </c:pt>
                <c:pt idx="5041">
                  <c:v>0.20164000000000001</c:v>
                </c:pt>
                <c:pt idx="5042">
                  <c:v>0.20168000000000003</c:v>
                </c:pt>
                <c:pt idx="5043">
                  <c:v>0.20172000000000001</c:v>
                </c:pt>
                <c:pt idx="5044">
                  <c:v>0.20176000000000024</c:v>
                </c:pt>
                <c:pt idx="5045">
                  <c:v>0.20180000000000001</c:v>
                </c:pt>
                <c:pt idx="5046">
                  <c:v>0.20184000000000021</c:v>
                </c:pt>
                <c:pt idx="5047">
                  <c:v>0.20188</c:v>
                </c:pt>
                <c:pt idx="5048">
                  <c:v>0.20192000000000004</c:v>
                </c:pt>
                <c:pt idx="5049">
                  <c:v>0.20196000000000044</c:v>
                </c:pt>
                <c:pt idx="5050">
                  <c:v>0.20200000000000001</c:v>
                </c:pt>
                <c:pt idx="5051">
                  <c:v>0.20204000000000041</c:v>
                </c:pt>
                <c:pt idx="5052">
                  <c:v>0.20208000000000001</c:v>
                </c:pt>
                <c:pt idx="5053">
                  <c:v>0.20212000000000002</c:v>
                </c:pt>
                <c:pt idx="5054">
                  <c:v>0.20216000000000001</c:v>
                </c:pt>
                <c:pt idx="5055">
                  <c:v>0.20220000000000021</c:v>
                </c:pt>
                <c:pt idx="5056">
                  <c:v>0.20224000000000061</c:v>
                </c:pt>
                <c:pt idx="5057">
                  <c:v>0.20228000000000004</c:v>
                </c:pt>
                <c:pt idx="5058">
                  <c:v>0.20232000000000003</c:v>
                </c:pt>
                <c:pt idx="5059">
                  <c:v>0.20236000000000001</c:v>
                </c:pt>
                <c:pt idx="5060">
                  <c:v>0.20240000000000041</c:v>
                </c:pt>
                <c:pt idx="5061">
                  <c:v>0.20244000000000073</c:v>
                </c:pt>
                <c:pt idx="5062">
                  <c:v>0.20248000000000024</c:v>
                </c:pt>
                <c:pt idx="5063">
                  <c:v>0.20252000000000001</c:v>
                </c:pt>
                <c:pt idx="5064">
                  <c:v>0.20256000000000021</c:v>
                </c:pt>
                <c:pt idx="5065">
                  <c:v>0.20260000000000003</c:v>
                </c:pt>
                <c:pt idx="5066">
                  <c:v>0.20264000000000001</c:v>
                </c:pt>
                <c:pt idx="5067">
                  <c:v>0.20268000000000003</c:v>
                </c:pt>
                <c:pt idx="5068">
                  <c:v>0.20272000000000001</c:v>
                </c:pt>
                <c:pt idx="5069">
                  <c:v>0.20276000000000041</c:v>
                </c:pt>
                <c:pt idx="5070">
                  <c:v>0.20280000000000001</c:v>
                </c:pt>
                <c:pt idx="5071">
                  <c:v>0.20284000000000021</c:v>
                </c:pt>
                <c:pt idx="5072">
                  <c:v>0.20288</c:v>
                </c:pt>
                <c:pt idx="5073">
                  <c:v>0.20292000000000004</c:v>
                </c:pt>
                <c:pt idx="5074">
                  <c:v>0.20296000000000064</c:v>
                </c:pt>
                <c:pt idx="5075">
                  <c:v>0.20300000000000001</c:v>
                </c:pt>
                <c:pt idx="5076">
                  <c:v>0.20304000000000041</c:v>
                </c:pt>
                <c:pt idx="5077">
                  <c:v>0.20308000000000001</c:v>
                </c:pt>
                <c:pt idx="5078">
                  <c:v>0.20312000000000002</c:v>
                </c:pt>
                <c:pt idx="5079">
                  <c:v>0.20316000000000001</c:v>
                </c:pt>
                <c:pt idx="5080">
                  <c:v>0.20320000000000021</c:v>
                </c:pt>
                <c:pt idx="5081">
                  <c:v>0.20324000000000064</c:v>
                </c:pt>
                <c:pt idx="5082">
                  <c:v>0.20328000000000004</c:v>
                </c:pt>
                <c:pt idx="5083">
                  <c:v>0.20332000000000003</c:v>
                </c:pt>
                <c:pt idx="5084">
                  <c:v>0.20336000000000001</c:v>
                </c:pt>
                <c:pt idx="5085">
                  <c:v>0.20340000000000041</c:v>
                </c:pt>
                <c:pt idx="5086">
                  <c:v>0.20344000000000079</c:v>
                </c:pt>
                <c:pt idx="5087">
                  <c:v>0.20348000000000024</c:v>
                </c:pt>
                <c:pt idx="5088">
                  <c:v>0.20352000000000001</c:v>
                </c:pt>
                <c:pt idx="5089">
                  <c:v>0.20356000000000021</c:v>
                </c:pt>
                <c:pt idx="5090">
                  <c:v>0.2036</c:v>
                </c:pt>
                <c:pt idx="5091">
                  <c:v>0.20364000000000004</c:v>
                </c:pt>
                <c:pt idx="5092">
                  <c:v>0.20368000000000003</c:v>
                </c:pt>
                <c:pt idx="5093">
                  <c:v>0.20372000000000001</c:v>
                </c:pt>
                <c:pt idx="5094">
                  <c:v>0.20376000000000041</c:v>
                </c:pt>
                <c:pt idx="5095">
                  <c:v>0.20380000000000001</c:v>
                </c:pt>
                <c:pt idx="5096">
                  <c:v>0.20384000000000024</c:v>
                </c:pt>
                <c:pt idx="5097">
                  <c:v>0.20388000000000001</c:v>
                </c:pt>
                <c:pt idx="5098">
                  <c:v>0.20392000000000021</c:v>
                </c:pt>
                <c:pt idx="5099">
                  <c:v>0.20396000000000064</c:v>
                </c:pt>
                <c:pt idx="5100">
                  <c:v>0.20400000000000001</c:v>
                </c:pt>
                <c:pt idx="5101">
                  <c:v>0.20404000000000044</c:v>
                </c:pt>
                <c:pt idx="5102">
                  <c:v>0.20408000000000001</c:v>
                </c:pt>
                <c:pt idx="5103">
                  <c:v>0.20412000000000002</c:v>
                </c:pt>
                <c:pt idx="5104">
                  <c:v>0.20416000000000001</c:v>
                </c:pt>
                <c:pt idx="5105">
                  <c:v>0.20420000000000021</c:v>
                </c:pt>
                <c:pt idx="5106">
                  <c:v>0.20424000000000073</c:v>
                </c:pt>
                <c:pt idx="5107">
                  <c:v>0.20428000000000004</c:v>
                </c:pt>
                <c:pt idx="5108">
                  <c:v>0.20432000000000003</c:v>
                </c:pt>
                <c:pt idx="5109">
                  <c:v>0.20436000000000001</c:v>
                </c:pt>
                <c:pt idx="5110">
                  <c:v>0.20440000000000041</c:v>
                </c:pt>
                <c:pt idx="5111">
                  <c:v>0.20444000000000082</c:v>
                </c:pt>
                <c:pt idx="5112">
                  <c:v>0.20448000000000024</c:v>
                </c:pt>
                <c:pt idx="5113">
                  <c:v>0.20452000000000001</c:v>
                </c:pt>
                <c:pt idx="5114">
                  <c:v>0.20456000000000021</c:v>
                </c:pt>
                <c:pt idx="5115">
                  <c:v>0.2046</c:v>
                </c:pt>
                <c:pt idx="5116">
                  <c:v>0.20464000000000004</c:v>
                </c:pt>
                <c:pt idx="5117">
                  <c:v>0.20468000000000003</c:v>
                </c:pt>
                <c:pt idx="5118">
                  <c:v>0.20472000000000001</c:v>
                </c:pt>
                <c:pt idx="5119">
                  <c:v>0.20476000000000041</c:v>
                </c:pt>
                <c:pt idx="5120">
                  <c:v>0.20480000000000001</c:v>
                </c:pt>
                <c:pt idx="5121">
                  <c:v>0.20484000000000024</c:v>
                </c:pt>
                <c:pt idx="5122">
                  <c:v>0.20488000000000001</c:v>
                </c:pt>
                <c:pt idx="5123">
                  <c:v>0.20492000000000021</c:v>
                </c:pt>
                <c:pt idx="5124">
                  <c:v>0.20496000000000061</c:v>
                </c:pt>
                <c:pt idx="5125">
                  <c:v>0.20500000000000004</c:v>
                </c:pt>
                <c:pt idx="5126">
                  <c:v>0.20504000000000044</c:v>
                </c:pt>
                <c:pt idx="5127">
                  <c:v>0.20508000000000001</c:v>
                </c:pt>
                <c:pt idx="5128">
                  <c:v>0.20512000000000002</c:v>
                </c:pt>
                <c:pt idx="5129">
                  <c:v>0.20516000000000001</c:v>
                </c:pt>
                <c:pt idx="5130">
                  <c:v>0.20520000000000024</c:v>
                </c:pt>
                <c:pt idx="5131">
                  <c:v>0.20524000000000073</c:v>
                </c:pt>
                <c:pt idx="5132">
                  <c:v>0.20528000000000021</c:v>
                </c:pt>
                <c:pt idx="5133">
                  <c:v>0.20532000000000003</c:v>
                </c:pt>
                <c:pt idx="5134">
                  <c:v>0.20536000000000001</c:v>
                </c:pt>
                <c:pt idx="5135">
                  <c:v>0.20540000000000044</c:v>
                </c:pt>
                <c:pt idx="5136">
                  <c:v>0.20544000000000082</c:v>
                </c:pt>
                <c:pt idx="5137">
                  <c:v>0.20548000000000041</c:v>
                </c:pt>
                <c:pt idx="5138">
                  <c:v>0.20552000000000001</c:v>
                </c:pt>
                <c:pt idx="5139">
                  <c:v>0.20556000000000021</c:v>
                </c:pt>
                <c:pt idx="5140">
                  <c:v>0.2056</c:v>
                </c:pt>
                <c:pt idx="5141">
                  <c:v>0.20564000000000004</c:v>
                </c:pt>
                <c:pt idx="5142">
                  <c:v>0.20568000000000003</c:v>
                </c:pt>
                <c:pt idx="5143">
                  <c:v>0.20572000000000001</c:v>
                </c:pt>
                <c:pt idx="5144">
                  <c:v>0.20576000000000041</c:v>
                </c:pt>
                <c:pt idx="5145">
                  <c:v>0.20580000000000001</c:v>
                </c:pt>
                <c:pt idx="5146">
                  <c:v>0.20584000000000024</c:v>
                </c:pt>
                <c:pt idx="5147">
                  <c:v>0.20588000000000001</c:v>
                </c:pt>
                <c:pt idx="5148">
                  <c:v>0.20592000000000021</c:v>
                </c:pt>
                <c:pt idx="5149">
                  <c:v>0.20596000000000067</c:v>
                </c:pt>
                <c:pt idx="5150">
                  <c:v>0.20600000000000004</c:v>
                </c:pt>
                <c:pt idx="5151">
                  <c:v>0.20604000000000064</c:v>
                </c:pt>
                <c:pt idx="5152">
                  <c:v>0.20608000000000001</c:v>
                </c:pt>
                <c:pt idx="5153">
                  <c:v>0.20612000000000003</c:v>
                </c:pt>
                <c:pt idx="5154">
                  <c:v>0.20616000000000001</c:v>
                </c:pt>
                <c:pt idx="5155">
                  <c:v>0.20620000000000024</c:v>
                </c:pt>
                <c:pt idx="5156">
                  <c:v>0.20624000000000073</c:v>
                </c:pt>
                <c:pt idx="5157">
                  <c:v>0.20628000000000021</c:v>
                </c:pt>
                <c:pt idx="5158">
                  <c:v>0.20632</c:v>
                </c:pt>
                <c:pt idx="5159">
                  <c:v>0.20636000000000004</c:v>
                </c:pt>
                <c:pt idx="5160">
                  <c:v>0.20640000000000044</c:v>
                </c:pt>
                <c:pt idx="5161">
                  <c:v>0.20644000000000082</c:v>
                </c:pt>
                <c:pt idx="5162">
                  <c:v>0.20648000000000041</c:v>
                </c:pt>
                <c:pt idx="5163">
                  <c:v>0.20652000000000001</c:v>
                </c:pt>
                <c:pt idx="5164">
                  <c:v>0.20656000000000024</c:v>
                </c:pt>
                <c:pt idx="5165">
                  <c:v>0.20660000000000001</c:v>
                </c:pt>
                <c:pt idx="5166">
                  <c:v>0.20664000000000021</c:v>
                </c:pt>
                <c:pt idx="5167">
                  <c:v>0.20668000000000003</c:v>
                </c:pt>
                <c:pt idx="5168">
                  <c:v>0.20672000000000001</c:v>
                </c:pt>
                <c:pt idx="5169">
                  <c:v>0.20676000000000044</c:v>
                </c:pt>
                <c:pt idx="5170">
                  <c:v>0.20680000000000001</c:v>
                </c:pt>
                <c:pt idx="5171">
                  <c:v>0.20684000000000041</c:v>
                </c:pt>
                <c:pt idx="5172">
                  <c:v>0.20688000000000001</c:v>
                </c:pt>
                <c:pt idx="5173">
                  <c:v>0.20692000000000021</c:v>
                </c:pt>
                <c:pt idx="5174">
                  <c:v>0.20696000000000073</c:v>
                </c:pt>
                <c:pt idx="5175">
                  <c:v>0.20700000000000021</c:v>
                </c:pt>
                <c:pt idx="5176">
                  <c:v>0.20704000000000064</c:v>
                </c:pt>
                <c:pt idx="5177">
                  <c:v>0.20708000000000001</c:v>
                </c:pt>
                <c:pt idx="5178">
                  <c:v>0.20712000000000003</c:v>
                </c:pt>
                <c:pt idx="5179">
                  <c:v>0.20716000000000001</c:v>
                </c:pt>
                <c:pt idx="5180">
                  <c:v>0.20720000000000041</c:v>
                </c:pt>
                <c:pt idx="5181">
                  <c:v>0.20724000000000073</c:v>
                </c:pt>
                <c:pt idx="5182">
                  <c:v>0.20728000000000021</c:v>
                </c:pt>
                <c:pt idx="5183">
                  <c:v>0.20732</c:v>
                </c:pt>
                <c:pt idx="5184">
                  <c:v>0.20736000000000004</c:v>
                </c:pt>
                <c:pt idx="5185">
                  <c:v>0.20740000000000064</c:v>
                </c:pt>
                <c:pt idx="5186">
                  <c:v>0.20744000000000082</c:v>
                </c:pt>
                <c:pt idx="5187">
                  <c:v>0.20748000000000041</c:v>
                </c:pt>
                <c:pt idx="5188">
                  <c:v>0.20752000000000001</c:v>
                </c:pt>
                <c:pt idx="5189">
                  <c:v>0.20756000000000024</c:v>
                </c:pt>
                <c:pt idx="5190">
                  <c:v>0.20760000000000001</c:v>
                </c:pt>
                <c:pt idx="5191">
                  <c:v>0.20764000000000021</c:v>
                </c:pt>
                <c:pt idx="5192">
                  <c:v>0.20768</c:v>
                </c:pt>
                <c:pt idx="5193">
                  <c:v>0.20772000000000004</c:v>
                </c:pt>
                <c:pt idx="5194">
                  <c:v>0.20776000000000044</c:v>
                </c:pt>
                <c:pt idx="5195">
                  <c:v>0.20780000000000001</c:v>
                </c:pt>
                <c:pt idx="5196">
                  <c:v>0.20784000000000041</c:v>
                </c:pt>
                <c:pt idx="5197">
                  <c:v>0.20788000000000001</c:v>
                </c:pt>
                <c:pt idx="5198">
                  <c:v>0.20792000000000024</c:v>
                </c:pt>
                <c:pt idx="5199">
                  <c:v>0.20796000000000073</c:v>
                </c:pt>
                <c:pt idx="5200">
                  <c:v>0.20800000000000021</c:v>
                </c:pt>
                <c:pt idx="5201">
                  <c:v>0.20804000000000064</c:v>
                </c:pt>
                <c:pt idx="5202">
                  <c:v>0.20808000000000001</c:v>
                </c:pt>
                <c:pt idx="5203">
                  <c:v>0.20812000000000003</c:v>
                </c:pt>
                <c:pt idx="5204">
                  <c:v>0.20816000000000001</c:v>
                </c:pt>
                <c:pt idx="5205">
                  <c:v>0.20820000000000041</c:v>
                </c:pt>
                <c:pt idx="5206">
                  <c:v>0.20824000000000073</c:v>
                </c:pt>
                <c:pt idx="5207">
                  <c:v>0.20828000000000021</c:v>
                </c:pt>
                <c:pt idx="5208">
                  <c:v>0.20832000000000001</c:v>
                </c:pt>
                <c:pt idx="5209">
                  <c:v>0.20836000000000021</c:v>
                </c:pt>
                <c:pt idx="5210">
                  <c:v>0.20840000000000064</c:v>
                </c:pt>
                <c:pt idx="5211">
                  <c:v>0.20844000000000082</c:v>
                </c:pt>
                <c:pt idx="5212">
                  <c:v>0.20848000000000041</c:v>
                </c:pt>
                <c:pt idx="5213">
                  <c:v>0.20852000000000001</c:v>
                </c:pt>
                <c:pt idx="5214">
                  <c:v>0.20856000000000041</c:v>
                </c:pt>
                <c:pt idx="5215">
                  <c:v>0.20860000000000001</c:v>
                </c:pt>
                <c:pt idx="5216">
                  <c:v>0.20864000000000021</c:v>
                </c:pt>
                <c:pt idx="5217">
                  <c:v>0.20868</c:v>
                </c:pt>
                <c:pt idx="5218">
                  <c:v>0.20872000000000004</c:v>
                </c:pt>
                <c:pt idx="5219">
                  <c:v>0.20876000000000064</c:v>
                </c:pt>
                <c:pt idx="5220">
                  <c:v>0.20880000000000001</c:v>
                </c:pt>
                <c:pt idx="5221">
                  <c:v>0.20884000000000041</c:v>
                </c:pt>
                <c:pt idx="5222">
                  <c:v>0.20888000000000001</c:v>
                </c:pt>
                <c:pt idx="5223">
                  <c:v>0.20892000000000024</c:v>
                </c:pt>
                <c:pt idx="5224">
                  <c:v>0.20896000000000073</c:v>
                </c:pt>
                <c:pt idx="5225">
                  <c:v>0.20900000000000021</c:v>
                </c:pt>
                <c:pt idx="5226">
                  <c:v>0.20904000000000061</c:v>
                </c:pt>
                <c:pt idx="5227">
                  <c:v>0.20908000000000004</c:v>
                </c:pt>
                <c:pt idx="5228">
                  <c:v>0.20912000000000003</c:v>
                </c:pt>
                <c:pt idx="5229">
                  <c:v>0.20916000000000001</c:v>
                </c:pt>
                <c:pt idx="5230">
                  <c:v>0.20920000000000041</c:v>
                </c:pt>
                <c:pt idx="5231">
                  <c:v>0.20924000000000073</c:v>
                </c:pt>
                <c:pt idx="5232">
                  <c:v>0.20928000000000024</c:v>
                </c:pt>
                <c:pt idx="5233">
                  <c:v>0.20932000000000001</c:v>
                </c:pt>
                <c:pt idx="5234">
                  <c:v>0.20936000000000021</c:v>
                </c:pt>
                <c:pt idx="5235">
                  <c:v>0.20940000000000064</c:v>
                </c:pt>
                <c:pt idx="5236">
                  <c:v>0.20944000000000088</c:v>
                </c:pt>
                <c:pt idx="5237">
                  <c:v>0.20948000000000044</c:v>
                </c:pt>
                <c:pt idx="5238">
                  <c:v>0.20952000000000001</c:v>
                </c:pt>
                <c:pt idx="5239">
                  <c:v>0.20956000000000041</c:v>
                </c:pt>
                <c:pt idx="5240">
                  <c:v>0.20960000000000001</c:v>
                </c:pt>
                <c:pt idx="5241">
                  <c:v>0.20964000000000024</c:v>
                </c:pt>
                <c:pt idx="5242">
                  <c:v>0.20968000000000001</c:v>
                </c:pt>
                <c:pt idx="5243">
                  <c:v>0.20972000000000021</c:v>
                </c:pt>
                <c:pt idx="5244">
                  <c:v>0.20976000000000064</c:v>
                </c:pt>
                <c:pt idx="5245">
                  <c:v>0.20980000000000001</c:v>
                </c:pt>
                <c:pt idx="5246">
                  <c:v>0.20984000000000044</c:v>
                </c:pt>
                <c:pt idx="5247">
                  <c:v>0.20988000000000001</c:v>
                </c:pt>
                <c:pt idx="5248">
                  <c:v>0.20992000000000041</c:v>
                </c:pt>
                <c:pt idx="5249">
                  <c:v>0.20996000000000073</c:v>
                </c:pt>
                <c:pt idx="5250">
                  <c:v>0.21000000000000021</c:v>
                </c:pt>
                <c:pt idx="5251">
                  <c:v>0.21004000000000073</c:v>
                </c:pt>
                <c:pt idx="5252">
                  <c:v>0.21008000000000004</c:v>
                </c:pt>
                <c:pt idx="5253">
                  <c:v>0.21012000000000003</c:v>
                </c:pt>
                <c:pt idx="5254">
                  <c:v>0.21016000000000001</c:v>
                </c:pt>
                <c:pt idx="5255">
                  <c:v>0.21020000000000041</c:v>
                </c:pt>
                <c:pt idx="5256">
                  <c:v>0.21024000000000082</c:v>
                </c:pt>
                <c:pt idx="5257">
                  <c:v>0.21028000000000024</c:v>
                </c:pt>
                <c:pt idx="5258">
                  <c:v>0.21032000000000001</c:v>
                </c:pt>
                <c:pt idx="5259">
                  <c:v>0.21036000000000021</c:v>
                </c:pt>
                <c:pt idx="5260">
                  <c:v>0.21040000000000061</c:v>
                </c:pt>
                <c:pt idx="5261">
                  <c:v>0.21044000000000099</c:v>
                </c:pt>
                <c:pt idx="5262">
                  <c:v>0.21048000000000044</c:v>
                </c:pt>
                <c:pt idx="5263">
                  <c:v>0.21052000000000001</c:v>
                </c:pt>
                <c:pt idx="5264">
                  <c:v>0.21056000000000041</c:v>
                </c:pt>
                <c:pt idx="5265">
                  <c:v>0.21060000000000001</c:v>
                </c:pt>
                <c:pt idx="5266">
                  <c:v>0.21064000000000024</c:v>
                </c:pt>
                <c:pt idx="5267">
                  <c:v>0.21068000000000001</c:v>
                </c:pt>
                <c:pt idx="5268">
                  <c:v>0.21072000000000021</c:v>
                </c:pt>
                <c:pt idx="5269">
                  <c:v>0.21076000000000064</c:v>
                </c:pt>
                <c:pt idx="5270">
                  <c:v>0.21080000000000004</c:v>
                </c:pt>
                <c:pt idx="5271">
                  <c:v>0.21084000000000044</c:v>
                </c:pt>
                <c:pt idx="5272">
                  <c:v>0.21088000000000001</c:v>
                </c:pt>
                <c:pt idx="5273">
                  <c:v>0.21092000000000041</c:v>
                </c:pt>
                <c:pt idx="5274">
                  <c:v>0.21096000000000073</c:v>
                </c:pt>
                <c:pt idx="5275">
                  <c:v>0.21100000000000024</c:v>
                </c:pt>
                <c:pt idx="5276">
                  <c:v>0.21104000000000073</c:v>
                </c:pt>
                <c:pt idx="5277">
                  <c:v>0.21108000000000021</c:v>
                </c:pt>
                <c:pt idx="5278">
                  <c:v>0.21112000000000003</c:v>
                </c:pt>
                <c:pt idx="5279">
                  <c:v>0.21116000000000001</c:v>
                </c:pt>
                <c:pt idx="5280">
                  <c:v>0.21120000000000044</c:v>
                </c:pt>
                <c:pt idx="5281">
                  <c:v>0.21124000000000082</c:v>
                </c:pt>
                <c:pt idx="5282">
                  <c:v>0.21128000000000041</c:v>
                </c:pt>
                <c:pt idx="5283">
                  <c:v>0.21132000000000001</c:v>
                </c:pt>
                <c:pt idx="5284">
                  <c:v>0.21136000000000021</c:v>
                </c:pt>
                <c:pt idx="5285">
                  <c:v>0.21140000000000073</c:v>
                </c:pt>
                <c:pt idx="5286">
                  <c:v>0.21144000000000099</c:v>
                </c:pt>
                <c:pt idx="5287">
                  <c:v>0.21148000000000064</c:v>
                </c:pt>
                <c:pt idx="5288">
                  <c:v>0.21152000000000001</c:v>
                </c:pt>
                <c:pt idx="5289">
                  <c:v>0.21156000000000041</c:v>
                </c:pt>
                <c:pt idx="5290">
                  <c:v>0.21160000000000001</c:v>
                </c:pt>
                <c:pt idx="5291">
                  <c:v>0.21164000000000024</c:v>
                </c:pt>
                <c:pt idx="5292">
                  <c:v>0.21168000000000001</c:v>
                </c:pt>
                <c:pt idx="5293">
                  <c:v>0.21172000000000021</c:v>
                </c:pt>
                <c:pt idx="5294">
                  <c:v>0.21176000000000061</c:v>
                </c:pt>
                <c:pt idx="5295">
                  <c:v>0.21180000000000004</c:v>
                </c:pt>
                <c:pt idx="5296">
                  <c:v>0.21184000000000044</c:v>
                </c:pt>
                <c:pt idx="5297">
                  <c:v>0.21188000000000001</c:v>
                </c:pt>
                <c:pt idx="5298">
                  <c:v>0.21192000000000041</c:v>
                </c:pt>
                <c:pt idx="5299">
                  <c:v>0.21196000000000076</c:v>
                </c:pt>
                <c:pt idx="5300">
                  <c:v>0.21200000000000024</c:v>
                </c:pt>
                <c:pt idx="5301">
                  <c:v>0.21204000000000073</c:v>
                </c:pt>
                <c:pt idx="5302">
                  <c:v>0.21208000000000021</c:v>
                </c:pt>
                <c:pt idx="5303">
                  <c:v>0.21212000000000003</c:v>
                </c:pt>
                <c:pt idx="5304">
                  <c:v>0.21216000000000004</c:v>
                </c:pt>
                <c:pt idx="5305">
                  <c:v>0.21220000000000044</c:v>
                </c:pt>
                <c:pt idx="5306">
                  <c:v>0.21224000000000082</c:v>
                </c:pt>
                <c:pt idx="5307">
                  <c:v>0.21228000000000041</c:v>
                </c:pt>
                <c:pt idx="5308">
                  <c:v>0.21232000000000001</c:v>
                </c:pt>
                <c:pt idx="5309">
                  <c:v>0.21236000000000024</c:v>
                </c:pt>
                <c:pt idx="5310">
                  <c:v>0.21240000000000073</c:v>
                </c:pt>
                <c:pt idx="5311">
                  <c:v>0.21244000000000099</c:v>
                </c:pt>
                <c:pt idx="5312">
                  <c:v>0.21248000000000064</c:v>
                </c:pt>
                <c:pt idx="5313">
                  <c:v>0.21252000000000001</c:v>
                </c:pt>
                <c:pt idx="5314">
                  <c:v>0.21256000000000044</c:v>
                </c:pt>
                <c:pt idx="5315">
                  <c:v>0.21260000000000001</c:v>
                </c:pt>
                <c:pt idx="5316">
                  <c:v>0.21264000000000041</c:v>
                </c:pt>
                <c:pt idx="5317">
                  <c:v>0.21268000000000001</c:v>
                </c:pt>
                <c:pt idx="5318">
                  <c:v>0.21272000000000021</c:v>
                </c:pt>
                <c:pt idx="5319">
                  <c:v>0.21276000000000073</c:v>
                </c:pt>
                <c:pt idx="5320">
                  <c:v>0.21280000000000004</c:v>
                </c:pt>
                <c:pt idx="5321">
                  <c:v>0.21284000000000064</c:v>
                </c:pt>
                <c:pt idx="5322">
                  <c:v>0.21288000000000001</c:v>
                </c:pt>
                <c:pt idx="5323">
                  <c:v>0.21292000000000041</c:v>
                </c:pt>
                <c:pt idx="5324">
                  <c:v>0.21296000000000082</c:v>
                </c:pt>
                <c:pt idx="5325">
                  <c:v>0.21300000000000024</c:v>
                </c:pt>
                <c:pt idx="5326">
                  <c:v>0.21304000000000073</c:v>
                </c:pt>
                <c:pt idx="5327">
                  <c:v>0.21308000000000021</c:v>
                </c:pt>
                <c:pt idx="5328">
                  <c:v>0.21312</c:v>
                </c:pt>
                <c:pt idx="5329">
                  <c:v>0.21316000000000004</c:v>
                </c:pt>
                <c:pt idx="5330">
                  <c:v>0.21320000000000044</c:v>
                </c:pt>
                <c:pt idx="5331">
                  <c:v>0.21324000000000082</c:v>
                </c:pt>
                <c:pt idx="5332">
                  <c:v>0.21328000000000041</c:v>
                </c:pt>
                <c:pt idx="5333">
                  <c:v>0.21332000000000001</c:v>
                </c:pt>
                <c:pt idx="5334">
                  <c:v>0.21336000000000024</c:v>
                </c:pt>
                <c:pt idx="5335">
                  <c:v>0.21340000000000073</c:v>
                </c:pt>
                <c:pt idx="5336">
                  <c:v>0.21344000000000099</c:v>
                </c:pt>
                <c:pt idx="5337">
                  <c:v>0.21348000000000064</c:v>
                </c:pt>
                <c:pt idx="5338">
                  <c:v>0.21352000000000004</c:v>
                </c:pt>
                <c:pt idx="5339">
                  <c:v>0.21356000000000044</c:v>
                </c:pt>
                <c:pt idx="5340">
                  <c:v>0.21360000000000001</c:v>
                </c:pt>
                <c:pt idx="5341">
                  <c:v>0.21364000000000041</c:v>
                </c:pt>
                <c:pt idx="5342">
                  <c:v>0.21368000000000001</c:v>
                </c:pt>
                <c:pt idx="5343">
                  <c:v>0.21372000000000024</c:v>
                </c:pt>
                <c:pt idx="5344">
                  <c:v>0.21376000000000073</c:v>
                </c:pt>
                <c:pt idx="5345">
                  <c:v>0.21380000000000021</c:v>
                </c:pt>
                <c:pt idx="5346">
                  <c:v>0.21384000000000064</c:v>
                </c:pt>
                <c:pt idx="5347">
                  <c:v>0.21388000000000001</c:v>
                </c:pt>
                <c:pt idx="5348">
                  <c:v>0.21392000000000044</c:v>
                </c:pt>
                <c:pt idx="5349">
                  <c:v>0.21396000000000082</c:v>
                </c:pt>
                <c:pt idx="5350">
                  <c:v>0.21400000000000041</c:v>
                </c:pt>
                <c:pt idx="5351">
                  <c:v>0.21404000000000073</c:v>
                </c:pt>
                <c:pt idx="5352">
                  <c:v>0.21408000000000021</c:v>
                </c:pt>
                <c:pt idx="5353">
                  <c:v>0.21412</c:v>
                </c:pt>
                <c:pt idx="5354">
                  <c:v>0.21416000000000004</c:v>
                </c:pt>
                <c:pt idx="5355">
                  <c:v>0.21420000000000064</c:v>
                </c:pt>
                <c:pt idx="5356">
                  <c:v>0.21424000000000082</c:v>
                </c:pt>
                <c:pt idx="5357">
                  <c:v>0.21428000000000041</c:v>
                </c:pt>
                <c:pt idx="5358">
                  <c:v>0.21432000000000001</c:v>
                </c:pt>
                <c:pt idx="5359">
                  <c:v>0.21436000000000024</c:v>
                </c:pt>
                <c:pt idx="5360">
                  <c:v>0.21440000000000073</c:v>
                </c:pt>
                <c:pt idx="5361">
                  <c:v>0.21444000000000099</c:v>
                </c:pt>
                <c:pt idx="5362">
                  <c:v>0.21448000000000064</c:v>
                </c:pt>
                <c:pt idx="5363">
                  <c:v>0.21452000000000004</c:v>
                </c:pt>
                <c:pt idx="5364">
                  <c:v>0.21456000000000044</c:v>
                </c:pt>
                <c:pt idx="5365">
                  <c:v>0.21460000000000001</c:v>
                </c:pt>
                <c:pt idx="5366">
                  <c:v>0.21464000000000041</c:v>
                </c:pt>
                <c:pt idx="5367">
                  <c:v>0.21468000000000001</c:v>
                </c:pt>
                <c:pt idx="5368">
                  <c:v>0.21472000000000024</c:v>
                </c:pt>
                <c:pt idx="5369">
                  <c:v>0.21476000000000073</c:v>
                </c:pt>
                <c:pt idx="5370">
                  <c:v>0.21480000000000021</c:v>
                </c:pt>
                <c:pt idx="5371">
                  <c:v>0.21484000000000064</c:v>
                </c:pt>
                <c:pt idx="5372">
                  <c:v>0.21488000000000004</c:v>
                </c:pt>
                <c:pt idx="5373">
                  <c:v>0.21492000000000044</c:v>
                </c:pt>
                <c:pt idx="5374">
                  <c:v>0.21496000000000082</c:v>
                </c:pt>
                <c:pt idx="5375">
                  <c:v>0.21500000000000041</c:v>
                </c:pt>
                <c:pt idx="5376">
                  <c:v>0.21504000000000073</c:v>
                </c:pt>
                <c:pt idx="5377">
                  <c:v>0.21508000000000024</c:v>
                </c:pt>
                <c:pt idx="5378">
                  <c:v>0.21512000000000001</c:v>
                </c:pt>
                <c:pt idx="5379">
                  <c:v>0.21516000000000021</c:v>
                </c:pt>
                <c:pt idx="5380">
                  <c:v>0.21520000000000064</c:v>
                </c:pt>
                <c:pt idx="5381">
                  <c:v>0.21524000000000082</c:v>
                </c:pt>
                <c:pt idx="5382">
                  <c:v>0.21528000000000044</c:v>
                </c:pt>
                <c:pt idx="5383">
                  <c:v>0.21532000000000001</c:v>
                </c:pt>
                <c:pt idx="5384">
                  <c:v>0.21536000000000041</c:v>
                </c:pt>
                <c:pt idx="5385">
                  <c:v>0.21540000000000073</c:v>
                </c:pt>
                <c:pt idx="5386">
                  <c:v>0.21544000000000099</c:v>
                </c:pt>
                <c:pt idx="5387">
                  <c:v>0.21548000000000073</c:v>
                </c:pt>
                <c:pt idx="5388">
                  <c:v>0.21552000000000004</c:v>
                </c:pt>
                <c:pt idx="5389">
                  <c:v>0.21556000000000064</c:v>
                </c:pt>
                <c:pt idx="5390">
                  <c:v>0.21560000000000001</c:v>
                </c:pt>
                <c:pt idx="5391">
                  <c:v>0.21564000000000041</c:v>
                </c:pt>
                <c:pt idx="5392">
                  <c:v>0.21568000000000001</c:v>
                </c:pt>
                <c:pt idx="5393">
                  <c:v>0.21572000000000024</c:v>
                </c:pt>
                <c:pt idx="5394">
                  <c:v>0.21576000000000073</c:v>
                </c:pt>
                <c:pt idx="5395">
                  <c:v>0.21580000000000021</c:v>
                </c:pt>
                <c:pt idx="5396">
                  <c:v>0.21584000000000064</c:v>
                </c:pt>
                <c:pt idx="5397">
                  <c:v>0.21588000000000004</c:v>
                </c:pt>
                <c:pt idx="5398">
                  <c:v>0.21592000000000044</c:v>
                </c:pt>
                <c:pt idx="5399">
                  <c:v>0.21596000000000082</c:v>
                </c:pt>
                <c:pt idx="5400">
                  <c:v>0.21600000000000041</c:v>
                </c:pt>
                <c:pt idx="5401">
                  <c:v>0.21604000000000079</c:v>
                </c:pt>
                <c:pt idx="5402">
                  <c:v>0.21608000000000024</c:v>
                </c:pt>
                <c:pt idx="5403">
                  <c:v>0.21612000000000001</c:v>
                </c:pt>
                <c:pt idx="5404">
                  <c:v>0.21616000000000021</c:v>
                </c:pt>
                <c:pt idx="5405">
                  <c:v>0.21620000000000064</c:v>
                </c:pt>
                <c:pt idx="5406">
                  <c:v>0.21624000000000096</c:v>
                </c:pt>
                <c:pt idx="5407">
                  <c:v>0.21628000000000044</c:v>
                </c:pt>
                <c:pt idx="5408">
                  <c:v>0.21632000000000001</c:v>
                </c:pt>
                <c:pt idx="5409">
                  <c:v>0.21636000000000041</c:v>
                </c:pt>
                <c:pt idx="5410">
                  <c:v>0.21640000000000073</c:v>
                </c:pt>
                <c:pt idx="5411">
                  <c:v>0.21644000000000102</c:v>
                </c:pt>
                <c:pt idx="5412">
                  <c:v>0.21648000000000073</c:v>
                </c:pt>
                <c:pt idx="5413">
                  <c:v>0.21652000000000021</c:v>
                </c:pt>
                <c:pt idx="5414">
                  <c:v>0.21656000000000064</c:v>
                </c:pt>
                <c:pt idx="5415">
                  <c:v>0.21660000000000001</c:v>
                </c:pt>
                <c:pt idx="5416">
                  <c:v>0.21664000000000044</c:v>
                </c:pt>
                <c:pt idx="5417">
                  <c:v>0.21668000000000001</c:v>
                </c:pt>
                <c:pt idx="5418">
                  <c:v>0.21672000000000041</c:v>
                </c:pt>
                <c:pt idx="5419">
                  <c:v>0.21676000000000073</c:v>
                </c:pt>
                <c:pt idx="5420">
                  <c:v>0.21680000000000021</c:v>
                </c:pt>
                <c:pt idx="5421">
                  <c:v>0.21684000000000073</c:v>
                </c:pt>
                <c:pt idx="5422">
                  <c:v>0.21688000000000004</c:v>
                </c:pt>
                <c:pt idx="5423">
                  <c:v>0.21692000000000064</c:v>
                </c:pt>
                <c:pt idx="5424">
                  <c:v>0.21696000000000082</c:v>
                </c:pt>
                <c:pt idx="5425">
                  <c:v>0.21700000000000041</c:v>
                </c:pt>
                <c:pt idx="5426">
                  <c:v>0.21704000000000082</c:v>
                </c:pt>
                <c:pt idx="5427">
                  <c:v>0.21708000000000024</c:v>
                </c:pt>
                <c:pt idx="5428">
                  <c:v>0.21712000000000001</c:v>
                </c:pt>
                <c:pt idx="5429">
                  <c:v>0.21716000000000021</c:v>
                </c:pt>
                <c:pt idx="5430">
                  <c:v>0.21720000000000064</c:v>
                </c:pt>
                <c:pt idx="5431">
                  <c:v>0.21724000000000099</c:v>
                </c:pt>
                <c:pt idx="5432">
                  <c:v>0.21728000000000064</c:v>
                </c:pt>
                <c:pt idx="5433">
                  <c:v>0.21732000000000001</c:v>
                </c:pt>
                <c:pt idx="5434">
                  <c:v>0.21736000000000041</c:v>
                </c:pt>
                <c:pt idx="5435">
                  <c:v>0.21740000000000081</c:v>
                </c:pt>
                <c:pt idx="5436">
                  <c:v>0.21744000000000108</c:v>
                </c:pt>
                <c:pt idx="5437">
                  <c:v>0.21748000000000073</c:v>
                </c:pt>
                <c:pt idx="5438">
                  <c:v>0.21752000000000021</c:v>
                </c:pt>
                <c:pt idx="5439">
                  <c:v>0.21756000000000064</c:v>
                </c:pt>
                <c:pt idx="5440">
                  <c:v>0.21760000000000004</c:v>
                </c:pt>
                <c:pt idx="5441">
                  <c:v>0.21764000000000044</c:v>
                </c:pt>
                <c:pt idx="5442">
                  <c:v>0.21768000000000001</c:v>
                </c:pt>
                <c:pt idx="5443">
                  <c:v>0.21772000000000041</c:v>
                </c:pt>
                <c:pt idx="5444">
                  <c:v>0.21776000000000073</c:v>
                </c:pt>
                <c:pt idx="5445">
                  <c:v>0.21780000000000024</c:v>
                </c:pt>
                <c:pt idx="5446">
                  <c:v>0.21784000000000073</c:v>
                </c:pt>
                <c:pt idx="5447">
                  <c:v>0.21788000000000021</c:v>
                </c:pt>
                <c:pt idx="5448">
                  <c:v>0.21792000000000064</c:v>
                </c:pt>
                <c:pt idx="5449">
                  <c:v>0.21796000000000082</c:v>
                </c:pt>
                <c:pt idx="5450">
                  <c:v>0.21800000000000044</c:v>
                </c:pt>
                <c:pt idx="5451">
                  <c:v>0.21804000000000082</c:v>
                </c:pt>
                <c:pt idx="5452">
                  <c:v>0.21808000000000041</c:v>
                </c:pt>
                <c:pt idx="5453">
                  <c:v>0.21812000000000001</c:v>
                </c:pt>
                <c:pt idx="5454">
                  <c:v>0.21816000000000021</c:v>
                </c:pt>
                <c:pt idx="5455">
                  <c:v>0.21820000000000073</c:v>
                </c:pt>
                <c:pt idx="5456">
                  <c:v>0.21824000000000099</c:v>
                </c:pt>
                <c:pt idx="5457">
                  <c:v>0.21828000000000064</c:v>
                </c:pt>
                <c:pt idx="5458">
                  <c:v>0.21832000000000001</c:v>
                </c:pt>
                <c:pt idx="5459">
                  <c:v>0.21836000000000041</c:v>
                </c:pt>
                <c:pt idx="5460">
                  <c:v>0.21840000000000082</c:v>
                </c:pt>
                <c:pt idx="5461">
                  <c:v>0.21844000000000108</c:v>
                </c:pt>
                <c:pt idx="5462">
                  <c:v>0.21848000000000073</c:v>
                </c:pt>
                <c:pt idx="5463">
                  <c:v>0.21852000000000021</c:v>
                </c:pt>
                <c:pt idx="5464">
                  <c:v>0.21856000000000067</c:v>
                </c:pt>
                <c:pt idx="5465">
                  <c:v>0.21860000000000004</c:v>
                </c:pt>
                <c:pt idx="5466">
                  <c:v>0.21864000000000064</c:v>
                </c:pt>
                <c:pt idx="5467">
                  <c:v>0.21868000000000001</c:v>
                </c:pt>
                <c:pt idx="5468">
                  <c:v>0.21872000000000041</c:v>
                </c:pt>
                <c:pt idx="5469">
                  <c:v>0.21876000000000081</c:v>
                </c:pt>
                <c:pt idx="5470">
                  <c:v>0.21880000000000024</c:v>
                </c:pt>
                <c:pt idx="5471">
                  <c:v>0.21884000000000073</c:v>
                </c:pt>
                <c:pt idx="5472">
                  <c:v>0.21888000000000021</c:v>
                </c:pt>
                <c:pt idx="5473">
                  <c:v>0.21892000000000064</c:v>
                </c:pt>
                <c:pt idx="5474">
                  <c:v>0.21896000000000099</c:v>
                </c:pt>
                <c:pt idx="5475">
                  <c:v>0.21900000000000044</c:v>
                </c:pt>
                <c:pt idx="5476">
                  <c:v>0.21904000000000082</c:v>
                </c:pt>
                <c:pt idx="5477">
                  <c:v>0.21908000000000041</c:v>
                </c:pt>
                <c:pt idx="5478">
                  <c:v>0.21912000000000001</c:v>
                </c:pt>
                <c:pt idx="5479">
                  <c:v>0.21916000000000024</c:v>
                </c:pt>
                <c:pt idx="5480">
                  <c:v>0.21920000000000073</c:v>
                </c:pt>
                <c:pt idx="5481">
                  <c:v>0.21924000000000099</c:v>
                </c:pt>
                <c:pt idx="5482">
                  <c:v>0.21928000000000064</c:v>
                </c:pt>
                <c:pt idx="5483">
                  <c:v>0.21932000000000001</c:v>
                </c:pt>
                <c:pt idx="5484">
                  <c:v>0.21936000000000044</c:v>
                </c:pt>
                <c:pt idx="5485">
                  <c:v>0.21940000000000082</c:v>
                </c:pt>
                <c:pt idx="5486">
                  <c:v>0.21944000000000108</c:v>
                </c:pt>
                <c:pt idx="5487">
                  <c:v>0.21948000000000073</c:v>
                </c:pt>
                <c:pt idx="5488">
                  <c:v>0.21952000000000021</c:v>
                </c:pt>
                <c:pt idx="5489">
                  <c:v>0.21956000000000073</c:v>
                </c:pt>
                <c:pt idx="5490">
                  <c:v>0.21960000000000021</c:v>
                </c:pt>
                <c:pt idx="5491">
                  <c:v>0.21964000000000064</c:v>
                </c:pt>
                <c:pt idx="5492">
                  <c:v>0.21968000000000001</c:v>
                </c:pt>
                <c:pt idx="5493">
                  <c:v>0.21972000000000041</c:v>
                </c:pt>
                <c:pt idx="5494">
                  <c:v>0.21976000000000082</c:v>
                </c:pt>
                <c:pt idx="5495">
                  <c:v>0.21980000000000041</c:v>
                </c:pt>
                <c:pt idx="5496">
                  <c:v>0.21984000000000073</c:v>
                </c:pt>
                <c:pt idx="5497">
                  <c:v>0.21988000000000021</c:v>
                </c:pt>
                <c:pt idx="5498">
                  <c:v>0.21992000000000067</c:v>
                </c:pt>
                <c:pt idx="5499">
                  <c:v>0.21996000000000099</c:v>
                </c:pt>
                <c:pt idx="5500">
                  <c:v>0.22000000000000003</c:v>
                </c:pt>
                <c:pt idx="5501">
                  <c:v>0.22004000000000001</c:v>
                </c:pt>
                <c:pt idx="5502">
                  <c:v>0.22008000000000003</c:v>
                </c:pt>
                <c:pt idx="5503">
                  <c:v>0.22011999999999998</c:v>
                </c:pt>
                <c:pt idx="5504">
                  <c:v>0.22016000000000002</c:v>
                </c:pt>
                <c:pt idx="5505">
                  <c:v>0.22020000000000001</c:v>
                </c:pt>
                <c:pt idx="5506">
                  <c:v>0.22024000000000021</c:v>
                </c:pt>
                <c:pt idx="5507">
                  <c:v>0.22028000000000003</c:v>
                </c:pt>
                <c:pt idx="5508">
                  <c:v>0.22032000000000002</c:v>
                </c:pt>
                <c:pt idx="5509">
                  <c:v>0.22036000000000003</c:v>
                </c:pt>
                <c:pt idx="5510">
                  <c:v>0.22040000000000001</c:v>
                </c:pt>
                <c:pt idx="5511">
                  <c:v>0.22044000000000041</c:v>
                </c:pt>
                <c:pt idx="5512">
                  <c:v>0.22048000000000001</c:v>
                </c:pt>
                <c:pt idx="5513">
                  <c:v>0.22052000000000002</c:v>
                </c:pt>
                <c:pt idx="5514">
                  <c:v>0.22056000000000001</c:v>
                </c:pt>
                <c:pt idx="5515">
                  <c:v>0.22060000000000002</c:v>
                </c:pt>
                <c:pt idx="5516">
                  <c:v>0.22064000000000003</c:v>
                </c:pt>
                <c:pt idx="5517">
                  <c:v>0.22068000000000002</c:v>
                </c:pt>
                <c:pt idx="5518">
                  <c:v>0.22072000000000003</c:v>
                </c:pt>
                <c:pt idx="5519">
                  <c:v>0.22076000000000001</c:v>
                </c:pt>
                <c:pt idx="5520">
                  <c:v>0.22080000000000002</c:v>
                </c:pt>
                <c:pt idx="5521">
                  <c:v>0.22084000000000001</c:v>
                </c:pt>
                <c:pt idx="5522">
                  <c:v>0.22088000000000002</c:v>
                </c:pt>
                <c:pt idx="5523">
                  <c:v>0.22092000000000001</c:v>
                </c:pt>
                <c:pt idx="5524">
                  <c:v>0.22096000000000021</c:v>
                </c:pt>
                <c:pt idx="5525">
                  <c:v>0.22100000000000003</c:v>
                </c:pt>
                <c:pt idx="5526">
                  <c:v>0.22104000000000001</c:v>
                </c:pt>
                <c:pt idx="5527">
                  <c:v>0.22108000000000003</c:v>
                </c:pt>
                <c:pt idx="5528">
                  <c:v>0.22111999999999998</c:v>
                </c:pt>
                <c:pt idx="5529">
                  <c:v>0.22116000000000002</c:v>
                </c:pt>
                <c:pt idx="5530">
                  <c:v>0.22120000000000001</c:v>
                </c:pt>
                <c:pt idx="5531">
                  <c:v>0.22124000000000021</c:v>
                </c:pt>
                <c:pt idx="5532">
                  <c:v>0.22128</c:v>
                </c:pt>
                <c:pt idx="5533">
                  <c:v>0.22132000000000002</c:v>
                </c:pt>
                <c:pt idx="5534">
                  <c:v>0.22136000000000003</c:v>
                </c:pt>
                <c:pt idx="5535">
                  <c:v>0.22140000000000001</c:v>
                </c:pt>
                <c:pt idx="5536">
                  <c:v>0.22144000000000041</c:v>
                </c:pt>
                <c:pt idx="5537">
                  <c:v>0.22148000000000001</c:v>
                </c:pt>
                <c:pt idx="5538">
                  <c:v>0.22152000000000002</c:v>
                </c:pt>
                <c:pt idx="5539">
                  <c:v>0.22156000000000001</c:v>
                </c:pt>
                <c:pt idx="5540">
                  <c:v>0.22160000000000002</c:v>
                </c:pt>
                <c:pt idx="5541">
                  <c:v>0.22164000000000003</c:v>
                </c:pt>
                <c:pt idx="5542">
                  <c:v>0.22168000000000002</c:v>
                </c:pt>
                <c:pt idx="5543">
                  <c:v>0.22172000000000003</c:v>
                </c:pt>
                <c:pt idx="5544">
                  <c:v>0.22176000000000001</c:v>
                </c:pt>
                <c:pt idx="5545">
                  <c:v>0.22180000000000002</c:v>
                </c:pt>
                <c:pt idx="5546">
                  <c:v>0.22184000000000001</c:v>
                </c:pt>
                <c:pt idx="5547">
                  <c:v>0.22188000000000002</c:v>
                </c:pt>
                <c:pt idx="5548">
                  <c:v>0.22192000000000001</c:v>
                </c:pt>
                <c:pt idx="5549">
                  <c:v>0.22196000000000021</c:v>
                </c:pt>
                <c:pt idx="5550">
                  <c:v>0.22200000000000003</c:v>
                </c:pt>
                <c:pt idx="5551">
                  <c:v>0.22204000000000004</c:v>
                </c:pt>
                <c:pt idx="5552">
                  <c:v>0.22208000000000003</c:v>
                </c:pt>
                <c:pt idx="5553">
                  <c:v>0.22211999999999998</c:v>
                </c:pt>
                <c:pt idx="5554">
                  <c:v>0.22216000000000002</c:v>
                </c:pt>
                <c:pt idx="5555">
                  <c:v>0.22220000000000001</c:v>
                </c:pt>
                <c:pt idx="5556">
                  <c:v>0.22224000000000024</c:v>
                </c:pt>
                <c:pt idx="5557">
                  <c:v>0.22228000000000001</c:v>
                </c:pt>
                <c:pt idx="5558">
                  <c:v>0.22232000000000002</c:v>
                </c:pt>
                <c:pt idx="5559">
                  <c:v>0.22236000000000003</c:v>
                </c:pt>
                <c:pt idx="5560">
                  <c:v>0.22240000000000001</c:v>
                </c:pt>
                <c:pt idx="5561">
                  <c:v>0.22244000000000044</c:v>
                </c:pt>
                <c:pt idx="5562">
                  <c:v>0.22248000000000001</c:v>
                </c:pt>
                <c:pt idx="5563">
                  <c:v>0.22252000000000002</c:v>
                </c:pt>
                <c:pt idx="5564">
                  <c:v>0.22256000000000001</c:v>
                </c:pt>
                <c:pt idx="5565">
                  <c:v>0.22260000000000002</c:v>
                </c:pt>
                <c:pt idx="5566">
                  <c:v>0.22264</c:v>
                </c:pt>
                <c:pt idx="5567">
                  <c:v>0.22268000000000002</c:v>
                </c:pt>
                <c:pt idx="5568">
                  <c:v>0.22272000000000003</c:v>
                </c:pt>
                <c:pt idx="5569">
                  <c:v>0.22276000000000001</c:v>
                </c:pt>
                <c:pt idx="5570">
                  <c:v>0.22280000000000003</c:v>
                </c:pt>
                <c:pt idx="5571">
                  <c:v>0.22284000000000001</c:v>
                </c:pt>
                <c:pt idx="5572">
                  <c:v>0.22288000000000002</c:v>
                </c:pt>
                <c:pt idx="5573">
                  <c:v>0.22292000000000001</c:v>
                </c:pt>
                <c:pt idx="5574">
                  <c:v>0.22296000000000021</c:v>
                </c:pt>
                <c:pt idx="5575">
                  <c:v>0.22300000000000003</c:v>
                </c:pt>
                <c:pt idx="5576">
                  <c:v>0.22304000000000004</c:v>
                </c:pt>
                <c:pt idx="5577">
                  <c:v>0.22308000000000003</c:v>
                </c:pt>
                <c:pt idx="5578">
                  <c:v>0.22311999999999999</c:v>
                </c:pt>
                <c:pt idx="5579">
                  <c:v>0.22316000000000003</c:v>
                </c:pt>
                <c:pt idx="5580">
                  <c:v>0.22320000000000001</c:v>
                </c:pt>
                <c:pt idx="5581">
                  <c:v>0.22324000000000024</c:v>
                </c:pt>
                <c:pt idx="5582">
                  <c:v>0.22328000000000001</c:v>
                </c:pt>
                <c:pt idx="5583">
                  <c:v>0.22332000000000002</c:v>
                </c:pt>
                <c:pt idx="5584">
                  <c:v>0.22336000000000003</c:v>
                </c:pt>
                <c:pt idx="5585">
                  <c:v>0.22340000000000004</c:v>
                </c:pt>
                <c:pt idx="5586">
                  <c:v>0.22344000000000044</c:v>
                </c:pt>
                <c:pt idx="5587">
                  <c:v>0.22348000000000001</c:v>
                </c:pt>
                <c:pt idx="5588">
                  <c:v>0.22352000000000002</c:v>
                </c:pt>
                <c:pt idx="5589">
                  <c:v>0.22356000000000001</c:v>
                </c:pt>
                <c:pt idx="5590">
                  <c:v>0.22360000000000002</c:v>
                </c:pt>
                <c:pt idx="5591">
                  <c:v>0.22364000000000001</c:v>
                </c:pt>
                <c:pt idx="5592">
                  <c:v>0.22368000000000002</c:v>
                </c:pt>
                <c:pt idx="5593">
                  <c:v>0.22372000000000003</c:v>
                </c:pt>
                <c:pt idx="5594">
                  <c:v>0.22376000000000001</c:v>
                </c:pt>
                <c:pt idx="5595">
                  <c:v>0.22380000000000003</c:v>
                </c:pt>
                <c:pt idx="5596">
                  <c:v>0.22384000000000001</c:v>
                </c:pt>
                <c:pt idx="5597">
                  <c:v>0.22388000000000002</c:v>
                </c:pt>
                <c:pt idx="5598">
                  <c:v>0.22392000000000001</c:v>
                </c:pt>
                <c:pt idx="5599">
                  <c:v>0.22396000000000021</c:v>
                </c:pt>
                <c:pt idx="5600">
                  <c:v>0.224</c:v>
                </c:pt>
                <c:pt idx="5601">
                  <c:v>0.22404000000000004</c:v>
                </c:pt>
                <c:pt idx="5602">
                  <c:v>0.22408000000000003</c:v>
                </c:pt>
                <c:pt idx="5603">
                  <c:v>0.22411999999999999</c:v>
                </c:pt>
                <c:pt idx="5604">
                  <c:v>0.22416000000000003</c:v>
                </c:pt>
                <c:pt idx="5605">
                  <c:v>0.22420000000000001</c:v>
                </c:pt>
                <c:pt idx="5606">
                  <c:v>0.22424000000000024</c:v>
                </c:pt>
                <c:pt idx="5607">
                  <c:v>0.22428000000000001</c:v>
                </c:pt>
                <c:pt idx="5608">
                  <c:v>0.22432000000000002</c:v>
                </c:pt>
                <c:pt idx="5609">
                  <c:v>0.22436000000000003</c:v>
                </c:pt>
                <c:pt idx="5610">
                  <c:v>0.22440000000000004</c:v>
                </c:pt>
                <c:pt idx="5611">
                  <c:v>0.22444000000000044</c:v>
                </c:pt>
                <c:pt idx="5612">
                  <c:v>0.22448000000000001</c:v>
                </c:pt>
                <c:pt idx="5613">
                  <c:v>0.22452000000000003</c:v>
                </c:pt>
                <c:pt idx="5614">
                  <c:v>0.22456000000000001</c:v>
                </c:pt>
                <c:pt idx="5615">
                  <c:v>0.22460000000000002</c:v>
                </c:pt>
                <c:pt idx="5616">
                  <c:v>0.22464000000000001</c:v>
                </c:pt>
                <c:pt idx="5617">
                  <c:v>0.22468000000000002</c:v>
                </c:pt>
                <c:pt idx="5618">
                  <c:v>0.22472000000000003</c:v>
                </c:pt>
                <c:pt idx="5619">
                  <c:v>0.22476000000000004</c:v>
                </c:pt>
                <c:pt idx="5620">
                  <c:v>0.22480000000000003</c:v>
                </c:pt>
                <c:pt idx="5621">
                  <c:v>0.22484000000000001</c:v>
                </c:pt>
                <c:pt idx="5622">
                  <c:v>0.22488000000000002</c:v>
                </c:pt>
                <c:pt idx="5623">
                  <c:v>0.22492000000000001</c:v>
                </c:pt>
                <c:pt idx="5624">
                  <c:v>0.22496000000000024</c:v>
                </c:pt>
                <c:pt idx="5625">
                  <c:v>0.22500000000000001</c:v>
                </c:pt>
                <c:pt idx="5626">
                  <c:v>0.22504000000000021</c:v>
                </c:pt>
                <c:pt idx="5627">
                  <c:v>0.22508000000000003</c:v>
                </c:pt>
                <c:pt idx="5628">
                  <c:v>0.22511999999999999</c:v>
                </c:pt>
                <c:pt idx="5629">
                  <c:v>0.22516000000000003</c:v>
                </c:pt>
                <c:pt idx="5630">
                  <c:v>0.22520000000000001</c:v>
                </c:pt>
                <c:pt idx="5631">
                  <c:v>0.22524000000000041</c:v>
                </c:pt>
                <c:pt idx="5632">
                  <c:v>0.22528000000000001</c:v>
                </c:pt>
                <c:pt idx="5633">
                  <c:v>0.22532000000000002</c:v>
                </c:pt>
                <c:pt idx="5634">
                  <c:v>0.22536</c:v>
                </c:pt>
                <c:pt idx="5635">
                  <c:v>0.22540000000000004</c:v>
                </c:pt>
                <c:pt idx="5636">
                  <c:v>0.22544000000000064</c:v>
                </c:pt>
                <c:pt idx="5637">
                  <c:v>0.22548000000000001</c:v>
                </c:pt>
                <c:pt idx="5638">
                  <c:v>0.22552000000000003</c:v>
                </c:pt>
                <c:pt idx="5639">
                  <c:v>0.22556000000000001</c:v>
                </c:pt>
                <c:pt idx="5640">
                  <c:v>0.22560000000000002</c:v>
                </c:pt>
                <c:pt idx="5641">
                  <c:v>0.22564000000000001</c:v>
                </c:pt>
                <c:pt idx="5642">
                  <c:v>0.22568000000000002</c:v>
                </c:pt>
                <c:pt idx="5643">
                  <c:v>0.22572000000000003</c:v>
                </c:pt>
                <c:pt idx="5644">
                  <c:v>0.22576000000000004</c:v>
                </c:pt>
                <c:pt idx="5645">
                  <c:v>0.22580000000000003</c:v>
                </c:pt>
                <c:pt idx="5646">
                  <c:v>0.22584000000000001</c:v>
                </c:pt>
                <c:pt idx="5647">
                  <c:v>0.22588000000000003</c:v>
                </c:pt>
                <c:pt idx="5648">
                  <c:v>0.22592000000000001</c:v>
                </c:pt>
                <c:pt idx="5649">
                  <c:v>0.22596000000000024</c:v>
                </c:pt>
                <c:pt idx="5650">
                  <c:v>0.22600000000000001</c:v>
                </c:pt>
                <c:pt idx="5651">
                  <c:v>0.22604000000000021</c:v>
                </c:pt>
                <c:pt idx="5652">
                  <c:v>0.22608000000000003</c:v>
                </c:pt>
                <c:pt idx="5653">
                  <c:v>0.22612000000000002</c:v>
                </c:pt>
                <c:pt idx="5654">
                  <c:v>0.22616000000000003</c:v>
                </c:pt>
                <c:pt idx="5655">
                  <c:v>0.22620000000000001</c:v>
                </c:pt>
                <c:pt idx="5656">
                  <c:v>0.22624000000000041</c:v>
                </c:pt>
                <c:pt idx="5657">
                  <c:v>0.22628000000000001</c:v>
                </c:pt>
                <c:pt idx="5658">
                  <c:v>0.22632000000000002</c:v>
                </c:pt>
                <c:pt idx="5659">
                  <c:v>0.22636000000000001</c:v>
                </c:pt>
                <c:pt idx="5660">
                  <c:v>0.22640000000000021</c:v>
                </c:pt>
                <c:pt idx="5661">
                  <c:v>0.22644000000000064</c:v>
                </c:pt>
                <c:pt idx="5662">
                  <c:v>0.22648000000000001</c:v>
                </c:pt>
                <c:pt idx="5663">
                  <c:v>0.22652000000000003</c:v>
                </c:pt>
                <c:pt idx="5664">
                  <c:v>0.22656000000000001</c:v>
                </c:pt>
                <c:pt idx="5665">
                  <c:v>0.22660000000000002</c:v>
                </c:pt>
                <c:pt idx="5666">
                  <c:v>0.22664000000000001</c:v>
                </c:pt>
                <c:pt idx="5667">
                  <c:v>0.22668000000000002</c:v>
                </c:pt>
                <c:pt idx="5668">
                  <c:v>0.22672</c:v>
                </c:pt>
                <c:pt idx="5669">
                  <c:v>0.22676000000000004</c:v>
                </c:pt>
                <c:pt idx="5670">
                  <c:v>0.22680000000000003</c:v>
                </c:pt>
                <c:pt idx="5671">
                  <c:v>0.22684000000000001</c:v>
                </c:pt>
                <c:pt idx="5672">
                  <c:v>0.22688000000000003</c:v>
                </c:pt>
                <c:pt idx="5673">
                  <c:v>0.22692000000000001</c:v>
                </c:pt>
                <c:pt idx="5674">
                  <c:v>0.22696000000000024</c:v>
                </c:pt>
                <c:pt idx="5675">
                  <c:v>0.22700000000000001</c:v>
                </c:pt>
                <c:pt idx="5676">
                  <c:v>0.22704000000000021</c:v>
                </c:pt>
                <c:pt idx="5677">
                  <c:v>0.22708000000000003</c:v>
                </c:pt>
                <c:pt idx="5678">
                  <c:v>0.22712000000000002</c:v>
                </c:pt>
                <c:pt idx="5679">
                  <c:v>0.22716000000000003</c:v>
                </c:pt>
                <c:pt idx="5680">
                  <c:v>0.22720000000000001</c:v>
                </c:pt>
                <c:pt idx="5681">
                  <c:v>0.22724000000000041</c:v>
                </c:pt>
                <c:pt idx="5682">
                  <c:v>0.22728000000000001</c:v>
                </c:pt>
                <c:pt idx="5683">
                  <c:v>0.22732000000000002</c:v>
                </c:pt>
                <c:pt idx="5684">
                  <c:v>0.22736000000000001</c:v>
                </c:pt>
                <c:pt idx="5685">
                  <c:v>0.22740000000000021</c:v>
                </c:pt>
                <c:pt idx="5686">
                  <c:v>0.22744000000000064</c:v>
                </c:pt>
                <c:pt idx="5687">
                  <c:v>0.22748000000000004</c:v>
                </c:pt>
                <c:pt idx="5688">
                  <c:v>0.22752000000000003</c:v>
                </c:pt>
                <c:pt idx="5689">
                  <c:v>0.22756000000000001</c:v>
                </c:pt>
                <c:pt idx="5690">
                  <c:v>0.22760000000000002</c:v>
                </c:pt>
                <c:pt idx="5691">
                  <c:v>0.22764000000000001</c:v>
                </c:pt>
                <c:pt idx="5692">
                  <c:v>0.22768000000000002</c:v>
                </c:pt>
                <c:pt idx="5693">
                  <c:v>0.22772000000000001</c:v>
                </c:pt>
                <c:pt idx="5694">
                  <c:v>0.22776000000000021</c:v>
                </c:pt>
                <c:pt idx="5695">
                  <c:v>0.22780000000000003</c:v>
                </c:pt>
                <c:pt idx="5696">
                  <c:v>0.22784000000000001</c:v>
                </c:pt>
                <c:pt idx="5697">
                  <c:v>0.22788000000000003</c:v>
                </c:pt>
                <c:pt idx="5698">
                  <c:v>0.22792000000000001</c:v>
                </c:pt>
                <c:pt idx="5699">
                  <c:v>0.22796000000000041</c:v>
                </c:pt>
                <c:pt idx="5700">
                  <c:v>0.22800000000000001</c:v>
                </c:pt>
                <c:pt idx="5701">
                  <c:v>0.22804000000000021</c:v>
                </c:pt>
                <c:pt idx="5702">
                  <c:v>0.22808</c:v>
                </c:pt>
                <c:pt idx="5703">
                  <c:v>0.22812000000000002</c:v>
                </c:pt>
                <c:pt idx="5704">
                  <c:v>0.22816000000000003</c:v>
                </c:pt>
                <c:pt idx="5705">
                  <c:v>0.22820000000000001</c:v>
                </c:pt>
                <c:pt idx="5706">
                  <c:v>0.22824000000000041</c:v>
                </c:pt>
                <c:pt idx="5707">
                  <c:v>0.22828000000000001</c:v>
                </c:pt>
                <c:pt idx="5708">
                  <c:v>0.22832000000000002</c:v>
                </c:pt>
                <c:pt idx="5709">
                  <c:v>0.22836000000000001</c:v>
                </c:pt>
                <c:pt idx="5710">
                  <c:v>0.22840000000000021</c:v>
                </c:pt>
                <c:pt idx="5711">
                  <c:v>0.22844000000000067</c:v>
                </c:pt>
                <c:pt idx="5712">
                  <c:v>0.22848000000000004</c:v>
                </c:pt>
                <c:pt idx="5713">
                  <c:v>0.22852000000000003</c:v>
                </c:pt>
                <c:pt idx="5714">
                  <c:v>0.22856000000000001</c:v>
                </c:pt>
                <c:pt idx="5715">
                  <c:v>0.22860000000000003</c:v>
                </c:pt>
                <c:pt idx="5716">
                  <c:v>0.22864000000000001</c:v>
                </c:pt>
                <c:pt idx="5717">
                  <c:v>0.22868000000000002</c:v>
                </c:pt>
                <c:pt idx="5718">
                  <c:v>0.22872000000000001</c:v>
                </c:pt>
                <c:pt idx="5719">
                  <c:v>0.22876000000000021</c:v>
                </c:pt>
                <c:pt idx="5720">
                  <c:v>0.22880000000000003</c:v>
                </c:pt>
                <c:pt idx="5721">
                  <c:v>0.22884000000000004</c:v>
                </c:pt>
                <c:pt idx="5722">
                  <c:v>0.22888000000000003</c:v>
                </c:pt>
                <c:pt idx="5723">
                  <c:v>0.22892000000000001</c:v>
                </c:pt>
                <c:pt idx="5724">
                  <c:v>0.22896000000000041</c:v>
                </c:pt>
                <c:pt idx="5725">
                  <c:v>0.22900000000000001</c:v>
                </c:pt>
                <c:pt idx="5726">
                  <c:v>0.22904000000000024</c:v>
                </c:pt>
                <c:pt idx="5727">
                  <c:v>0.22908000000000001</c:v>
                </c:pt>
                <c:pt idx="5728">
                  <c:v>0.22912000000000002</c:v>
                </c:pt>
                <c:pt idx="5729">
                  <c:v>0.22916000000000003</c:v>
                </c:pt>
                <c:pt idx="5730">
                  <c:v>0.22920000000000001</c:v>
                </c:pt>
                <c:pt idx="5731">
                  <c:v>0.22924000000000044</c:v>
                </c:pt>
                <c:pt idx="5732">
                  <c:v>0.22928000000000001</c:v>
                </c:pt>
                <c:pt idx="5733">
                  <c:v>0.22932000000000002</c:v>
                </c:pt>
                <c:pt idx="5734">
                  <c:v>0.22936000000000001</c:v>
                </c:pt>
                <c:pt idx="5735">
                  <c:v>0.22940000000000021</c:v>
                </c:pt>
                <c:pt idx="5736">
                  <c:v>0.22944000000000073</c:v>
                </c:pt>
                <c:pt idx="5737">
                  <c:v>0.22948000000000021</c:v>
                </c:pt>
                <c:pt idx="5738">
                  <c:v>0.22952000000000003</c:v>
                </c:pt>
                <c:pt idx="5739">
                  <c:v>0.22956000000000001</c:v>
                </c:pt>
                <c:pt idx="5740">
                  <c:v>0.22960000000000003</c:v>
                </c:pt>
                <c:pt idx="5741">
                  <c:v>0.22964000000000001</c:v>
                </c:pt>
                <c:pt idx="5742">
                  <c:v>0.22968000000000002</c:v>
                </c:pt>
                <c:pt idx="5743">
                  <c:v>0.22972000000000001</c:v>
                </c:pt>
                <c:pt idx="5744">
                  <c:v>0.22976000000000021</c:v>
                </c:pt>
                <c:pt idx="5745">
                  <c:v>0.22980000000000003</c:v>
                </c:pt>
                <c:pt idx="5746">
                  <c:v>0.22984000000000004</c:v>
                </c:pt>
                <c:pt idx="5747">
                  <c:v>0.22988000000000003</c:v>
                </c:pt>
                <c:pt idx="5748">
                  <c:v>0.22992000000000001</c:v>
                </c:pt>
                <c:pt idx="5749">
                  <c:v>0.22996000000000041</c:v>
                </c:pt>
                <c:pt idx="5750">
                  <c:v>0.23</c:v>
                </c:pt>
                <c:pt idx="5751">
                  <c:v>0.23004000000000024</c:v>
                </c:pt>
                <c:pt idx="5752">
                  <c:v>0.23008000000000001</c:v>
                </c:pt>
                <c:pt idx="5753">
                  <c:v>0.23012000000000002</c:v>
                </c:pt>
                <c:pt idx="5754">
                  <c:v>0.23016000000000003</c:v>
                </c:pt>
                <c:pt idx="5755">
                  <c:v>0.23020000000000004</c:v>
                </c:pt>
                <c:pt idx="5756">
                  <c:v>0.23024000000000044</c:v>
                </c:pt>
                <c:pt idx="5757">
                  <c:v>0.23028000000000001</c:v>
                </c:pt>
                <c:pt idx="5758">
                  <c:v>0.23032000000000002</c:v>
                </c:pt>
                <c:pt idx="5759">
                  <c:v>0.23036000000000001</c:v>
                </c:pt>
                <c:pt idx="5760">
                  <c:v>0.23040000000000024</c:v>
                </c:pt>
                <c:pt idx="5761">
                  <c:v>0.23044000000000073</c:v>
                </c:pt>
                <c:pt idx="5762">
                  <c:v>0.23048000000000021</c:v>
                </c:pt>
                <c:pt idx="5763">
                  <c:v>0.23052000000000003</c:v>
                </c:pt>
                <c:pt idx="5764">
                  <c:v>0.23056000000000001</c:v>
                </c:pt>
                <c:pt idx="5765">
                  <c:v>0.23060000000000003</c:v>
                </c:pt>
                <c:pt idx="5766">
                  <c:v>0.23064000000000001</c:v>
                </c:pt>
                <c:pt idx="5767">
                  <c:v>0.23068000000000002</c:v>
                </c:pt>
                <c:pt idx="5768">
                  <c:v>0.23072000000000001</c:v>
                </c:pt>
                <c:pt idx="5769">
                  <c:v>0.23076000000000021</c:v>
                </c:pt>
                <c:pt idx="5770">
                  <c:v>0.23080000000000001</c:v>
                </c:pt>
                <c:pt idx="5771">
                  <c:v>0.23084000000000021</c:v>
                </c:pt>
                <c:pt idx="5772">
                  <c:v>0.23088000000000003</c:v>
                </c:pt>
                <c:pt idx="5773">
                  <c:v>0.23092000000000001</c:v>
                </c:pt>
                <c:pt idx="5774">
                  <c:v>0.23096000000000041</c:v>
                </c:pt>
                <c:pt idx="5775">
                  <c:v>0.23100000000000001</c:v>
                </c:pt>
                <c:pt idx="5776">
                  <c:v>0.23104000000000041</c:v>
                </c:pt>
                <c:pt idx="5777">
                  <c:v>0.23108000000000001</c:v>
                </c:pt>
                <c:pt idx="5778">
                  <c:v>0.23112000000000002</c:v>
                </c:pt>
                <c:pt idx="5779">
                  <c:v>0.23116000000000003</c:v>
                </c:pt>
                <c:pt idx="5780">
                  <c:v>0.23120000000000004</c:v>
                </c:pt>
                <c:pt idx="5781">
                  <c:v>0.23124000000000064</c:v>
                </c:pt>
                <c:pt idx="5782">
                  <c:v>0.23128000000000001</c:v>
                </c:pt>
                <c:pt idx="5783">
                  <c:v>0.23132000000000003</c:v>
                </c:pt>
                <c:pt idx="5784">
                  <c:v>0.23136000000000001</c:v>
                </c:pt>
                <c:pt idx="5785">
                  <c:v>0.23140000000000024</c:v>
                </c:pt>
                <c:pt idx="5786">
                  <c:v>0.23144000000000073</c:v>
                </c:pt>
                <c:pt idx="5787">
                  <c:v>0.23148000000000021</c:v>
                </c:pt>
                <c:pt idx="5788">
                  <c:v>0.23152000000000003</c:v>
                </c:pt>
                <c:pt idx="5789">
                  <c:v>0.23156000000000004</c:v>
                </c:pt>
                <c:pt idx="5790">
                  <c:v>0.23160000000000003</c:v>
                </c:pt>
                <c:pt idx="5791">
                  <c:v>0.23164000000000001</c:v>
                </c:pt>
                <c:pt idx="5792">
                  <c:v>0.23168000000000002</c:v>
                </c:pt>
                <c:pt idx="5793">
                  <c:v>0.23172000000000001</c:v>
                </c:pt>
                <c:pt idx="5794">
                  <c:v>0.23176000000000024</c:v>
                </c:pt>
                <c:pt idx="5795">
                  <c:v>0.23180000000000001</c:v>
                </c:pt>
                <c:pt idx="5796">
                  <c:v>0.23184000000000021</c:v>
                </c:pt>
                <c:pt idx="5797">
                  <c:v>0.23188000000000003</c:v>
                </c:pt>
                <c:pt idx="5798">
                  <c:v>0.23192000000000004</c:v>
                </c:pt>
                <c:pt idx="5799">
                  <c:v>0.23196000000000044</c:v>
                </c:pt>
                <c:pt idx="5800">
                  <c:v>0.23200000000000001</c:v>
                </c:pt>
                <c:pt idx="5801">
                  <c:v>0.23204000000000041</c:v>
                </c:pt>
                <c:pt idx="5802">
                  <c:v>0.23208000000000001</c:v>
                </c:pt>
                <c:pt idx="5803">
                  <c:v>0.23212000000000002</c:v>
                </c:pt>
                <c:pt idx="5804">
                  <c:v>0.23216000000000001</c:v>
                </c:pt>
                <c:pt idx="5805">
                  <c:v>0.23220000000000021</c:v>
                </c:pt>
                <c:pt idx="5806">
                  <c:v>0.23224000000000064</c:v>
                </c:pt>
                <c:pt idx="5807">
                  <c:v>0.23228000000000001</c:v>
                </c:pt>
                <c:pt idx="5808">
                  <c:v>0.23232000000000003</c:v>
                </c:pt>
                <c:pt idx="5809">
                  <c:v>0.23236000000000001</c:v>
                </c:pt>
                <c:pt idx="5810">
                  <c:v>0.23240000000000041</c:v>
                </c:pt>
                <c:pt idx="5811">
                  <c:v>0.23244000000000073</c:v>
                </c:pt>
                <c:pt idx="5812">
                  <c:v>0.23248000000000021</c:v>
                </c:pt>
                <c:pt idx="5813">
                  <c:v>0.23252000000000003</c:v>
                </c:pt>
                <c:pt idx="5814">
                  <c:v>0.23256000000000004</c:v>
                </c:pt>
                <c:pt idx="5815">
                  <c:v>0.23260000000000003</c:v>
                </c:pt>
                <c:pt idx="5816">
                  <c:v>0.23264000000000001</c:v>
                </c:pt>
                <c:pt idx="5817">
                  <c:v>0.23268000000000003</c:v>
                </c:pt>
                <c:pt idx="5818">
                  <c:v>0.23272000000000001</c:v>
                </c:pt>
                <c:pt idx="5819">
                  <c:v>0.23276000000000024</c:v>
                </c:pt>
                <c:pt idx="5820">
                  <c:v>0.23280000000000001</c:v>
                </c:pt>
                <c:pt idx="5821">
                  <c:v>0.23284000000000021</c:v>
                </c:pt>
                <c:pt idx="5822">
                  <c:v>0.23288000000000003</c:v>
                </c:pt>
                <c:pt idx="5823">
                  <c:v>0.23292000000000004</c:v>
                </c:pt>
                <c:pt idx="5824">
                  <c:v>0.23296000000000044</c:v>
                </c:pt>
                <c:pt idx="5825">
                  <c:v>0.23300000000000001</c:v>
                </c:pt>
                <c:pt idx="5826">
                  <c:v>0.23304000000000041</c:v>
                </c:pt>
                <c:pt idx="5827">
                  <c:v>0.23308000000000001</c:v>
                </c:pt>
                <c:pt idx="5828">
                  <c:v>0.23312000000000002</c:v>
                </c:pt>
                <c:pt idx="5829">
                  <c:v>0.23316000000000001</c:v>
                </c:pt>
                <c:pt idx="5830">
                  <c:v>0.23320000000000021</c:v>
                </c:pt>
                <c:pt idx="5831">
                  <c:v>0.23324000000000064</c:v>
                </c:pt>
                <c:pt idx="5832">
                  <c:v>0.23328000000000004</c:v>
                </c:pt>
                <c:pt idx="5833">
                  <c:v>0.23332000000000003</c:v>
                </c:pt>
                <c:pt idx="5834">
                  <c:v>0.23336000000000001</c:v>
                </c:pt>
                <c:pt idx="5835">
                  <c:v>0.23340000000000041</c:v>
                </c:pt>
                <c:pt idx="5836">
                  <c:v>0.23344000000000073</c:v>
                </c:pt>
                <c:pt idx="5837">
                  <c:v>0.23348000000000024</c:v>
                </c:pt>
                <c:pt idx="5838">
                  <c:v>0.23352000000000001</c:v>
                </c:pt>
                <c:pt idx="5839">
                  <c:v>0.23356000000000021</c:v>
                </c:pt>
                <c:pt idx="5840">
                  <c:v>0.23360000000000003</c:v>
                </c:pt>
                <c:pt idx="5841">
                  <c:v>0.23364000000000001</c:v>
                </c:pt>
                <c:pt idx="5842">
                  <c:v>0.23368000000000003</c:v>
                </c:pt>
                <c:pt idx="5843">
                  <c:v>0.23372000000000001</c:v>
                </c:pt>
                <c:pt idx="5844">
                  <c:v>0.23376000000000041</c:v>
                </c:pt>
                <c:pt idx="5845">
                  <c:v>0.23380000000000001</c:v>
                </c:pt>
                <c:pt idx="5846">
                  <c:v>0.23384000000000021</c:v>
                </c:pt>
                <c:pt idx="5847">
                  <c:v>0.23388000000000003</c:v>
                </c:pt>
                <c:pt idx="5848">
                  <c:v>0.23392000000000004</c:v>
                </c:pt>
                <c:pt idx="5849">
                  <c:v>0.23396000000000064</c:v>
                </c:pt>
                <c:pt idx="5850">
                  <c:v>0.23400000000000001</c:v>
                </c:pt>
                <c:pt idx="5851">
                  <c:v>0.23404000000000041</c:v>
                </c:pt>
                <c:pt idx="5852">
                  <c:v>0.23408000000000001</c:v>
                </c:pt>
                <c:pt idx="5853">
                  <c:v>0.23412000000000002</c:v>
                </c:pt>
                <c:pt idx="5854">
                  <c:v>0.23416000000000001</c:v>
                </c:pt>
                <c:pt idx="5855">
                  <c:v>0.23420000000000021</c:v>
                </c:pt>
                <c:pt idx="5856">
                  <c:v>0.23424000000000064</c:v>
                </c:pt>
                <c:pt idx="5857">
                  <c:v>0.23428000000000004</c:v>
                </c:pt>
                <c:pt idx="5858">
                  <c:v>0.23432000000000003</c:v>
                </c:pt>
                <c:pt idx="5859">
                  <c:v>0.23436000000000001</c:v>
                </c:pt>
                <c:pt idx="5860">
                  <c:v>0.23440000000000041</c:v>
                </c:pt>
                <c:pt idx="5861">
                  <c:v>0.23444000000000076</c:v>
                </c:pt>
                <c:pt idx="5862">
                  <c:v>0.23448000000000024</c:v>
                </c:pt>
                <c:pt idx="5863">
                  <c:v>0.23452000000000001</c:v>
                </c:pt>
                <c:pt idx="5864">
                  <c:v>0.23456000000000021</c:v>
                </c:pt>
                <c:pt idx="5865">
                  <c:v>0.23460000000000003</c:v>
                </c:pt>
                <c:pt idx="5866">
                  <c:v>0.23464000000000004</c:v>
                </c:pt>
                <c:pt idx="5867">
                  <c:v>0.23468000000000003</c:v>
                </c:pt>
                <c:pt idx="5868">
                  <c:v>0.23472000000000001</c:v>
                </c:pt>
                <c:pt idx="5869">
                  <c:v>0.23476000000000041</c:v>
                </c:pt>
                <c:pt idx="5870">
                  <c:v>0.23480000000000001</c:v>
                </c:pt>
                <c:pt idx="5871">
                  <c:v>0.23484000000000024</c:v>
                </c:pt>
                <c:pt idx="5872">
                  <c:v>0.23488000000000001</c:v>
                </c:pt>
                <c:pt idx="5873">
                  <c:v>0.23492000000000021</c:v>
                </c:pt>
                <c:pt idx="5874">
                  <c:v>0.23496000000000064</c:v>
                </c:pt>
                <c:pt idx="5875">
                  <c:v>0.23500000000000001</c:v>
                </c:pt>
                <c:pt idx="5876">
                  <c:v>0.23504000000000044</c:v>
                </c:pt>
                <c:pt idx="5877">
                  <c:v>0.23508000000000001</c:v>
                </c:pt>
                <c:pt idx="5878">
                  <c:v>0.23512000000000002</c:v>
                </c:pt>
                <c:pt idx="5879">
                  <c:v>0.23516000000000001</c:v>
                </c:pt>
                <c:pt idx="5880">
                  <c:v>0.23520000000000021</c:v>
                </c:pt>
                <c:pt idx="5881">
                  <c:v>0.23524000000000075</c:v>
                </c:pt>
                <c:pt idx="5882">
                  <c:v>0.23528000000000004</c:v>
                </c:pt>
                <c:pt idx="5883">
                  <c:v>0.23532000000000003</c:v>
                </c:pt>
                <c:pt idx="5884">
                  <c:v>0.23536000000000001</c:v>
                </c:pt>
                <c:pt idx="5885">
                  <c:v>0.23540000000000041</c:v>
                </c:pt>
                <c:pt idx="5886">
                  <c:v>0.23544000000000082</c:v>
                </c:pt>
                <c:pt idx="5887">
                  <c:v>0.23548000000000024</c:v>
                </c:pt>
                <c:pt idx="5888">
                  <c:v>0.23552000000000001</c:v>
                </c:pt>
                <c:pt idx="5889">
                  <c:v>0.23556000000000021</c:v>
                </c:pt>
                <c:pt idx="5890">
                  <c:v>0.23560000000000003</c:v>
                </c:pt>
                <c:pt idx="5891">
                  <c:v>0.23564000000000004</c:v>
                </c:pt>
                <c:pt idx="5892">
                  <c:v>0.23568000000000003</c:v>
                </c:pt>
                <c:pt idx="5893">
                  <c:v>0.23572000000000001</c:v>
                </c:pt>
                <c:pt idx="5894">
                  <c:v>0.23576000000000041</c:v>
                </c:pt>
                <c:pt idx="5895">
                  <c:v>0.23580000000000001</c:v>
                </c:pt>
                <c:pt idx="5896">
                  <c:v>0.23584000000000024</c:v>
                </c:pt>
                <c:pt idx="5897">
                  <c:v>0.23588000000000001</c:v>
                </c:pt>
                <c:pt idx="5898">
                  <c:v>0.23592000000000021</c:v>
                </c:pt>
                <c:pt idx="5899">
                  <c:v>0.23596000000000064</c:v>
                </c:pt>
                <c:pt idx="5900">
                  <c:v>0.23600000000000004</c:v>
                </c:pt>
                <c:pt idx="5901">
                  <c:v>0.23604000000000044</c:v>
                </c:pt>
                <c:pt idx="5902">
                  <c:v>0.23608000000000001</c:v>
                </c:pt>
                <c:pt idx="5903">
                  <c:v>0.23612000000000002</c:v>
                </c:pt>
                <c:pt idx="5904">
                  <c:v>0.23616000000000001</c:v>
                </c:pt>
                <c:pt idx="5905">
                  <c:v>0.23620000000000024</c:v>
                </c:pt>
                <c:pt idx="5906">
                  <c:v>0.23624000000000073</c:v>
                </c:pt>
                <c:pt idx="5907">
                  <c:v>0.23628000000000021</c:v>
                </c:pt>
                <c:pt idx="5908">
                  <c:v>0.23632000000000003</c:v>
                </c:pt>
                <c:pt idx="5909">
                  <c:v>0.23636000000000001</c:v>
                </c:pt>
                <c:pt idx="5910">
                  <c:v>0.23640000000000044</c:v>
                </c:pt>
                <c:pt idx="5911">
                  <c:v>0.23644000000000082</c:v>
                </c:pt>
                <c:pt idx="5912">
                  <c:v>0.23648000000000041</c:v>
                </c:pt>
                <c:pt idx="5913">
                  <c:v>0.23652000000000001</c:v>
                </c:pt>
                <c:pt idx="5914">
                  <c:v>0.23656000000000021</c:v>
                </c:pt>
                <c:pt idx="5915">
                  <c:v>0.23660000000000003</c:v>
                </c:pt>
                <c:pt idx="5916">
                  <c:v>0.23664000000000004</c:v>
                </c:pt>
                <c:pt idx="5917">
                  <c:v>0.23668000000000003</c:v>
                </c:pt>
                <c:pt idx="5918">
                  <c:v>0.23672000000000001</c:v>
                </c:pt>
                <c:pt idx="5919">
                  <c:v>0.23676000000000041</c:v>
                </c:pt>
                <c:pt idx="5920">
                  <c:v>0.23680000000000001</c:v>
                </c:pt>
                <c:pt idx="5921">
                  <c:v>0.23684000000000024</c:v>
                </c:pt>
                <c:pt idx="5922">
                  <c:v>0.23688000000000001</c:v>
                </c:pt>
                <c:pt idx="5923">
                  <c:v>0.23692000000000021</c:v>
                </c:pt>
                <c:pt idx="5924">
                  <c:v>0.23696000000000064</c:v>
                </c:pt>
                <c:pt idx="5925">
                  <c:v>0.23700000000000004</c:v>
                </c:pt>
                <c:pt idx="5926">
                  <c:v>0.23704000000000044</c:v>
                </c:pt>
                <c:pt idx="5927">
                  <c:v>0.23708000000000001</c:v>
                </c:pt>
                <c:pt idx="5928">
                  <c:v>0.23712000000000003</c:v>
                </c:pt>
                <c:pt idx="5929">
                  <c:v>0.23716000000000001</c:v>
                </c:pt>
                <c:pt idx="5930">
                  <c:v>0.23720000000000024</c:v>
                </c:pt>
                <c:pt idx="5931">
                  <c:v>0.23724000000000073</c:v>
                </c:pt>
                <c:pt idx="5932">
                  <c:v>0.23728000000000021</c:v>
                </c:pt>
                <c:pt idx="5933">
                  <c:v>0.23732000000000003</c:v>
                </c:pt>
                <c:pt idx="5934">
                  <c:v>0.23736000000000004</c:v>
                </c:pt>
                <c:pt idx="5935">
                  <c:v>0.23740000000000044</c:v>
                </c:pt>
                <c:pt idx="5936">
                  <c:v>0.23744000000000082</c:v>
                </c:pt>
                <c:pt idx="5937">
                  <c:v>0.23748000000000041</c:v>
                </c:pt>
                <c:pt idx="5938">
                  <c:v>0.23752000000000001</c:v>
                </c:pt>
                <c:pt idx="5939">
                  <c:v>0.23756000000000024</c:v>
                </c:pt>
                <c:pt idx="5940">
                  <c:v>0.23760000000000001</c:v>
                </c:pt>
                <c:pt idx="5941">
                  <c:v>0.23764000000000021</c:v>
                </c:pt>
                <c:pt idx="5942">
                  <c:v>0.23768000000000003</c:v>
                </c:pt>
                <c:pt idx="5943">
                  <c:v>0.23772000000000001</c:v>
                </c:pt>
                <c:pt idx="5944">
                  <c:v>0.23776000000000044</c:v>
                </c:pt>
                <c:pt idx="5945">
                  <c:v>0.23780000000000001</c:v>
                </c:pt>
                <c:pt idx="5946">
                  <c:v>0.23784000000000041</c:v>
                </c:pt>
                <c:pt idx="5947">
                  <c:v>0.23788000000000001</c:v>
                </c:pt>
                <c:pt idx="5948">
                  <c:v>0.23792000000000021</c:v>
                </c:pt>
                <c:pt idx="5949">
                  <c:v>0.23796000000000075</c:v>
                </c:pt>
                <c:pt idx="5950">
                  <c:v>0.23800000000000004</c:v>
                </c:pt>
                <c:pt idx="5951">
                  <c:v>0.23804000000000064</c:v>
                </c:pt>
                <c:pt idx="5952">
                  <c:v>0.23808000000000001</c:v>
                </c:pt>
                <c:pt idx="5953">
                  <c:v>0.23812000000000003</c:v>
                </c:pt>
                <c:pt idx="5954">
                  <c:v>0.23816000000000001</c:v>
                </c:pt>
                <c:pt idx="5955">
                  <c:v>0.23820000000000024</c:v>
                </c:pt>
                <c:pt idx="5956">
                  <c:v>0.23824000000000073</c:v>
                </c:pt>
                <c:pt idx="5957">
                  <c:v>0.23828000000000021</c:v>
                </c:pt>
                <c:pt idx="5958">
                  <c:v>0.23832000000000003</c:v>
                </c:pt>
                <c:pt idx="5959">
                  <c:v>0.23836000000000004</c:v>
                </c:pt>
                <c:pt idx="5960">
                  <c:v>0.23840000000000044</c:v>
                </c:pt>
                <c:pt idx="5961">
                  <c:v>0.23844000000000082</c:v>
                </c:pt>
                <c:pt idx="5962">
                  <c:v>0.23848000000000041</c:v>
                </c:pt>
                <c:pt idx="5963">
                  <c:v>0.23852000000000001</c:v>
                </c:pt>
                <c:pt idx="5964">
                  <c:v>0.23856000000000024</c:v>
                </c:pt>
                <c:pt idx="5965">
                  <c:v>0.23860000000000001</c:v>
                </c:pt>
                <c:pt idx="5966">
                  <c:v>0.23864000000000021</c:v>
                </c:pt>
                <c:pt idx="5967">
                  <c:v>0.23868000000000003</c:v>
                </c:pt>
                <c:pt idx="5968">
                  <c:v>0.23872000000000004</c:v>
                </c:pt>
                <c:pt idx="5969">
                  <c:v>0.23876000000000044</c:v>
                </c:pt>
                <c:pt idx="5970">
                  <c:v>0.23880000000000001</c:v>
                </c:pt>
                <c:pt idx="5971">
                  <c:v>0.23884000000000041</c:v>
                </c:pt>
                <c:pt idx="5972">
                  <c:v>0.23888000000000001</c:v>
                </c:pt>
                <c:pt idx="5973">
                  <c:v>0.23892000000000024</c:v>
                </c:pt>
                <c:pt idx="5974">
                  <c:v>0.23896000000000073</c:v>
                </c:pt>
                <c:pt idx="5975">
                  <c:v>0.23900000000000021</c:v>
                </c:pt>
                <c:pt idx="5976">
                  <c:v>0.23904000000000064</c:v>
                </c:pt>
                <c:pt idx="5977">
                  <c:v>0.23908000000000001</c:v>
                </c:pt>
                <c:pt idx="5978">
                  <c:v>0.23912000000000003</c:v>
                </c:pt>
                <c:pt idx="5979">
                  <c:v>0.23916000000000001</c:v>
                </c:pt>
                <c:pt idx="5980">
                  <c:v>0.23920000000000041</c:v>
                </c:pt>
                <c:pt idx="5981">
                  <c:v>0.23924000000000073</c:v>
                </c:pt>
                <c:pt idx="5982">
                  <c:v>0.23928000000000021</c:v>
                </c:pt>
                <c:pt idx="5983">
                  <c:v>0.23932000000000003</c:v>
                </c:pt>
                <c:pt idx="5984">
                  <c:v>0.23936000000000004</c:v>
                </c:pt>
                <c:pt idx="5985">
                  <c:v>0.23940000000000064</c:v>
                </c:pt>
                <c:pt idx="5986">
                  <c:v>0.23944000000000082</c:v>
                </c:pt>
                <c:pt idx="5987">
                  <c:v>0.23948000000000041</c:v>
                </c:pt>
                <c:pt idx="5988">
                  <c:v>0.23952000000000001</c:v>
                </c:pt>
                <c:pt idx="5989">
                  <c:v>0.23956000000000024</c:v>
                </c:pt>
                <c:pt idx="5990">
                  <c:v>0.23960000000000001</c:v>
                </c:pt>
                <c:pt idx="5991">
                  <c:v>0.23964000000000021</c:v>
                </c:pt>
                <c:pt idx="5992">
                  <c:v>0.23968000000000003</c:v>
                </c:pt>
                <c:pt idx="5993">
                  <c:v>0.23972000000000004</c:v>
                </c:pt>
                <c:pt idx="5994">
                  <c:v>0.23976000000000044</c:v>
                </c:pt>
                <c:pt idx="5995">
                  <c:v>0.23980000000000001</c:v>
                </c:pt>
                <c:pt idx="5996">
                  <c:v>0.23984000000000041</c:v>
                </c:pt>
                <c:pt idx="5997">
                  <c:v>0.23988000000000001</c:v>
                </c:pt>
                <c:pt idx="5998">
                  <c:v>0.23992000000000024</c:v>
                </c:pt>
                <c:pt idx="5999">
                  <c:v>0.23996000000000073</c:v>
                </c:pt>
                <c:pt idx="6000">
                  <c:v>0.24000000000000021</c:v>
                </c:pt>
                <c:pt idx="6001">
                  <c:v>0.24004000000000064</c:v>
                </c:pt>
                <c:pt idx="6002">
                  <c:v>0.24008000000000004</c:v>
                </c:pt>
                <c:pt idx="6003">
                  <c:v>0.24012000000000003</c:v>
                </c:pt>
                <c:pt idx="6004">
                  <c:v>0.24016000000000001</c:v>
                </c:pt>
                <c:pt idx="6005">
                  <c:v>0.24020000000000041</c:v>
                </c:pt>
                <c:pt idx="6006">
                  <c:v>0.24024000000000073</c:v>
                </c:pt>
                <c:pt idx="6007">
                  <c:v>0.24028000000000024</c:v>
                </c:pt>
                <c:pt idx="6008">
                  <c:v>0.24032000000000001</c:v>
                </c:pt>
                <c:pt idx="6009">
                  <c:v>0.24036000000000021</c:v>
                </c:pt>
                <c:pt idx="6010">
                  <c:v>0.24040000000000064</c:v>
                </c:pt>
                <c:pt idx="6011">
                  <c:v>0.24044000000000082</c:v>
                </c:pt>
                <c:pt idx="6012">
                  <c:v>0.24048000000000044</c:v>
                </c:pt>
                <c:pt idx="6013">
                  <c:v>0.24052000000000001</c:v>
                </c:pt>
                <c:pt idx="6014">
                  <c:v>0.24056000000000041</c:v>
                </c:pt>
                <c:pt idx="6015">
                  <c:v>0.24060000000000001</c:v>
                </c:pt>
                <c:pt idx="6016">
                  <c:v>0.24064000000000021</c:v>
                </c:pt>
                <c:pt idx="6017">
                  <c:v>0.24068000000000003</c:v>
                </c:pt>
                <c:pt idx="6018">
                  <c:v>0.24072000000000021</c:v>
                </c:pt>
                <c:pt idx="6019">
                  <c:v>0.24076000000000064</c:v>
                </c:pt>
                <c:pt idx="6020">
                  <c:v>0.24080000000000001</c:v>
                </c:pt>
                <c:pt idx="6021">
                  <c:v>0.24084000000000041</c:v>
                </c:pt>
                <c:pt idx="6022">
                  <c:v>0.24088000000000001</c:v>
                </c:pt>
                <c:pt idx="6023">
                  <c:v>0.24092000000000041</c:v>
                </c:pt>
                <c:pt idx="6024">
                  <c:v>0.24096000000000073</c:v>
                </c:pt>
                <c:pt idx="6025">
                  <c:v>0.24100000000000021</c:v>
                </c:pt>
                <c:pt idx="6026">
                  <c:v>0.24104000000000073</c:v>
                </c:pt>
                <c:pt idx="6027">
                  <c:v>0.24108000000000004</c:v>
                </c:pt>
                <c:pt idx="6028">
                  <c:v>0.24112000000000003</c:v>
                </c:pt>
                <c:pt idx="6029">
                  <c:v>0.24116000000000001</c:v>
                </c:pt>
                <c:pt idx="6030">
                  <c:v>0.24120000000000041</c:v>
                </c:pt>
                <c:pt idx="6031">
                  <c:v>0.24124000000000081</c:v>
                </c:pt>
                <c:pt idx="6032">
                  <c:v>0.24128000000000024</c:v>
                </c:pt>
                <c:pt idx="6033">
                  <c:v>0.24132000000000001</c:v>
                </c:pt>
                <c:pt idx="6034">
                  <c:v>0.24136000000000021</c:v>
                </c:pt>
                <c:pt idx="6035">
                  <c:v>0.24140000000000064</c:v>
                </c:pt>
                <c:pt idx="6036">
                  <c:v>0.24144000000000099</c:v>
                </c:pt>
                <c:pt idx="6037">
                  <c:v>0.24148000000000044</c:v>
                </c:pt>
                <c:pt idx="6038">
                  <c:v>0.24152000000000001</c:v>
                </c:pt>
                <c:pt idx="6039">
                  <c:v>0.24156000000000041</c:v>
                </c:pt>
                <c:pt idx="6040">
                  <c:v>0.24160000000000001</c:v>
                </c:pt>
                <c:pt idx="6041">
                  <c:v>0.24164000000000024</c:v>
                </c:pt>
                <c:pt idx="6042">
                  <c:v>0.24168000000000001</c:v>
                </c:pt>
                <c:pt idx="6043">
                  <c:v>0.24172000000000021</c:v>
                </c:pt>
                <c:pt idx="6044">
                  <c:v>0.24176000000000064</c:v>
                </c:pt>
                <c:pt idx="6045">
                  <c:v>0.24180000000000001</c:v>
                </c:pt>
                <c:pt idx="6046">
                  <c:v>0.24184000000000044</c:v>
                </c:pt>
                <c:pt idx="6047">
                  <c:v>0.24188000000000001</c:v>
                </c:pt>
                <c:pt idx="6048">
                  <c:v>0.24192000000000041</c:v>
                </c:pt>
                <c:pt idx="6049">
                  <c:v>0.24196000000000073</c:v>
                </c:pt>
                <c:pt idx="6050">
                  <c:v>0.24200000000000021</c:v>
                </c:pt>
                <c:pt idx="6051">
                  <c:v>0.24204000000000075</c:v>
                </c:pt>
                <c:pt idx="6052">
                  <c:v>0.24208000000000021</c:v>
                </c:pt>
                <c:pt idx="6053">
                  <c:v>0.24212000000000003</c:v>
                </c:pt>
                <c:pt idx="6054">
                  <c:v>0.24216000000000001</c:v>
                </c:pt>
                <c:pt idx="6055">
                  <c:v>0.24220000000000041</c:v>
                </c:pt>
                <c:pt idx="6056">
                  <c:v>0.24224000000000082</c:v>
                </c:pt>
                <c:pt idx="6057">
                  <c:v>0.24228000000000041</c:v>
                </c:pt>
                <c:pt idx="6058">
                  <c:v>0.24232000000000001</c:v>
                </c:pt>
                <c:pt idx="6059">
                  <c:v>0.24236000000000021</c:v>
                </c:pt>
                <c:pt idx="6060">
                  <c:v>0.24240000000000073</c:v>
                </c:pt>
                <c:pt idx="6061">
                  <c:v>0.24244000000000099</c:v>
                </c:pt>
                <c:pt idx="6062">
                  <c:v>0.24248000000000064</c:v>
                </c:pt>
                <c:pt idx="6063">
                  <c:v>0.24252000000000001</c:v>
                </c:pt>
                <c:pt idx="6064">
                  <c:v>0.24256000000000041</c:v>
                </c:pt>
                <c:pt idx="6065">
                  <c:v>0.24260000000000001</c:v>
                </c:pt>
                <c:pt idx="6066">
                  <c:v>0.24264000000000024</c:v>
                </c:pt>
                <c:pt idx="6067">
                  <c:v>0.24268000000000001</c:v>
                </c:pt>
                <c:pt idx="6068">
                  <c:v>0.24272000000000021</c:v>
                </c:pt>
                <c:pt idx="6069">
                  <c:v>0.24276000000000064</c:v>
                </c:pt>
                <c:pt idx="6070">
                  <c:v>0.24280000000000004</c:v>
                </c:pt>
                <c:pt idx="6071">
                  <c:v>0.24284000000000044</c:v>
                </c:pt>
                <c:pt idx="6072">
                  <c:v>0.24288000000000001</c:v>
                </c:pt>
                <c:pt idx="6073">
                  <c:v>0.24292000000000041</c:v>
                </c:pt>
                <c:pt idx="6074">
                  <c:v>0.24296000000000073</c:v>
                </c:pt>
                <c:pt idx="6075">
                  <c:v>0.24300000000000024</c:v>
                </c:pt>
                <c:pt idx="6076">
                  <c:v>0.24304000000000073</c:v>
                </c:pt>
                <c:pt idx="6077">
                  <c:v>0.24308000000000021</c:v>
                </c:pt>
                <c:pt idx="6078">
                  <c:v>0.24312000000000003</c:v>
                </c:pt>
                <c:pt idx="6079">
                  <c:v>0.24316000000000004</c:v>
                </c:pt>
                <c:pt idx="6080">
                  <c:v>0.24320000000000044</c:v>
                </c:pt>
                <c:pt idx="6081">
                  <c:v>0.24324000000000082</c:v>
                </c:pt>
                <c:pt idx="6082">
                  <c:v>0.24328000000000041</c:v>
                </c:pt>
                <c:pt idx="6083">
                  <c:v>0.24332000000000001</c:v>
                </c:pt>
                <c:pt idx="6084">
                  <c:v>0.24336000000000024</c:v>
                </c:pt>
                <c:pt idx="6085">
                  <c:v>0.24340000000000075</c:v>
                </c:pt>
                <c:pt idx="6086">
                  <c:v>0.24344000000000099</c:v>
                </c:pt>
                <c:pt idx="6087">
                  <c:v>0.24348000000000064</c:v>
                </c:pt>
                <c:pt idx="6088">
                  <c:v>0.24352000000000001</c:v>
                </c:pt>
                <c:pt idx="6089">
                  <c:v>0.24356000000000044</c:v>
                </c:pt>
                <c:pt idx="6090">
                  <c:v>0.24360000000000001</c:v>
                </c:pt>
                <c:pt idx="6091">
                  <c:v>0.24364000000000041</c:v>
                </c:pt>
                <c:pt idx="6092">
                  <c:v>0.24368000000000001</c:v>
                </c:pt>
                <c:pt idx="6093">
                  <c:v>0.24372000000000021</c:v>
                </c:pt>
                <c:pt idx="6094">
                  <c:v>0.24376000000000075</c:v>
                </c:pt>
                <c:pt idx="6095">
                  <c:v>0.24380000000000004</c:v>
                </c:pt>
                <c:pt idx="6096">
                  <c:v>0.24384000000000064</c:v>
                </c:pt>
                <c:pt idx="6097">
                  <c:v>0.24388000000000001</c:v>
                </c:pt>
                <c:pt idx="6098">
                  <c:v>0.24392000000000041</c:v>
                </c:pt>
                <c:pt idx="6099">
                  <c:v>0.24396000000000082</c:v>
                </c:pt>
                <c:pt idx="6100">
                  <c:v>0.24400000000000024</c:v>
                </c:pt>
                <c:pt idx="6101">
                  <c:v>0.24404000000000073</c:v>
                </c:pt>
                <c:pt idx="6102">
                  <c:v>0.24408000000000021</c:v>
                </c:pt>
                <c:pt idx="6103">
                  <c:v>0.24412000000000003</c:v>
                </c:pt>
                <c:pt idx="6104">
                  <c:v>0.24416000000000004</c:v>
                </c:pt>
                <c:pt idx="6105">
                  <c:v>0.24420000000000044</c:v>
                </c:pt>
                <c:pt idx="6106">
                  <c:v>0.24424000000000082</c:v>
                </c:pt>
                <c:pt idx="6107">
                  <c:v>0.24428000000000041</c:v>
                </c:pt>
                <c:pt idx="6108">
                  <c:v>0.24432000000000001</c:v>
                </c:pt>
                <c:pt idx="6109">
                  <c:v>0.24436000000000024</c:v>
                </c:pt>
                <c:pt idx="6110">
                  <c:v>0.24440000000000073</c:v>
                </c:pt>
                <c:pt idx="6111">
                  <c:v>0.24444000000000099</c:v>
                </c:pt>
                <c:pt idx="6112">
                  <c:v>0.24448000000000064</c:v>
                </c:pt>
                <c:pt idx="6113">
                  <c:v>0.24452000000000004</c:v>
                </c:pt>
                <c:pt idx="6114">
                  <c:v>0.24456000000000044</c:v>
                </c:pt>
                <c:pt idx="6115">
                  <c:v>0.24460000000000001</c:v>
                </c:pt>
                <c:pt idx="6116">
                  <c:v>0.24464000000000041</c:v>
                </c:pt>
                <c:pt idx="6117">
                  <c:v>0.24468000000000001</c:v>
                </c:pt>
                <c:pt idx="6118">
                  <c:v>0.24472000000000024</c:v>
                </c:pt>
                <c:pt idx="6119">
                  <c:v>0.24476000000000075</c:v>
                </c:pt>
                <c:pt idx="6120">
                  <c:v>0.24480000000000021</c:v>
                </c:pt>
                <c:pt idx="6121">
                  <c:v>0.24484000000000064</c:v>
                </c:pt>
                <c:pt idx="6122">
                  <c:v>0.24488000000000001</c:v>
                </c:pt>
                <c:pt idx="6123">
                  <c:v>0.24492000000000044</c:v>
                </c:pt>
                <c:pt idx="6124">
                  <c:v>0.24496000000000082</c:v>
                </c:pt>
                <c:pt idx="6125">
                  <c:v>0.24500000000000041</c:v>
                </c:pt>
                <c:pt idx="6126">
                  <c:v>0.24504000000000073</c:v>
                </c:pt>
                <c:pt idx="6127">
                  <c:v>0.24508000000000021</c:v>
                </c:pt>
                <c:pt idx="6128">
                  <c:v>0.24512000000000003</c:v>
                </c:pt>
                <c:pt idx="6129">
                  <c:v>0.24516000000000004</c:v>
                </c:pt>
                <c:pt idx="6130">
                  <c:v>0.24520000000000064</c:v>
                </c:pt>
                <c:pt idx="6131">
                  <c:v>0.24524000000000082</c:v>
                </c:pt>
                <c:pt idx="6132">
                  <c:v>0.24528000000000041</c:v>
                </c:pt>
                <c:pt idx="6133">
                  <c:v>0.24532000000000001</c:v>
                </c:pt>
                <c:pt idx="6134">
                  <c:v>0.24536000000000024</c:v>
                </c:pt>
                <c:pt idx="6135">
                  <c:v>0.24540000000000073</c:v>
                </c:pt>
                <c:pt idx="6136">
                  <c:v>0.24544000000000099</c:v>
                </c:pt>
                <c:pt idx="6137">
                  <c:v>0.24548000000000064</c:v>
                </c:pt>
                <c:pt idx="6138">
                  <c:v>0.24552000000000004</c:v>
                </c:pt>
                <c:pt idx="6139">
                  <c:v>0.24556000000000044</c:v>
                </c:pt>
                <c:pt idx="6140">
                  <c:v>0.24560000000000001</c:v>
                </c:pt>
                <c:pt idx="6141">
                  <c:v>0.24564000000000041</c:v>
                </c:pt>
                <c:pt idx="6142">
                  <c:v>0.24568000000000001</c:v>
                </c:pt>
                <c:pt idx="6143">
                  <c:v>0.24572000000000024</c:v>
                </c:pt>
                <c:pt idx="6144">
                  <c:v>0.24576000000000076</c:v>
                </c:pt>
                <c:pt idx="6145">
                  <c:v>0.24580000000000021</c:v>
                </c:pt>
                <c:pt idx="6146">
                  <c:v>0.24584000000000064</c:v>
                </c:pt>
                <c:pt idx="6147">
                  <c:v>0.24588000000000004</c:v>
                </c:pt>
                <c:pt idx="6148">
                  <c:v>0.24592000000000044</c:v>
                </c:pt>
                <c:pt idx="6149">
                  <c:v>0.24596000000000082</c:v>
                </c:pt>
                <c:pt idx="6150">
                  <c:v>0.24600000000000041</c:v>
                </c:pt>
                <c:pt idx="6151">
                  <c:v>0.24604000000000073</c:v>
                </c:pt>
                <c:pt idx="6152">
                  <c:v>0.24608000000000024</c:v>
                </c:pt>
                <c:pt idx="6153">
                  <c:v>0.24612000000000003</c:v>
                </c:pt>
                <c:pt idx="6154">
                  <c:v>0.24616000000000021</c:v>
                </c:pt>
                <c:pt idx="6155">
                  <c:v>0.24620000000000064</c:v>
                </c:pt>
                <c:pt idx="6156">
                  <c:v>0.24624000000000082</c:v>
                </c:pt>
                <c:pt idx="6157">
                  <c:v>0.24628000000000044</c:v>
                </c:pt>
                <c:pt idx="6158">
                  <c:v>0.24632000000000001</c:v>
                </c:pt>
                <c:pt idx="6159">
                  <c:v>0.24636000000000041</c:v>
                </c:pt>
                <c:pt idx="6160">
                  <c:v>0.24640000000000073</c:v>
                </c:pt>
                <c:pt idx="6161">
                  <c:v>0.24644000000000099</c:v>
                </c:pt>
                <c:pt idx="6162">
                  <c:v>0.24648000000000075</c:v>
                </c:pt>
                <c:pt idx="6163">
                  <c:v>0.24652000000000004</c:v>
                </c:pt>
                <c:pt idx="6164">
                  <c:v>0.24656000000000064</c:v>
                </c:pt>
                <c:pt idx="6165">
                  <c:v>0.24660000000000001</c:v>
                </c:pt>
                <c:pt idx="6166">
                  <c:v>0.24664000000000041</c:v>
                </c:pt>
                <c:pt idx="6167">
                  <c:v>0.24668000000000001</c:v>
                </c:pt>
                <c:pt idx="6168">
                  <c:v>0.24672000000000024</c:v>
                </c:pt>
                <c:pt idx="6169">
                  <c:v>0.24676000000000073</c:v>
                </c:pt>
                <c:pt idx="6170">
                  <c:v>0.24680000000000021</c:v>
                </c:pt>
                <c:pt idx="6171">
                  <c:v>0.24684000000000064</c:v>
                </c:pt>
                <c:pt idx="6172">
                  <c:v>0.24688000000000004</c:v>
                </c:pt>
                <c:pt idx="6173">
                  <c:v>0.24692000000000044</c:v>
                </c:pt>
                <c:pt idx="6174">
                  <c:v>0.24696000000000082</c:v>
                </c:pt>
                <c:pt idx="6175">
                  <c:v>0.24700000000000041</c:v>
                </c:pt>
                <c:pt idx="6176">
                  <c:v>0.24704000000000076</c:v>
                </c:pt>
                <c:pt idx="6177">
                  <c:v>0.24708000000000024</c:v>
                </c:pt>
                <c:pt idx="6178">
                  <c:v>0.24712000000000003</c:v>
                </c:pt>
                <c:pt idx="6179">
                  <c:v>0.24716000000000021</c:v>
                </c:pt>
                <c:pt idx="6180">
                  <c:v>0.24720000000000064</c:v>
                </c:pt>
                <c:pt idx="6181">
                  <c:v>0.24724000000000093</c:v>
                </c:pt>
                <c:pt idx="6182">
                  <c:v>0.24728000000000044</c:v>
                </c:pt>
                <c:pt idx="6183">
                  <c:v>0.24732000000000001</c:v>
                </c:pt>
                <c:pt idx="6184">
                  <c:v>0.24736000000000041</c:v>
                </c:pt>
                <c:pt idx="6185">
                  <c:v>0.24740000000000073</c:v>
                </c:pt>
                <c:pt idx="6186">
                  <c:v>0.24744000000000102</c:v>
                </c:pt>
                <c:pt idx="6187">
                  <c:v>0.24748000000000075</c:v>
                </c:pt>
                <c:pt idx="6188">
                  <c:v>0.24752000000000021</c:v>
                </c:pt>
                <c:pt idx="6189">
                  <c:v>0.24756000000000064</c:v>
                </c:pt>
                <c:pt idx="6190">
                  <c:v>0.24760000000000001</c:v>
                </c:pt>
                <c:pt idx="6191">
                  <c:v>0.24764000000000044</c:v>
                </c:pt>
                <c:pt idx="6192">
                  <c:v>0.24768000000000001</c:v>
                </c:pt>
                <c:pt idx="6193">
                  <c:v>0.24772000000000041</c:v>
                </c:pt>
                <c:pt idx="6194">
                  <c:v>0.24776000000000073</c:v>
                </c:pt>
                <c:pt idx="6195">
                  <c:v>0.24780000000000021</c:v>
                </c:pt>
                <c:pt idx="6196">
                  <c:v>0.24784000000000075</c:v>
                </c:pt>
                <c:pt idx="6197">
                  <c:v>0.24788000000000004</c:v>
                </c:pt>
                <c:pt idx="6198">
                  <c:v>0.24792000000000064</c:v>
                </c:pt>
                <c:pt idx="6199">
                  <c:v>0.24796000000000082</c:v>
                </c:pt>
                <c:pt idx="6200">
                  <c:v>0.24800000000000041</c:v>
                </c:pt>
                <c:pt idx="6201">
                  <c:v>0.24804000000000082</c:v>
                </c:pt>
                <c:pt idx="6202">
                  <c:v>0.24808000000000024</c:v>
                </c:pt>
                <c:pt idx="6203">
                  <c:v>0.24812000000000001</c:v>
                </c:pt>
                <c:pt idx="6204">
                  <c:v>0.24816000000000021</c:v>
                </c:pt>
                <c:pt idx="6205">
                  <c:v>0.24820000000000064</c:v>
                </c:pt>
                <c:pt idx="6206">
                  <c:v>0.24824000000000099</c:v>
                </c:pt>
                <c:pt idx="6207">
                  <c:v>0.24828000000000044</c:v>
                </c:pt>
                <c:pt idx="6208">
                  <c:v>0.24832000000000001</c:v>
                </c:pt>
                <c:pt idx="6209">
                  <c:v>0.24836000000000041</c:v>
                </c:pt>
                <c:pt idx="6210">
                  <c:v>0.24840000000000076</c:v>
                </c:pt>
                <c:pt idx="6211">
                  <c:v>0.24844000000000108</c:v>
                </c:pt>
                <c:pt idx="6212">
                  <c:v>0.24848000000000076</c:v>
                </c:pt>
                <c:pt idx="6213">
                  <c:v>0.24852000000000021</c:v>
                </c:pt>
                <c:pt idx="6214">
                  <c:v>0.24856000000000064</c:v>
                </c:pt>
                <c:pt idx="6215">
                  <c:v>0.24860000000000004</c:v>
                </c:pt>
                <c:pt idx="6216">
                  <c:v>0.24864000000000044</c:v>
                </c:pt>
                <c:pt idx="6217">
                  <c:v>0.24868000000000001</c:v>
                </c:pt>
                <c:pt idx="6218">
                  <c:v>0.24872000000000041</c:v>
                </c:pt>
                <c:pt idx="6219">
                  <c:v>0.24876000000000073</c:v>
                </c:pt>
                <c:pt idx="6220">
                  <c:v>0.24880000000000024</c:v>
                </c:pt>
                <c:pt idx="6221">
                  <c:v>0.24884000000000076</c:v>
                </c:pt>
                <c:pt idx="6222">
                  <c:v>0.24888000000000021</c:v>
                </c:pt>
                <c:pt idx="6223">
                  <c:v>0.24892000000000064</c:v>
                </c:pt>
                <c:pt idx="6224">
                  <c:v>0.24896000000000082</c:v>
                </c:pt>
                <c:pt idx="6225">
                  <c:v>0.24900000000000044</c:v>
                </c:pt>
                <c:pt idx="6226">
                  <c:v>0.24904000000000082</c:v>
                </c:pt>
                <c:pt idx="6227">
                  <c:v>0.24908000000000041</c:v>
                </c:pt>
                <c:pt idx="6228">
                  <c:v>0.24912000000000001</c:v>
                </c:pt>
                <c:pt idx="6229">
                  <c:v>0.24916000000000021</c:v>
                </c:pt>
                <c:pt idx="6230">
                  <c:v>0.24920000000000075</c:v>
                </c:pt>
                <c:pt idx="6231">
                  <c:v>0.24924000000000099</c:v>
                </c:pt>
                <c:pt idx="6232">
                  <c:v>0.24928000000000064</c:v>
                </c:pt>
                <c:pt idx="6233">
                  <c:v>0.24932000000000001</c:v>
                </c:pt>
                <c:pt idx="6234">
                  <c:v>0.24936000000000041</c:v>
                </c:pt>
                <c:pt idx="6235">
                  <c:v>0.24940000000000082</c:v>
                </c:pt>
                <c:pt idx="6236">
                  <c:v>0.24944000000000108</c:v>
                </c:pt>
                <c:pt idx="6237">
                  <c:v>0.24948000000000073</c:v>
                </c:pt>
                <c:pt idx="6238">
                  <c:v>0.24952000000000021</c:v>
                </c:pt>
                <c:pt idx="6239">
                  <c:v>0.24956000000000067</c:v>
                </c:pt>
                <c:pt idx="6240">
                  <c:v>0.24960000000000004</c:v>
                </c:pt>
                <c:pt idx="6241">
                  <c:v>0.24964000000000044</c:v>
                </c:pt>
                <c:pt idx="6242">
                  <c:v>0.24968000000000001</c:v>
                </c:pt>
                <c:pt idx="6243">
                  <c:v>0.24972000000000041</c:v>
                </c:pt>
                <c:pt idx="6244">
                  <c:v>0.24976000000000079</c:v>
                </c:pt>
                <c:pt idx="6245">
                  <c:v>0.24980000000000024</c:v>
                </c:pt>
                <c:pt idx="6246">
                  <c:v>0.24984000000000076</c:v>
                </c:pt>
                <c:pt idx="6247">
                  <c:v>0.24988000000000021</c:v>
                </c:pt>
                <c:pt idx="6248">
                  <c:v>0.24992000000000064</c:v>
                </c:pt>
                <c:pt idx="6249">
                  <c:v>0.24996000000000096</c:v>
                </c:pt>
                <c:pt idx="6250">
                  <c:v>0.25</c:v>
                </c:pt>
              </c:numCache>
            </c:numRef>
          </c:xVal>
          <c:yVal>
            <c:numRef>
              <c:f>'inlet_flux-rfile'!$I$4:$I$6254</c:f>
              <c:numCache>
                <c:formatCode>General</c:formatCode>
                <c:ptCount val="6251"/>
                <c:pt idx="0">
                  <c:v>-0.49174610000000002</c:v>
                </c:pt>
                <c:pt idx="1">
                  <c:v>-0.29539030000000038</c:v>
                </c:pt>
                <c:pt idx="2">
                  <c:v>-0.1210804</c:v>
                </c:pt>
                <c:pt idx="3">
                  <c:v>3.9459859999999999E-2</c:v>
                </c:pt>
                <c:pt idx="4">
                  <c:v>0.18723380000000073</c:v>
                </c:pt>
                <c:pt idx="5">
                  <c:v>0.31306140000000032</c:v>
                </c:pt>
                <c:pt idx="6">
                  <c:v>0.40697430000000134</c:v>
                </c:pt>
                <c:pt idx="7">
                  <c:v>0.46699010000000002</c:v>
                </c:pt>
                <c:pt idx="8">
                  <c:v>0.49430530000000122</c:v>
                </c:pt>
                <c:pt idx="9">
                  <c:v>0.49254330000000002</c:v>
                </c:pt>
                <c:pt idx="10">
                  <c:v>0.46757710000000002</c:v>
                </c:pt>
                <c:pt idx="11">
                  <c:v>0.42627020000000032</c:v>
                </c:pt>
                <c:pt idx="12">
                  <c:v>0.37546770000000151</c:v>
                </c:pt>
                <c:pt idx="13">
                  <c:v>0.32119440000000032</c:v>
                </c:pt>
                <c:pt idx="14">
                  <c:v>0.26844690000000032</c:v>
                </c:pt>
                <c:pt idx="15">
                  <c:v>0.22086620000000001</c:v>
                </c:pt>
                <c:pt idx="16">
                  <c:v>0.18069950000000001</c:v>
                </c:pt>
                <c:pt idx="17">
                  <c:v>0.14899160000000061</c:v>
                </c:pt>
                <c:pt idx="18">
                  <c:v>0.12584809999999999</c:v>
                </c:pt>
                <c:pt idx="19">
                  <c:v>0.11071300000000002</c:v>
                </c:pt>
                <c:pt idx="20">
                  <c:v>0.10264010000000012</c:v>
                </c:pt>
                <c:pt idx="21">
                  <c:v>0.10047020000000002</c:v>
                </c:pt>
                <c:pt idx="22">
                  <c:v>0.10296450000000019</c:v>
                </c:pt>
                <c:pt idx="23">
                  <c:v>0.10890020000000022</c:v>
                </c:pt>
                <c:pt idx="24">
                  <c:v>0.11713570000000047</c:v>
                </c:pt>
                <c:pt idx="25">
                  <c:v>0.12665709999999997</c:v>
                </c:pt>
                <c:pt idx="26">
                  <c:v>0.13660729999999999</c:v>
                </c:pt>
                <c:pt idx="27">
                  <c:v>0.14630530000000044</c:v>
                </c:pt>
                <c:pt idx="28">
                  <c:v>0.15524560000000082</c:v>
                </c:pt>
                <c:pt idx="29">
                  <c:v>0.1630858</c:v>
                </c:pt>
                <c:pt idx="30">
                  <c:v>0.16963300000000001</c:v>
                </c:pt>
                <c:pt idx="31">
                  <c:v>0.17482300000000001</c:v>
                </c:pt>
                <c:pt idx="32">
                  <c:v>0.17869640000000073</c:v>
                </c:pt>
                <c:pt idx="33">
                  <c:v>0.18137200000000001</c:v>
                </c:pt>
                <c:pt idx="34">
                  <c:v>0.18301880000000073</c:v>
                </c:pt>
                <c:pt idx="35">
                  <c:v>0.18383110000000041</c:v>
                </c:pt>
                <c:pt idx="36">
                  <c:v>0.18400750000000021</c:v>
                </c:pt>
                <c:pt idx="37">
                  <c:v>0.18373640000000102</c:v>
                </c:pt>
                <c:pt idx="38">
                  <c:v>0.18318480000000001</c:v>
                </c:pt>
                <c:pt idx="39">
                  <c:v>0.18249290000000082</c:v>
                </c:pt>
                <c:pt idx="40">
                  <c:v>0.18177099999999999</c:v>
                </c:pt>
                <c:pt idx="41">
                  <c:v>0.18109980000000073</c:v>
                </c:pt>
                <c:pt idx="42">
                  <c:v>0.18053359999999999</c:v>
                </c:pt>
                <c:pt idx="43">
                  <c:v>0.18010300000000001</c:v>
                </c:pt>
                <c:pt idx="44">
                  <c:v>0.17982000000000001</c:v>
                </c:pt>
                <c:pt idx="45">
                  <c:v>0.17968249999999999</c:v>
                </c:pt>
                <c:pt idx="46">
                  <c:v>0.179678</c:v>
                </c:pt>
                <c:pt idx="47">
                  <c:v>0.17978780000000041</c:v>
                </c:pt>
                <c:pt idx="48">
                  <c:v>0.17998990000000073</c:v>
                </c:pt>
                <c:pt idx="49">
                  <c:v>0.18026150000000021</c:v>
                </c:pt>
                <c:pt idx="50">
                  <c:v>0.18058089999999999</c:v>
                </c:pt>
                <c:pt idx="51">
                  <c:v>0.18092830000000079</c:v>
                </c:pt>
                <c:pt idx="52">
                  <c:v>0.18128710000000073</c:v>
                </c:pt>
                <c:pt idx="53">
                  <c:v>0.18164379999999999</c:v>
                </c:pt>
                <c:pt idx="54">
                  <c:v>0.18198790000000073</c:v>
                </c:pt>
                <c:pt idx="55">
                  <c:v>0.18231220000000073</c:v>
                </c:pt>
                <c:pt idx="56">
                  <c:v>0.18261200000000041</c:v>
                </c:pt>
                <c:pt idx="57">
                  <c:v>0.18288489999999999</c:v>
                </c:pt>
                <c:pt idx="58">
                  <c:v>0.18312990000000001</c:v>
                </c:pt>
                <c:pt idx="59">
                  <c:v>0.18334780000000073</c:v>
                </c:pt>
                <c:pt idx="60">
                  <c:v>0.18354010000000082</c:v>
                </c:pt>
                <c:pt idx="61">
                  <c:v>0.18370880000000073</c:v>
                </c:pt>
                <c:pt idx="62">
                  <c:v>0.18385640000000061</c:v>
                </c:pt>
                <c:pt idx="63">
                  <c:v>0.18398540000000099</c:v>
                </c:pt>
                <c:pt idx="64">
                  <c:v>0.18409830000000096</c:v>
                </c:pt>
                <c:pt idx="65">
                  <c:v>0.18419740000000082</c:v>
                </c:pt>
                <c:pt idx="66">
                  <c:v>0.18428459999999999</c:v>
                </c:pt>
                <c:pt idx="67">
                  <c:v>0.18436190000000041</c:v>
                </c:pt>
                <c:pt idx="68">
                  <c:v>0.18443060000000044</c:v>
                </c:pt>
                <c:pt idx="69">
                  <c:v>0.18449190000000079</c:v>
                </c:pt>
                <c:pt idx="70">
                  <c:v>0.18454680000000082</c:v>
                </c:pt>
                <c:pt idx="71">
                  <c:v>0.18459610000000082</c:v>
                </c:pt>
                <c:pt idx="72">
                  <c:v>0.18464030000000073</c:v>
                </c:pt>
                <c:pt idx="73">
                  <c:v>0.18467980000000001</c:v>
                </c:pt>
                <c:pt idx="74">
                  <c:v>0.18471500000000096</c:v>
                </c:pt>
                <c:pt idx="75">
                  <c:v>0.18474610000000108</c:v>
                </c:pt>
                <c:pt idx="76">
                  <c:v>0.18477340000000067</c:v>
                </c:pt>
                <c:pt idx="77">
                  <c:v>0.18479690000000079</c:v>
                </c:pt>
                <c:pt idx="78">
                  <c:v>0.18481680000000061</c:v>
                </c:pt>
                <c:pt idx="79">
                  <c:v>0.18483320000000061</c:v>
                </c:pt>
                <c:pt idx="80">
                  <c:v>0.18484630000000096</c:v>
                </c:pt>
                <c:pt idx="81">
                  <c:v>0.18485610000000041</c:v>
                </c:pt>
                <c:pt idx="82">
                  <c:v>0.18486279999999999</c:v>
                </c:pt>
                <c:pt idx="83">
                  <c:v>0.18486650000000004</c:v>
                </c:pt>
                <c:pt idx="84">
                  <c:v>0.18486740000000082</c:v>
                </c:pt>
                <c:pt idx="85">
                  <c:v>0.18486559999999999</c:v>
                </c:pt>
                <c:pt idx="86">
                  <c:v>0.18486120000000061</c:v>
                </c:pt>
                <c:pt idx="87">
                  <c:v>0.18485430000000044</c:v>
                </c:pt>
                <c:pt idx="88">
                  <c:v>0.18484530000000096</c:v>
                </c:pt>
                <c:pt idx="89">
                  <c:v>0.18483410000000061</c:v>
                </c:pt>
                <c:pt idx="90">
                  <c:v>0.18482090000000001</c:v>
                </c:pt>
                <c:pt idx="91">
                  <c:v>0.18480590000000024</c:v>
                </c:pt>
                <c:pt idx="92">
                  <c:v>0.18478920000000079</c:v>
                </c:pt>
                <c:pt idx="93">
                  <c:v>0.18477099999999999</c:v>
                </c:pt>
                <c:pt idx="94">
                  <c:v>0.18475130000000073</c:v>
                </c:pt>
                <c:pt idx="95">
                  <c:v>0.18473030000000079</c:v>
                </c:pt>
                <c:pt idx="96">
                  <c:v>0.18470810000000079</c:v>
                </c:pt>
                <c:pt idx="97">
                  <c:v>0.18468490000000001</c:v>
                </c:pt>
                <c:pt idx="98">
                  <c:v>0.18466070000000001</c:v>
                </c:pt>
                <c:pt idx="99">
                  <c:v>0.18463570000000001</c:v>
                </c:pt>
                <c:pt idx="100">
                  <c:v>0.18460989999999999</c:v>
                </c:pt>
                <c:pt idx="101">
                  <c:v>0.18458340000000073</c:v>
                </c:pt>
                <c:pt idx="102">
                  <c:v>0.18455630000000073</c:v>
                </c:pt>
                <c:pt idx="103">
                  <c:v>0.18452869999999999</c:v>
                </c:pt>
                <c:pt idx="104">
                  <c:v>0.18450069999999999</c:v>
                </c:pt>
                <c:pt idx="105">
                  <c:v>0.18447240000000073</c:v>
                </c:pt>
                <c:pt idx="106">
                  <c:v>0.18444380000000096</c:v>
                </c:pt>
                <c:pt idx="107">
                  <c:v>0.18441500000000108</c:v>
                </c:pt>
                <c:pt idx="108">
                  <c:v>0.18438599999999999</c:v>
                </c:pt>
                <c:pt idx="109">
                  <c:v>0.18435689999999999</c:v>
                </c:pt>
                <c:pt idx="110">
                  <c:v>0.18432780000000001</c:v>
                </c:pt>
                <c:pt idx="111">
                  <c:v>0.18429880000000082</c:v>
                </c:pt>
                <c:pt idx="112">
                  <c:v>0.18426980000000082</c:v>
                </c:pt>
                <c:pt idx="113">
                  <c:v>0.18424090000000082</c:v>
                </c:pt>
                <c:pt idx="114">
                  <c:v>0.18421220000000096</c:v>
                </c:pt>
                <c:pt idx="115">
                  <c:v>0.18418370000000001</c:v>
                </c:pt>
                <c:pt idx="116">
                  <c:v>0.18415540000000041</c:v>
                </c:pt>
                <c:pt idx="117">
                  <c:v>0.18412740000000041</c:v>
                </c:pt>
                <c:pt idx="118">
                  <c:v>0.18409960000000061</c:v>
                </c:pt>
                <c:pt idx="119">
                  <c:v>0.18407219999999999</c:v>
                </c:pt>
                <c:pt idx="120">
                  <c:v>0.18404500000000079</c:v>
                </c:pt>
                <c:pt idx="121">
                  <c:v>0.18401820000000096</c:v>
                </c:pt>
                <c:pt idx="122">
                  <c:v>0.18399180000000082</c:v>
                </c:pt>
                <c:pt idx="123">
                  <c:v>0.18396570000000079</c:v>
                </c:pt>
                <c:pt idx="124">
                  <c:v>0.18394000000000096</c:v>
                </c:pt>
                <c:pt idx="125">
                  <c:v>0.18391460000000082</c:v>
                </c:pt>
                <c:pt idx="126">
                  <c:v>0.18388959999999999</c:v>
                </c:pt>
                <c:pt idx="127">
                  <c:v>0.18386479999999999</c:v>
                </c:pt>
                <c:pt idx="128">
                  <c:v>0.18384040000000079</c:v>
                </c:pt>
                <c:pt idx="129">
                  <c:v>0.18381630000000096</c:v>
                </c:pt>
                <c:pt idx="130">
                  <c:v>0.18379230000000096</c:v>
                </c:pt>
                <c:pt idx="131">
                  <c:v>0.18376850000000061</c:v>
                </c:pt>
                <c:pt idx="132">
                  <c:v>0.18374490000000096</c:v>
                </c:pt>
                <c:pt idx="133">
                  <c:v>0.18372120000000061</c:v>
                </c:pt>
                <c:pt idx="134">
                  <c:v>0.18369759999999999</c:v>
                </c:pt>
                <c:pt idx="135">
                  <c:v>0.1836738</c:v>
                </c:pt>
                <c:pt idx="136">
                  <c:v>0.18364980000000061</c:v>
                </c:pt>
                <c:pt idx="137">
                  <c:v>0.1836255</c:v>
                </c:pt>
                <c:pt idx="138">
                  <c:v>0.18360080000000001</c:v>
                </c:pt>
                <c:pt idx="139">
                  <c:v>0.1835755</c:v>
                </c:pt>
                <c:pt idx="140">
                  <c:v>0.18354960000000073</c:v>
                </c:pt>
                <c:pt idx="141">
                  <c:v>0.18352289999999999</c:v>
                </c:pt>
                <c:pt idx="142">
                  <c:v>0.18349520000000108</c:v>
                </c:pt>
                <c:pt idx="143">
                  <c:v>0.18346650000000073</c:v>
                </c:pt>
                <c:pt idx="144">
                  <c:v>0.18343670000000073</c:v>
                </c:pt>
                <c:pt idx="145">
                  <c:v>0.18340560000000061</c:v>
                </c:pt>
                <c:pt idx="146">
                  <c:v>0.18337300000000001</c:v>
                </c:pt>
                <c:pt idx="147">
                  <c:v>0.18333890000000044</c:v>
                </c:pt>
                <c:pt idx="148">
                  <c:v>0.18330320000000044</c:v>
                </c:pt>
                <c:pt idx="149">
                  <c:v>0.18326570000000061</c:v>
                </c:pt>
                <c:pt idx="150">
                  <c:v>0.18322630000000073</c:v>
                </c:pt>
                <c:pt idx="151">
                  <c:v>0.18318490000000001</c:v>
                </c:pt>
                <c:pt idx="152">
                  <c:v>0.18314150000000001</c:v>
                </c:pt>
                <c:pt idx="153">
                  <c:v>0.18309590000000073</c:v>
                </c:pt>
                <c:pt idx="154">
                  <c:v>0.18304820000000102</c:v>
                </c:pt>
                <c:pt idx="155">
                  <c:v>0.1829983000000012</c:v>
                </c:pt>
                <c:pt idx="156">
                  <c:v>0.18294610000000119</c:v>
                </c:pt>
                <c:pt idx="157">
                  <c:v>0.18289179999999999</c:v>
                </c:pt>
                <c:pt idx="158">
                  <c:v>0.18283520000000061</c:v>
                </c:pt>
                <c:pt idx="159">
                  <c:v>0.18277640000000073</c:v>
                </c:pt>
                <c:pt idx="160">
                  <c:v>0.18271550000000061</c:v>
                </c:pt>
                <c:pt idx="161">
                  <c:v>0.18265239999999999</c:v>
                </c:pt>
                <c:pt idx="162">
                  <c:v>0.18258730000000073</c:v>
                </c:pt>
                <c:pt idx="163">
                  <c:v>0.18252030000000041</c:v>
                </c:pt>
                <c:pt idx="164">
                  <c:v>0.18245140000000082</c:v>
                </c:pt>
                <c:pt idx="165">
                  <c:v>0.18238090000000001</c:v>
                </c:pt>
                <c:pt idx="166">
                  <c:v>0.18230869999999999</c:v>
                </c:pt>
                <c:pt idx="167">
                  <c:v>0.18223520000000082</c:v>
                </c:pt>
                <c:pt idx="168">
                  <c:v>0.18216030000000041</c:v>
                </c:pt>
                <c:pt idx="169">
                  <c:v>0.18208420000000061</c:v>
                </c:pt>
                <c:pt idx="170">
                  <c:v>0.18200720000000073</c:v>
                </c:pt>
                <c:pt idx="171">
                  <c:v>0.18192940000000096</c:v>
                </c:pt>
                <c:pt idx="172">
                  <c:v>0.18185100000000001</c:v>
                </c:pt>
                <c:pt idx="173">
                  <c:v>0.18177209999999999</c:v>
                </c:pt>
                <c:pt idx="174">
                  <c:v>0.18169299999999999</c:v>
                </c:pt>
                <c:pt idx="175">
                  <c:v>0.18161369999999999</c:v>
                </c:pt>
                <c:pt idx="176">
                  <c:v>0.18153459999999999</c:v>
                </c:pt>
                <c:pt idx="177">
                  <c:v>0.18145570000000041</c:v>
                </c:pt>
                <c:pt idx="178">
                  <c:v>0.18137719999999999</c:v>
                </c:pt>
                <c:pt idx="179">
                  <c:v>0.18129930000000108</c:v>
                </c:pt>
                <c:pt idx="180">
                  <c:v>0.18122210000000041</c:v>
                </c:pt>
                <c:pt idx="181">
                  <c:v>0.18114590000000041</c:v>
                </c:pt>
                <c:pt idx="182">
                  <c:v>0.1810706</c:v>
                </c:pt>
                <c:pt idx="183">
                  <c:v>0.18099650000000073</c:v>
                </c:pt>
                <c:pt idx="184">
                  <c:v>0.18092369999999999</c:v>
                </c:pt>
                <c:pt idx="185">
                  <c:v>0.18085219999999999</c:v>
                </c:pt>
                <c:pt idx="186">
                  <c:v>0.18078230000000073</c:v>
                </c:pt>
                <c:pt idx="187">
                  <c:v>0.18071380000000073</c:v>
                </c:pt>
                <c:pt idx="188">
                  <c:v>0.18064710000000073</c:v>
                </c:pt>
                <c:pt idx="189">
                  <c:v>0.18058199999999999</c:v>
                </c:pt>
                <c:pt idx="190">
                  <c:v>0.18051860000000061</c:v>
                </c:pt>
                <c:pt idx="191">
                  <c:v>0.18045710000000073</c:v>
                </c:pt>
                <c:pt idx="192">
                  <c:v>0.18039730000000082</c:v>
                </c:pt>
                <c:pt idx="193">
                  <c:v>0.18033940000000082</c:v>
                </c:pt>
                <c:pt idx="194">
                  <c:v>0.18028330000000073</c:v>
                </c:pt>
                <c:pt idx="195">
                  <c:v>0.18022900000000044</c:v>
                </c:pt>
                <c:pt idx="196">
                  <c:v>0.18017659999999988</c:v>
                </c:pt>
                <c:pt idx="197">
                  <c:v>0.18012600000000001</c:v>
                </c:pt>
                <c:pt idx="198">
                  <c:v>0.18007709999999999</c:v>
                </c:pt>
                <c:pt idx="199">
                  <c:v>0.18002989999999999</c:v>
                </c:pt>
                <c:pt idx="200">
                  <c:v>0.17998450000000021</c:v>
                </c:pt>
                <c:pt idx="201">
                  <c:v>0.17994070000000073</c:v>
                </c:pt>
                <c:pt idx="202">
                  <c:v>0.17989840000000082</c:v>
                </c:pt>
                <c:pt idx="203">
                  <c:v>0.17985780000000001</c:v>
                </c:pt>
                <c:pt idx="204">
                  <c:v>0.17981850000000021</c:v>
                </c:pt>
                <c:pt idx="205">
                  <c:v>0.17978069999999999</c:v>
                </c:pt>
                <c:pt idx="206">
                  <c:v>0.17974420000000096</c:v>
                </c:pt>
                <c:pt idx="207">
                  <c:v>0.17970900000000073</c:v>
                </c:pt>
                <c:pt idx="208">
                  <c:v>0.179675</c:v>
                </c:pt>
                <c:pt idx="209">
                  <c:v>0.17964210000000044</c:v>
                </c:pt>
                <c:pt idx="210">
                  <c:v>0.17961030000000044</c:v>
                </c:pt>
                <c:pt idx="211">
                  <c:v>0.17957940000000044</c:v>
                </c:pt>
                <c:pt idx="212">
                  <c:v>0.17954950000000044</c:v>
                </c:pt>
                <c:pt idx="213">
                  <c:v>0.17952040000000041</c:v>
                </c:pt>
                <c:pt idx="214">
                  <c:v>0.17949210000000093</c:v>
                </c:pt>
                <c:pt idx="215">
                  <c:v>0.17946450000000044</c:v>
                </c:pt>
                <c:pt idx="216">
                  <c:v>0.17943750000000044</c:v>
                </c:pt>
                <c:pt idx="217">
                  <c:v>0.17941120000000096</c:v>
                </c:pt>
                <c:pt idx="218">
                  <c:v>0.17938540000000044</c:v>
                </c:pt>
                <c:pt idx="219">
                  <c:v>0.17936009999999999</c:v>
                </c:pt>
                <c:pt idx="220">
                  <c:v>0.17933520000000044</c:v>
                </c:pt>
                <c:pt idx="221">
                  <c:v>0.17931069999999999</c:v>
                </c:pt>
                <c:pt idx="222">
                  <c:v>0.17928659999999999</c:v>
                </c:pt>
                <c:pt idx="223">
                  <c:v>0.17926270000000041</c:v>
                </c:pt>
                <c:pt idx="224">
                  <c:v>0.17923900000000073</c:v>
                </c:pt>
                <c:pt idx="225">
                  <c:v>0.17921560000000061</c:v>
                </c:pt>
                <c:pt idx="226">
                  <c:v>0.17919230000000044</c:v>
                </c:pt>
                <c:pt idx="227">
                  <c:v>0.17916920000000044</c:v>
                </c:pt>
                <c:pt idx="228">
                  <c:v>0.17914630000000073</c:v>
                </c:pt>
                <c:pt idx="229">
                  <c:v>0.17912339999999999</c:v>
                </c:pt>
                <c:pt idx="230">
                  <c:v>0.1791005</c:v>
                </c:pt>
                <c:pt idx="231">
                  <c:v>0.17907770000000001</c:v>
                </c:pt>
                <c:pt idx="232">
                  <c:v>0.17905489999999999</c:v>
                </c:pt>
                <c:pt idx="233">
                  <c:v>0.17903220000000061</c:v>
                </c:pt>
                <c:pt idx="234">
                  <c:v>0.17900940000000082</c:v>
                </c:pt>
                <c:pt idx="235">
                  <c:v>0.17898650000000021</c:v>
                </c:pt>
                <c:pt idx="236">
                  <c:v>0.17896360000000044</c:v>
                </c:pt>
                <c:pt idx="237">
                  <c:v>0.17894070000000073</c:v>
                </c:pt>
                <c:pt idx="238">
                  <c:v>0.17891760000000081</c:v>
                </c:pt>
                <c:pt idx="239">
                  <c:v>0.17889450000000001</c:v>
                </c:pt>
                <c:pt idx="240">
                  <c:v>0.17887130000000001</c:v>
                </c:pt>
                <c:pt idx="241">
                  <c:v>0.17884810000000079</c:v>
                </c:pt>
                <c:pt idx="242">
                  <c:v>0.1788247</c:v>
                </c:pt>
                <c:pt idx="243">
                  <c:v>0.17880109999999999</c:v>
                </c:pt>
                <c:pt idx="244">
                  <c:v>0.17877750000000001</c:v>
                </c:pt>
                <c:pt idx="245">
                  <c:v>0.17875379999999999</c:v>
                </c:pt>
                <c:pt idx="246">
                  <c:v>0.17872990000000041</c:v>
                </c:pt>
                <c:pt idx="247">
                  <c:v>0.17870590000000044</c:v>
                </c:pt>
                <c:pt idx="248">
                  <c:v>0.1786817</c:v>
                </c:pt>
                <c:pt idx="249">
                  <c:v>0.1786575</c:v>
                </c:pt>
                <c:pt idx="250">
                  <c:v>0.17863309999999999</c:v>
                </c:pt>
                <c:pt idx="251">
                  <c:v>0.17860860000000001</c:v>
                </c:pt>
                <c:pt idx="252">
                  <c:v>0.17858389999999999</c:v>
                </c:pt>
                <c:pt idx="253">
                  <c:v>0.17855900000000041</c:v>
                </c:pt>
                <c:pt idx="254">
                  <c:v>0.17853400000000041</c:v>
                </c:pt>
                <c:pt idx="255">
                  <c:v>0.17850890000000041</c:v>
                </c:pt>
                <c:pt idx="256">
                  <c:v>0.17848359999999999</c:v>
                </c:pt>
                <c:pt idx="257">
                  <c:v>0.17845810000000073</c:v>
                </c:pt>
                <c:pt idx="258">
                  <c:v>0.17843250000000024</c:v>
                </c:pt>
                <c:pt idx="259">
                  <c:v>0.17840680000000067</c:v>
                </c:pt>
                <c:pt idx="260">
                  <c:v>0.17838090000000001</c:v>
                </c:pt>
                <c:pt idx="261">
                  <c:v>0.17835480000000001</c:v>
                </c:pt>
                <c:pt idx="262">
                  <c:v>0.1783286</c:v>
                </c:pt>
                <c:pt idx="263">
                  <c:v>0.17830219999999999</c:v>
                </c:pt>
                <c:pt idx="264">
                  <c:v>0.17827570000000001</c:v>
                </c:pt>
                <c:pt idx="265">
                  <c:v>0.17824900000000096</c:v>
                </c:pt>
                <c:pt idx="266">
                  <c:v>0.17822209999999999</c:v>
                </c:pt>
                <c:pt idx="267">
                  <c:v>0.17819510000000024</c:v>
                </c:pt>
                <c:pt idx="268">
                  <c:v>0.17816799999999999</c:v>
                </c:pt>
                <c:pt idx="269">
                  <c:v>0.17814060000000001</c:v>
                </c:pt>
                <c:pt idx="270">
                  <c:v>0.17811320000000044</c:v>
                </c:pt>
                <c:pt idx="271">
                  <c:v>0.17808550000000001</c:v>
                </c:pt>
                <c:pt idx="272">
                  <c:v>0.17805770000000001</c:v>
                </c:pt>
                <c:pt idx="273">
                  <c:v>0.17802970000000001</c:v>
                </c:pt>
                <c:pt idx="274">
                  <c:v>0.17800160000000001</c:v>
                </c:pt>
                <c:pt idx="275">
                  <c:v>0.17797330000000061</c:v>
                </c:pt>
                <c:pt idx="276">
                  <c:v>0.17794490000000096</c:v>
                </c:pt>
                <c:pt idx="277">
                  <c:v>0.17791630000000119</c:v>
                </c:pt>
                <c:pt idx="278">
                  <c:v>0.17788760000000001</c:v>
                </c:pt>
                <c:pt idx="279">
                  <c:v>0.17785870000000001</c:v>
                </c:pt>
                <c:pt idx="280">
                  <c:v>0.1778296</c:v>
                </c:pt>
                <c:pt idx="281">
                  <c:v>0.17780040000000041</c:v>
                </c:pt>
                <c:pt idx="282">
                  <c:v>0.17777100000000001</c:v>
                </c:pt>
                <c:pt idx="283">
                  <c:v>0.17774150000000041</c:v>
                </c:pt>
                <c:pt idx="284">
                  <c:v>0.17771180000000061</c:v>
                </c:pt>
                <c:pt idx="285">
                  <c:v>0.17768200000000001</c:v>
                </c:pt>
                <c:pt idx="286">
                  <c:v>0.17765210000000001</c:v>
                </c:pt>
                <c:pt idx="287">
                  <c:v>0.1776219</c:v>
                </c:pt>
                <c:pt idx="288">
                  <c:v>0.17759169999999999</c:v>
                </c:pt>
                <c:pt idx="289">
                  <c:v>0.17756120000000061</c:v>
                </c:pt>
                <c:pt idx="290">
                  <c:v>0.17753060000000001</c:v>
                </c:pt>
                <c:pt idx="291">
                  <c:v>0.17749990000000096</c:v>
                </c:pt>
                <c:pt idx="292">
                  <c:v>0.17746910000000096</c:v>
                </c:pt>
                <c:pt idx="293">
                  <c:v>0.17743810000000088</c:v>
                </c:pt>
                <c:pt idx="294">
                  <c:v>0.17740690000000073</c:v>
                </c:pt>
                <c:pt idx="295">
                  <c:v>0.17737559999999997</c:v>
                </c:pt>
                <c:pt idx="296">
                  <c:v>0.17734410000000073</c:v>
                </c:pt>
                <c:pt idx="297">
                  <c:v>0.17731250000000001</c:v>
                </c:pt>
                <c:pt idx="298">
                  <c:v>0.17728079999999999</c:v>
                </c:pt>
                <c:pt idx="299">
                  <c:v>0.17724880000000082</c:v>
                </c:pt>
                <c:pt idx="300">
                  <c:v>0.17721680000000073</c:v>
                </c:pt>
                <c:pt idx="301">
                  <c:v>0.1771846</c:v>
                </c:pt>
                <c:pt idx="302">
                  <c:v>0.17715220000000001</c:v>
                </c:pt>
                <c:pt idx="303">
                  <c:v>0.17711969999999999</c:v>
                </c:pt>
                <c:pt idx="304">
                  <c:v>0.17708710000000041</c:v>
                </c:pt>
                <c:pt idx="305">
                  <c:v>0.17705430000000041</c:v>
                </c:pt>
                <c:pt idx="306">
                  <c:v>0.17702140000000041</c:v>
                </c:pt>
                <c:pt idx="307">
                  <c:v>0.17698830000000082</c:v>
                </c:pt>
                <c:pt idx="308">
                  <c:v>0.17695510000000064</c:v>
                </c:pt>
                <c:pt idx="309">
                  <c:v>0.17692179999999999</c:v>
                </c:pt>
                <c:pt idx="310">
                  <c:v>0.17688830000000041</c:v>
                </c:pt>
                <c:pt idx="311">
                  <c:v>0.1768547</c:v>
                </c:pt>
                <c:pt idx="312">
                  <c:v>0.17682100000000001</c:v>
                </c:pt>
                <c:pt idx="313">
                  <c:v>0.17678700000000044</c:v>
                </c:pt>
                <c:pt idx="314">
                  <c:v>0.17675299999999999</c:v>
                </c:pt>
                <c:pt idx="315">
                  <c:v>0.17671880000000073</c:v>
                </c:pt>
                <c:pt idx="316">
                  <c:v>0.17668449999999999</c:v>
                </c:pt>
                <c:pt idx="317">
                  <c:v>0.1766501</c:v>
                </c:pt>
                <c:pt idx="318">
                  <c:v>0.17661550000000001</c:v>
                </c:pt>
                <c:pt idx="319">
                  <c:v>0.17658080000000001</c:v>
                </c:pt>
                <c:pt idx="320">
                  <c:v>0.17654590000000073</c:v>
                </c:pt>
                <c:pt idx="321">
                  <c:v>0.17651100000000061</c:v>
                </c:pt>
                <c:pt idx="322">
                  <c:v>0.17647589999999999</c:v>
                </c:pt>
                <c:pt idx="323">
                  <c:v>0.17644060000000061</c:v>
                </c:pt>
                <c:pt idx="324">
                  <c:v>0.17640530000000079</c:v>
                </c:pt>
                <c:pt idx="325">
                  <c:v>0.17636979999999999</c:v>
                </c:pt>
                <c:pt idx="326">
                  <c:v>0.17633409999999999</c:v>
                </c:pt>
                <c:pt idx="327">
                  <c:v>0.17629840000000102</c:v>
                </c:pt>
                <c:pt idx="328">
                  <c:v>0.17626250000000004</c:v>
                </c:pt>
                <c:pt idx="329">
                  <c:v>0.17622650000000001</c:v>
                </c:pt>
                <c:pt idx="330">
                  <c:v>0.17619040000000041</c:v>
                </c:pt>
                <c:pt idx="331">
                  <c:v>0.17615410000000001</c:v>
                </c:pt>
                <c:pt idx="332">
                  <c:v>0.17611769999999999</c:v>
                </c:pt>
                <c:pt idx="333">
                  <c:v>0.17608109999999999</c:v>
                </c:pt>
                <c:pt idx="334">
                  <c:v>0.17604450000000021</c:v>
                </c:pt>
                <c:pt idx="335">
                  <c:v>0.17600769999999999</c:v>
                </c:pt>
                <c:pt idx="336">
                  <c:v>0.17597080000000001</c:v>
                </c:pt>
                <c:pt idx="337">
                  <c:v>0.17593380000000061</c:v>
                </c:pt>
                <c:pt idx="338">
                  <c:v>0.17589659999999999</c:v>
                </c:pt>
                <c:pt idx="339">
                  <c:v>0.17585930000000041</c:v>
                </c:pt>
                <c:pt idx="340">
                  <c:v>0.1758219</c:v>
                </c:pt>
                <c:pt idx="341">
                  <c:v>0.17578440000000073</c:v>
                </c:pt>
                <c:pt idx="342">
                  <c:v>0.17574670000000073</c:v>
                </c:pt>
                <c:pt idx="343">
                  <c:v>0.17570890000000061</c:v>
                </c:pt>
                <c:pt idx="344">
                  <c:v>0.17567089999999988</c:v>
                </c:pt>
                <c:pt idx="345">
                  <c:v>0.17563290000000001</c:v>
                </c:pt>
                <c:pt idx="346">
                  <c:v>0.17559469999999999</c:v>
                </c:pt>
                <c:pt idx="347">
                  <c:v>0.17555630000000041</c:v>
                </c:pt>
                <c:pt idx="348">
                  <c:v>0.17551790000000073</c:v>
                </c:pt>
                <c:pt idx="349">
                  <c:v>0.17547930000000073</c:v>
                </c:pt>
                <c:pt idx="350">
                  <c:v>0.17544050000000044</c:v>
                </c:pt>
                <c:pt idx="351">
                  <c:v>0.17540169999999999</c:v>
                </c:pt>
                <c:pt idx="352">
                  <c:v>0.17536260000000001</c:v>
                </c:pt>
                <c:pt idx="353">
                  <c:v>0.17532349999999999</c:v>
                </c:pt>
                <c:pt idx="354">
                  <c:v>0.17528420000000061</c:v>
                </c:pt>
                <c:pt idx="355">
                  <c:v>0.17524480000000073</c:v>
                </c:pt>
                <c:pt idx="356">
                  <c:v>0.17520520000000073</c:v>
                </c:pt>
                <c:pt idx="357">
                  <c:v>0.1751655</c:v>
                </c:pt>
                <c:pt idx="358">
                  <c:v>0.17512559999999988</c:v>
                </c:pt>
                <c:pt idx="359">
                  <c:v>0.17508560000000001</c:v>
                </c:pt>
                <c:pt idx="360">
                  <c:v>0.17504540000000096</c:v>
                </c:pt>
                <c:pt idx="361">
                  <c:v>0.17500499999999999</c:v>
                </c:pt>
                <c:pt idx="362">
                  <c:v>0.17496460000000041</c:v>
                </c:pt>
                <c:pt idx="363">
                  <c:v>0.17492389999999999</c:v>
                </c:pt>
                <c:pt idx="364">
                  <c:v>0.17488310000000001</c:v>
                </c:pt>
                <c:pt idx="365">
                  <c:v>0.17484210000000044</c:v>
                </c:pt>
                <c:pt idx="366">
                  <c:v>0.17480100000000001</c:v>
                </c:pt>
                <c:pt idx="367">
                  <c:v>0.17475969999999999</c:v>
                </c:pt>
                <c:pt idx="368">
                  <c:v>0.17471820000000096</c:v>
                </c:pt>
                <c:pt idx="369">
                  <c:v>0.17467649999999998</c:v>
                </c:pt>
                <c:pt idx="370">
                  <c:v>0.1746347</c:v>
                </c:pt>
                <c:pt idx="371">
                  <c:v>0.17459269999999999</c:v>
                </c:pt>
                <c:pt idx="372">
                  <c:v>0.1745505</c:v>
                </c:pt>
                <c:pt idx="373">
                  <c:v>0.17450810000000044</c:v>
                </c:pt>
                <c:pt idx="374">
                  <c:v>0.17446560000000041</c:v>
                </c:pt>
                <c:pt idx="375">
                  <c:v>0.17442279999999999</c:v>
                </c:pt>
                <c:pt idx="376">
                  <c:v>0.1743799</c:v>
                </c:pt>
                <c:pt idx="377">
                  <c:v>0.17433670000000001</c:v>
                </c:pt>
                <c:pt idx="378">
                  <c:v>0.17429350000000021</c:v>
                </c:pt>
                <c:pt idx="379">
                  <c:v>0.17425000000000004</c:v>
                </c:pt>
                <c:pt idx="380">
                  <c:v>0.17420630000000073</c:v>
                </c:pt>
                <c:pt idx="381">
                  <c:v>0.1741625</c:v>
                </c:pt>
                <c:pt idx="382">
                  <c:v>0.17411850000000001</c:v>
                </c:pt>
                <c:pt idx="383">
                  <c:v>0.17407420000000001</c:v>
                </c:pt>
                <c:pt idx="384">
                  <c:v>0.17402989999999999</c:v>
                </c:pt>
                <c:pt idx="385">
                  <c:v>0.17398530000000073</c:v>
                </c:pt>
                <c:pt idx="386">
                  <c:v>0.17394060000000044</c:v>
                </c:pt>
                <c:pt idx="387">
                  <c:v>0.17389569999999999</c:v>
                </c:pt>
                <c:pt idx="388">
                  <c:v>0.1738507</c:v>
                </c:pt>
                <c:pt idx="389">
                  <c:v>0.1738055</c:v>
                </c:pt>
                <c:pt idx="390">
                  <c:v>0.17376010000000044</c:v>
                </c:pt>
                <c:pt idx="391">
                  <c:v>0.17371460000000041</c:v>
                </c:pt>
                <c:pt idx="392">
                  <c:v>0.17366899999999999</c:v>
                </c:pt>
                <c:pt idx="393">
                  <c:v>0.17362320000000001</c:v>
                </c:pt>
                <c:pt idx="394">
                  <c:v>0.17357729999999999</c:v>
                </c:pt>
                <c:pt idx="395">
                  <c:v>0.17353130000000044</c:v>
                </c:pt>
                <c:pt idx="396">
                  <c:v>0.17348520000000073</c:v>
                </c:pt>
                <c:pt idx="397">
                  <c:v>0.17343900000000079</c:v>
                </c:pt>
                <c:pt idx="398">
                  <c:v>0.17339270000000001</c:v>
                </c:pt>
                <c:pt idx="399">
                  <c:v>0.17334630000000073</c:v>
                </c:pt>
                <c:pt idx="400">
                  <c:v>0.17329980000000061</c:v>
                </c:pt>
                <c:pt idx="401">
                  <c:v>0.17325320000000041</c:v>
                </c:pt>
                <c:pt idx="402">
                  <c:v>0.17320659999999999</c:v>
                </c:pt>
                <c:pt idx="403">
                  <c:v>0.17315990000000001</c:v>
                </c:pt>
                <c:pt idx="404">
                  <c:v>0.17311319999999999</c:v>
                </c:pt>
                <c:pt idx="405">
                  <c:v>0.17306640000000073</c:v>
                </c:pt>
                <c:pt idx="406">
                  <c:v>0.17301960000000041</c:v>
                </c:pt>
                <c:pt idx="407">
                  <c:v>0.17297280000000001</c:v>
                </c:pt>
                <c:pt idx="408">
                  <c:v>0.17292589999999999</c:v>
                </c:pt>
                <c:pt idx="409">
                  <c:v>0.17287910000000001</c:v>
                </c:pt>
                <c:pt idx="410">
                  <c:v>0.17283219999999999</c:v>
                </c:pt>
                <c:pt idx="411">
                  <c:v>0.17278540000000073</c:v>
                </c:pt>
                <c:pt idx="412">
                  <c:v>0.17273850000000004</c:v>
                </c:pt>
                <c:pt idx="413">
                  <c:v>0.1726917</c:v>
                </c:pt>
                <c:pt idx="414">
                  <c:v>0.17264479999999999</c:v>
                </c:pt>
                <c:pt idx="415">
                  <c:v>0.17259800000000061</c:v>
                </c:pt>
                <c:pt idx="416">
                  <c:v>0.17255129999999999</c:v>
                </c:pt>
                <c:pt idx="417">
                  <c:v>0.17250460000000001</c:v>
                </c:pt>
                <c:pt idx="418">
                  <c:v>0.17245790000000041</c:v>
                </c:pt>
                <c:pt idx="419">
                  <c:v>0.17241120000000079</c:v>
                </c:pt>
                <c:pt idx="420">
                  <c:v>0.17236460000000001</c:v>
                </c:pt>
                <c:pt idx="421">
                  <c:v>0.17231810000000061</c:v>
                </c:pt>
                <c:pt idx="422">
                  <c:v>0.1722716</c:v>
                </c:pt>
                <c:pt idx="423">
                  <c:v>0.17222519999999999</c:v>
                </c:pt>
                <c:pt idx="424">
                  <c:v>0.17217879999999997</c:v>
                </c:pt>
                <c:pt idx="425">
                  <c:v>0.17213249999999999</c:v>
                </c:pt>
                <c:pt idx="426">
                  <c:v>0.17208630000000041</c:v>
                </c:pt>
                <c:pt idx="427">
                  <c:v>0.17204010000000061</c:v>
                </c:pt>
                <c:pt idx="428">
                  <c:v>0.17199400000000073</c:v>
                </c:pt>
                <c:pt idx="429">
                  <c:v>0.17194800000000096</c:v>
                </c:pt>
                <c:pt idx="430">
                  <c:v>0.17190210000000061</c:v>
                </c:pt>
                <c:pt idx="431">
                  <c:v>0.17185619999999999</c:v>
                </c:pt>
                <c:pt idx="432">
                  <c:v>0.17181040000000061</c:v>
                </c:pt>
                <c:pt idx="433">
                  <c:v>0.17176469999999999</c:v>
                </c:pt>
                <c:pt idx="434">
                  <c:v>0.17171900000000082</c:v>
                </c:pt>
                <c:pt idx="435">
                  <c:v>0.1716734</c:v>
                </c:pt>
                <c:pt idx="436">
                  <c:v>0.171628</c:v>
                </c:pt>
                <c:pt idx="437">
                  <c:v>0.1715825</c:v>
                </c:pt>
                <c:pt idx="438">
                  <c:v>0.17153720000000044</c:v>
                </c:pt>
                <c:pt idx="439">
                  <c:v>0.17149190000000061</c:v>
                </c:pt>
                <c:pt idx="440">
                  <c:v>0.17144670000000073</c:v>
                </c:pt>
                <c:pt idx="441">
                  <c:v>0.17140150000000001</c:v>
                </c:pt>
                <c:pt idx="442">
                  <c:v>0.17135639999999999</c:v>
                </c:pt>
                <c:pt idx="443">
                  <c:v>0.17131140000000061</c:v>
                </c:pt>
                <c:pt idx="444">
                  <c:v>0.17126640000000082</c:v>
                </c:pt>
                <c:pt idx="445">
                  <c:v>0.1712215</c:v>
                </c:pt>
                <c:pt idx="446">
                  <c:v>0.17117669999999988</c:v>
                </c:pt>
                <c:pt idx="447">
                  <c:v>0.1711319</c:v>
                </c:pt>
                <c:pt idx="448">
                  <c:v>0.17108719999999999</c:v>
                </c:pt>
                <c:pt idx="449">
                  <c:v>0.17104250000000001</c:v>
                </c:pt>
                <c:pt idx="450">
                  <c:v>0.17099790000000073</c:v>
                </c:pt>
                <c:pt idx="451">
                  <c:v>0.17095330000000061</c:v>
                </c:pt>
                <c:pt idx="452">
                  <c:v>0.17090880000000044</c:v>
                </c:pt>
                <c:pt idx="453">
                  <c:v>0.17086430000000041</c:v>
                </c:pt>
                <c:pt idx="454">
                  <c:v>0.17081979999999999</c:v>
                </c:pt>
                <c:pt idx="455">
                  <c:v>0.1707755</c:v>
                </c:pt>
                <c:pt idx="456">
                  <c:v>0.17073110000000041</c:v>
                </c:pt>
                <c:pt idx="457">
                  <c:v>0.1706868</c:v>
                </c:pt>
                <c:pt idx="458">
                  <c:v>0.1706425</c:v>
                </c:pt>
                <c:pt idx="459">
                  <c:v>0.17059830000000073</c:v>
                </c:pt>
                <c:pt idx="460">
                  <c:v>0.17055400000000001</c:v>
                </c:pt>
                <c:pt idx="461">
                  <c:v>0.17050989999999999</c:v>
                </c:pt>
                <c:pt idx="462">
                  <c:v>0.17046570000000041</c:v>
                </c:pt>
                <c:pt idx="463">
                  <c:v>0.17042160000000001</c:v>
                </c:pt>
                <c:pt idx="464">
                  <c:v>0.17037749999999999</c:v>
                </c:pt>
                <c:pt idx="465">
                  <c:v>0.17033340000000041</c:v>
                </c:pt>
                <c:pt idx="466">
                  <c:v>0.17028940000000073</c:v>
                </c:pt>
                <c:pt idx="467">
                  <c:v>0.17024530000000096</c:v>
                </c:pt>
                <c:pt idx="468">
                  <c:v>0.17020140000000061</c:v>
                </c:pt>
                <c:pt idx="469">
                  <c:v>0.17015739999999999</c:v>
                </c:pt>
                <c:pt idx="470">
                  <c:v>0.1701135</c:v>
                </c:pt>
                <c:pt idx="471">
                  <c:v>0.17006950000000001</c:v>
                </c:pt>
                <c:pt idx="472">
                  <c:v>0.1700257</c:v>
                </c:pt>
                <c:pt idx="473">
                  <c:v>0.16998179999999999</c:v>
                </c:pt>
                <c:pt idx="474">
                  <c:v>0.16993800000000073</c:v>
                </c:pt>
                <c:pt idx="475">
                  <c:v>0.16989409999999999</c:v>
                </c:pt>
                <c:pt idx="476">
                  <c:v>0.16985030000000001</c:v>
                </c:pt>
                <c:pt idx="477">
                  <c:v>0.1698066</c:v>
                </c:pt>
                <c:pt idx="478">
                  <c:v>0.16976289999999999</c:v>
                </c:pt>
                <c:pt idx="479">
                  <c:v>0.16971910000000082</c:v>
                </c:pt>
                <c:pt idx="480">
                  <c:v>0.16967549999999998</c:v>
                </c:pt>
                <c:pt idx="481">
                  <c:v>0.1696318</c:v>
                </c:pt>
                <c:pt idx="482">
                  <c:v>0.16958819999999999</c:v>
                </c:pt>
                <c:pt idx="483">
                  <c:v>0.16954469999999999</c:v>
                </c:pt>
                <c:pt idx="484">
                  <c:v>0.16950119999999999</c:v>
                </c:pt>
                <c:pt idx="485">
                  <c:v>0.16945769999999999</c:v>
                </c:pt>
                <c:pt idx="486">
                  <c:v>0.16941430000000096</c:v>
                </c:pt>
                <c:pt idx="487">
                  <c:v>0.16937089999999988</c:v>
                </c:pt>
                <c:pt idx="488">
                  <c:v>0.16932759999999997</c:v>
                </c:pt>
                <c:pt idx="489">
                  <c:v>0.16928430000000041</c:v>
                </c:pt>
                <c:pt idx="490">
                  <c:v>0.16924110000000073</c:v>
                </c:pt>
                <c:pt idx="491">
                  <c:v>0.16919799999999999</c:v>
                </c:pt>
                <c:pt idx="492">
                  <c:v>0.1691549</c:v>
                </c:pt>
                <c:pt idx="493">
                  <c:v>0.16911180000000001</c:v>
                </c:pt>
                <c:pt idx="494">
                  <c:v>0.16906889999999999</c:v>
                </c:pt>
                <c:pt idx="495">
                  <c:v>0.16902610000000001</c:v>
                </c:pt>
                <c:pt idx="496">
                  <c:v>0.16898330000000061</c:v>
                </c:pt>
                <c:pt idx="497">
                  <c:v>0.16894060000000041</c:v>
                </c:pt>
                <c:pt idx="498">
                  <c:v>0.16889789999999999</c:v>
                </c:pt>
                <c:pt idx="499">
                  <c:v>0.16885539999999999</c:v>
                </c:pt>
                <c:pt idx="500">
                  <c:v>0.16881289999999999</c:v>
                </c:pt>
                <c:pt idx="501">
                  <c:v>0.16877059999999997</c:v>
                </c:pt>
                <c:pt idx="502">
                  <c:v>0.16872830000000041</c:v>
                </c:pt>
                <c:pt idx="503">
                  <c:v>0.16868620000000001</c:v>
                </c:pt>
                <c:pt idx="504">
                  <c:v>0.16864409999999999</c:v>
                </c:pt>
                <c:pt idx="505">
                  <c:v>0.16860220000000001</c:v>
                </c:pt>
                <c:pt idx="506">
                  <c:v>0.16856030000000041</c:v>
                </c:pt>
                <c:pt idx="507">
                  <c:v>0.16851859999999999</c:v>
                </c:pt>
                <c:pt idx="508">
                  <c:v>0.16847699999999999</c:v>
                </c:pt>
                <c:pt idx="509">
                  <c:v>0.16843550000000004</c:v>
                </c:pt>
                <c:pt idx="510">
                  <c:v>0.16839409999999999</c:v>
                </c:pt>
                <c:pt idx="511">
                  <c:v>0.1683528</c:v>
                </c:pt>
                <c:pt idx="512">
                  <c:v>0.16831170000000001</c:v>
                </c:pt>
                <c:pt idx="513">
                  <c:v>0.1682707</c:v>
                </c:pt>
                <c:pt idx="514">
                  <c:v>0.16822980000000001</c:v>
                </c:pt>
                <c:pt idx="515">
                  <c:v>0.16818910000000001</c:v>
                </c:pt>
                <c:pt idx="516">
                  <c:v>0.16814840000000061</c:v>
                </c:pt>
                <c:pt idx="517">
                  <c:v>0.1681079</c:v>
                </c:pt>
                <c:pt idx="518">
                  <c:v>0.16806750000000001</c:v>
                </c:pt>
                <c:pt idx="519">
                  <c:v>0.16802719999999999</c:v>
                </c:pt>
                <c:pt idx="520">
                  <c:v>0.16798710000000044</c:v>
                </c:pt>
                <c:pt idx="521">
                  <c:v>0.16794700000000082</c:v>
                </c:pt>
                <c:pt idx="522">
                  <c:v>0.16790710000000061</c:v>
                </c:pt>
                <c:pt idx="523">
                  <c:v>0.16786730000000041</c:v>
                </c:pt>
                <c:pt idx="524">
                  <c:v>0.1678277</c:v>
                </c:pt>
                <c:pt idx="525">
                  <c:v>0.16778810000000041</c:v>
                </c:pt>
                <c:pt idx="526">
                  <c:v>0.16774870000000044</c:v>
                </c:pt>
                <c:pt idx="527">
                  <c:v>0.16770940000000073</c:v>
                </c:pt>
                <c:pt idx="528">
                  <c:v>0.16767029999999997</c:v>
                </c:pt>
                <c:pt idx="529">
                  <c:v>0.16763120000000001</c:v>
                </c:pt>
                <c:pt idx="530">
                  <c:v>0.16759230000000044</c:v>
                </c:pt>
                <c:pt idx="531">
                  <c:v>0.16755349999999999</c:v>
                </c:pt>
                <c:pt idx="532">
                  <c:v>0.16751479999999999</c:v>
                </c:pt>
                <c:pt idx="533">
                  <c:v>0.16747629999999999</c:v>
                </c:pt>
                <c:pt idx="534">
                  <c:v>0.16743780000000041</c:v>
                </c:pt>
                <c:pt idx="535">
                  <c:v>0.16739950000000001</c:v>
                </c:pt>
                <c:pt idx="536">
                  <c:v>0.16736129999999999</c:v>
                </c:pt>
                <c:pt idx="537">
                  <c:v>0.16732330000000001</c:v>
                </c:pt>
                <c:pt idx="538">
                  <c:v>0.16728540000000044</c:v>
                </c:pt>
                <c:pt idx="539">
                  <c:v>0.16724770000000044</c:v>
                </c:pt>
                <c:pt idx="540">
                  <c:v>0.16721010000000044</c:v>
                </c:pt>
                <c:pt idx="541">
                  <c:v>0.16717269999999987</c:v>
                </c:pt>
                <c:pt idx="542">
                  <c:v>0.16713539999999999</c:v>
                </c:pt>
                <c:pt idx="543">
                  <c:v>0.16709830000000073</c:v>
                </c:pt>
                <c:pt idx="544">
                  <c:v>0.16706140000000044</c:v>
                </c:pt>
                <c:pt idx="545">
                  <c:v>0.1670247</c:v>
                </c:pt>
                <c:pt idx="546">
                  <c:v>0.16698830000000073</c:v>
                </c:pt>
                <c:pt idx="547">
                  <c:v>0.16695199999999999</c:v>
                </c:pt>
                <c:pt idx="548">
                  <c:v>0.16691600000000073</c:v>
                </c:pt>
                <c:pt idx="549">
                  <c:v>0.16688020000000001</c:v>
                </c:pt>
                <c:pt idx="550">
                  <c:v>0.16684470000000001</c:v>
                </c:pt>
                <c:pt idx="551">
                  <c:v>0.1668096</c:v>
                </c:pt>
                <c:pt idx="552">
                  <c:v>0.1667748</c:v>
                </c:pt>
                <c:pt idx="553">
                  <c:v>0.16674030000000073</c:v>
                </c:pt>
                <c:pt idx="554">
                  <c:v>0.16670610000000041</c:v>
                </c:pt>
                <c:pt idx="555">
                  <c:v>0.1666724</c:v>
                </c:pt>
                <c:pt idx="556">
                  <c:v>0.16663910000000001</c:v>
                </c:pt>
                <c:pt idx="557">
                  <c:v>0.16660630000000001</c:v>
                </c:pt>
                <c:pt idx="558">
                  <c:v>0.166574</c:v>
                </c:pt>
                <c:pt idx="559">
                  <c:v>0.16654220000000061</c:v>
                </c:pt>
                <c:pt idx="560">
                  <c:v>0.16651110000000041</c:v>
                </c:pt>
                <c:pt idx="561">
                  <c:v>0.1664805</c:v>
                </c:pt>
                <c:pt idx="562">
                  <c:v>0.1664506</c:v>
                </c:pt>
                <c:pt idx="563">
                  <c:v>0.16642140000000041</c:v>
                </c:pt>
                <c:pt idx="564">
                  <c:v>0.16639290000000001</c:v>
                </c:pt>
                <c:pt idx="565">
                  <c:v>0.16636529999999999</c:v>
                </c:pt>
                <c:pt idx="566">
                  <c:v>0.1663385</c:v>
                </c:pt>
                <c:pt idx="567">
                  <c:v>0.1663126</c:v>
                </c:pt>
                <c:pt idx="568">
                  <c:v>0.16628780000000001</c:v>
                </c:pt>
                <c:pt idx="569">
                  <c:v>0.16626389999999999</c:v>
                </c:pt>
                <c:pt idx="570">
                  <c:v>0.16624120000000073</c:v>
                </c:pt>
                <c:pt idx="571">
                  <c:v>0.16621960000000024</c:v>
                </c:pt>
                <c:pt idx="572">
                  <c:v>0.16619929999999999</c:v>
                </c:pt>
                <c:pt idx="573">
                  <c:v>0.1661803</c:v>
                </c:pt>
                <c:pt idx="574">
                  <c:v>0.16616259999999997</c:v>
                </c:pt>
                <c:pt idx="575">
                  <c:v>0.16614640000000044</c:v>
                </c:pt>
                <c:pt idx="576">
                  <c:v>0.1661318</c:v>
                </c:pt>
                <c:pt idx="577">
                  <c:v>0.16611870000000001</c:v>
                </c:pt>
                <c:pt idx="578">
                  <c:v>0.16610739999999999</c:v>
                </c:pt>
                <c:pt idx="579">
                  <c:v>0.16609779999999999</c:v>
                </c:pt>
                <c:pt idx="580">
                  <c:v>0.16608999999999999</c:v>
                </c:pt>
                <c:pt idx="581">
                  <c:v>0.16608429999999999</c:v>
                </c:pt>
                <c:pt idx="582">
                  <c:v>0.16608049999999999</c:v>
                </c:pt>
                <c:pt idx="583">
                  <c:v>0.1660789</c:v>
                </c:pt>
                <c:pt idx="584">
                  <c:v>0.16607959999999997</c:v>
                </c:pt>
                <c:pt idx="585">
                  <c:v>0.16608249999999999</c:v>
                </c:pt>
                <c:pt idx="586">
                  <c:v>0.16608780000000001</c:v>
                </c:pt>
                <c:pt idx="587">
                  <c:v>0.16609570000000001</c:v>
                </c:pt>
                <c:pt idx="588">
                  <c:v>0.16610610000000001</c:v>
                </c:pt>
                <c:pt idx="589">
                  <c:v>0.16611930000000041</c:v>
                </c:pt>
                <c:pt idx="590">
                  <c:v>0.16613530000000001</c:v>
                </c:pt>
                <c:pt idx="591">
                  <c:v>0.1661543</c:v>
                </c:pt>
                <c:pt idx="592">
                  <c:v>0.1661762</c:v>
                </c:pt>
                <c:pt idx="593">
                  <c:v>0.16620130000000041</c:v>
                </c:pt>
                <c:pt idx="594">
                  <c:v>0.16622960000000001</c:v>
                </c:pt>
                <c:pt idx="595">
                  <c:v>0.16626120000000041</c:v>
                </c:pt>
                <c:pt idx="596">
                  <c:v>0.16629630000000073</c:v>
                </c:pt>
                <c:pt idx="597">
                  <c:v>0.16633500000000001</c:v>
                </c:pt>
                <c:pt idx="598">
                  <c:v>0.16637730000000001</c:v>
                </c:pt>
                <c:pt idx="599">
                  <c:v>0.16642330000000041</c:v>
                </c:pt>
                <c:pt idx="600">
                  <c:v>0.16647329999999999</c:v>
                </c:pt>
                <c:pt idx="601">
                  <c:v>0.16652719999999999</c:v>
                </c:pt>
                <c:pt idx="602">
                  <c:v>0.16658519999999999</c:v>
                </c:pt>
                <c:pt idx="603">
                  <c:v>0.16664740000000061</c:v>
                </c:pt>
                <c:pt idx="604">
                  <c:v>0.16671380000000041</c:v>
                </c:pt>
                <c:pt idx="605">
                  <c:v>0.16678470000000001</c:v>
                </c:pt>
                <c:pt idx="606">
                  <c:v>0.16686000000000001</c:v>
                </c:pt>
                <c:pt idx="607">
                  <c:v>0.16694000000000073</c:v>
                </c:pt>
                <c:pt idx="608">
                  <c:v>0.1670246</c:v>
                </c:pt>
                <c:pt idx="609">
                  <c:v>0.16711409999999999</c:v>
                </c:pt>
                <c:pt idx="610">
                  <c:v>0.16720840000000073</c:v>
                </c:pt>
                <c:pt idx="611">
                  <c:v>0.1673077</c:v>
                </c:pt>
                <c:pt idx="612">
                  <c:v>0.16741210000000073</c:v>
                </c:pt>
                <c:pt idx="613">
                  <c:v>0.1675217</c:v>
                </c:pt>
                <c:pt idx="614">
                  <c:v>0.16763649999999999</c:v>
                </c:pt>
                <c:pt idx="615">
                  <c:v>0.16775670000000001</c:v>
                </c:pt>
                <c:pt idx="616">
                  <c:v>0.16788239999999999</c:v>
                </c:pt>
                <c:pt idx="617">
                  <c:v>0.16801350000000001</c:v>
                </c:pt>
                <c:pt idx="618">
                  <c:v>0.1681502</c:v>
                </c:pt>
                <c:pt idx="619">
                  <c:v>0.16829259999999999</c:v>
                </c:pt>
                <c:pt idx="620">
                  <c:v>0.16844080000000061</c:v>
                </c:pt>
                <c:pt idx="621">
                  <c:v>0.16859479999999999</c:v>
                </c:pt>
                <c:pt idx="622">
                  <c:v>0.16875470000000001</c:v>
                </c:pt>
                <c:pt idx="623">
                  <c:v>0.1689205</c:v>
                </c:pt>
                <c:pt idx="624">
                  <c:v>0.16909240000000061</c:v>
                </c:pt>
                <c:pt idx="625">
                  <c:v>0.16927039999999999</c:v>
                </c:pt>
                <c:pt idx="626">
                  <c:v>-4.6141899999999778E-2</c:v>
                </c:pt>
                <c:pt idx="627">
                  <c:v>-0.2136237</c:v>
                </c:pt>
                <c:pt idx="628">
                  <c:v>-0.32947630000000233</c:v>
                </c:pt>
                <c:pt idx="629">
                  <c:v>-0.39995410000000176</c:v>
                </c:pt>
                <c:pt idx="630">
                  <c:v>-0.43633030000000134</c:v>
                </c:pt>
                <c:pt idx="631">
                  <c:v>-0.44929549999999996</c:v>
                </c:pt>
                <c:pt idx="632">
                  <c:v>-0.44821509999999998</c:v>
                </c:pt>
                <c:pt idx="633">
                  <c:v>-0.43952160000000134</c:v>
                </c:pt>
                <c:pt idx="634">
                  <c:v>-0.42729490000000031</c:v>
                </c:pt>
                <c:pt idx="635">
                  <c:v>-0.41402560000000038</c:v>
                </c:pt>
                <c:pt idx="636">
                  <c:v>-0.40113559999999998</c:v>
                </c:pt>
                <c:pt idx="637">
                  <c:v>-0.38933170000000117</c:v>
                </c:pt>
                <c:pt idx="638">
                  <c:v>-0.37889590000000134</c:v>
                </c:pt>
                <c:pt idx="639">
                  <c:v>-0.36987140000000152</c:v>
                </c:pt>
                <c:pt idx="640">
                  <c:v>-0.36217240000000134</c:v>
                </c:pt>
                <c:pt idx="641">
                  <c:v>-0.35565330000000001</c:v>
                </c:pt>
                <c:pt idx="642">
                  <c:v>-0.3501377</c:v>
                </c:pt>
                <c:pt idx="643">
                  <c:v>-0.34545350000000002</c:v>
                </c:pt>
                <c:pt idx="644">
                  <c:v>-0.34146450000000134</c:v>
                </c:pt>
                <c:pt idx="645">
                  <c:v>-0.33805860000000215</c:v>
                </c:pt>
                <c:pt idx="646">
                  <c:v>-0.33449070000000175</c:v>
                </c:pt>
                <c:pt idx="647">
                  <c:v>-0.33268150000000152</c:v>
                </c:pt>
                <c:pt idx="648">
                  <c:v>-0.33013880000000134</c:v>
                </c:pt>
                <c:pt idx="649">
                  <c:v>-0.32614740000000031</c:v>
                </c:pt>
                <c:pt idx="650">
                  <c:v>-0.32612740000000134</c:v>
                </c:pt>
                <c:pt idx="651">
                  <c:v>-0.32444920000000038</c:v>
                </c:pt>
                <c:pt idx="652">
                  <c:v>-0.3219114000000014</c:v>
                </c:pt>
                <c:pt idx="653">
                  <c:v>-0.32014030000000032</c:v>
                </c:pt>
                <c:pt idx="654">
                  <c:v>-0.31893620000000122</c:v>
                </c:pt>
                <c:pt idx="655">
                  <c:v>-0.32004760000000032</c:v>
                </c:pt>
                <c:pt idx="656">
                  <c:v>-0.31875370000000008</c:v>
                </c:pt>
                <c:pt idx="657">
                  <c:v>-0.31784400000000151</c:v>
                </c:pt>
                <c:pt idx="658">
                  <c:v>-0.31796660000000215</c:v>
                </c:pt>
                <c:pt idx="659">
                  <c:v>-0.31681210000000215</c:v>
                </c:pt>
                <c:pt idx="660">
                  <c:v>-0.31641690000000233</c:v>
                </c:pt>
                <c:pt idx="661">
                  <c:v>-0.31688230000000261</c:v>
                </c:pt>
                <c:pt idx="662">
                  <c:v>-0.31538640000000262</c:v>
                </c:pt>
                <c:pt idx="663">
                  <c:v>-0.31422230000000134</c:v>
                </c:pt>
                <c:pt idx="664">
                  <c:v>-0.31268810000000152</c:v>
                </c:pt>
                <c:pt idx="665">
                  <c:v>-0.3137972</c:v>
                </c:pt>
                <c:pt idx="666">
                  <c:v>-0.31308410000000175</c:v>
                </c:pt>
                <c:pt idx="667">
                  <c:v>-0.31265010000000032</c:v>
                </c:pt>
                <c:pt idx="668">
                  <c:v>-0.31307490000000215</c:v>
                </c:pt>
                <c:pt idx="669">
                  <c:v>-0.31227580000000038</c:v>
                </c:pt>
                <c:pt idx="670">
                  <c:v>-0.31089920000000032</c:v>
                </c:pt>
                <c:pt idx="671">
                  <c:v>-0.31169640000000032</c:v>
                </c:pt>
                <c:pt idx="672">
                  <c:v>-0.31165860000000134</c:v>
                </c:pt>
                <c:pt idx="673">
                  <c:v>-0.31077890000000152</c:v>
                </c:pt>
                <c:pt idx="674">
                  <c:v>-0.30995450000000152</c:v>
                </c:pt>
                <c:pt idx="675">
                  <c:v>-0.30993430000000038</c:v>
                </c:pt>
                <c:pt idx="676">
                  <c:v>-0.31026950000000031</c:v>
                </c:pt>
                <c:pt idx="677">
                  <c:v>-0.30999200000000032</c:v>
                </c:pt>
                <c:pt idx="678">
                  <c:v>-0.30897740000000135</c:v>
                </c:pt>
                <c:pt idx="679">
                  <c:v>-0.30930470000000215</c:v>
                </c:pt>
                <c:pt idx="680">
                  <c:v>-0.30899990000000038</c:v>
                </c:pt>
                <c:pt idx="681">
                  <c:v>-0.30965970000000032</c:v>
                </c:pt>
                <c:pt idx="682">
                  <c:v>-0.30884770000000117</c:v>
                </c:pt>
                <c:pt idx="683">
                  <c:v>-0.30821310000000002</c:v>
                </c:pt>
                <c:pt idx="684">
                  <c:v>-0.30770420000000032</c:v>
                </c:pt>
                <c:pt idx="685">
                  <c:v>-0.30751970000000134</c:v>
                </c:pt>
                <c:pt idx="686">
                  <c:v>-0.30716280000000135</c:v>
                </c:pt>
                <c:pt idx="687">
                  <c:v>-0.30652450000000175</c:v>
                </c:pt>
                <c:pt idx="688">
                  <c:v>-0.3066371</c:v>
                </c:pt>
                <c:pt idx="689">
                  <c:v>-0.30641880000000216</c:v>
                </c:pt>
                <c:pt idx="690">
                  <c:v>-0.30636000000000152</c:v>
                </c:pt>
                <c:pt idx="691">
                  <c:v>-0.30564140000000001</c:v>
                </c:pt>
                <c:pt idx="692">
                  <c:v>-0.30520220000000031</c:v>
                </c:pt>
                <c:pt idx="693">
                  <c:v>-0.30507430000000152</c:v>
                </c:pt>
                <c:pt idx="694">
                  <c:v>-0.30455510000000002</c:v>
                </c:pt>
                <c:pt idx="695">
                  <c:v>-0.30387820000000215</c:v>
                </c:pt>
                <c:pt idx="696">
                  <c:v>-0.30351130000000032</c:v>
                </c:pt>
                <c:pt idx="697">
                  <c:v>-0.30332650000000233</c:v>
                </c:pt>
                <c:pt idx="698">
                  <c:v>-0.30328560000000032</c:v>
                </c:pt>
                <c:pt idx="699">
                  <c:v>-0.30255060000000117</c:v>
                </c:pt>
                <c:pt idx="700">
                  <c:v>-0.30221260000000116</c:v>
                </c:pt>
                <c:pt idx="701">
                  <c:v>-0.30195410000000122</c:v>
                </c:pt>
                <c:pt idx="702">
                  <c:v>-0.30154560000000002</c:v>
                </c:pt>
                <c:pt idx="703">
                  <c:v>-0.30100130000000008</c:v>
                </c:pt>
                <c:pt idx="704">
                  <c:v>-0.30037920000000135</c:v>
                </c:pt>
                <c:pt idx="705">
                  <c:v>-0.30020930000000001</c:v>
                </c:pt>
                <c:pt idx="706">
                  <c:v>-0.29956050000000134</c:v>
                </c:pt>
                <c:pt idx="707">
                  <c:v>-0.29903420000000008</c:v>
                </c:pt>
                <c:pt idx="708">
                  <c:v>-0.29843920000000002</c:v>
                </c:pt>
                <c:pt idx="709">
                  <c:v>-0.29807580000000117</c:v>
                </c:pt>
                <c:pt idx="710">
                  <c:v>-0.29754270000000038</c:v>
                </c:pt>
                <c:pt idx="711">
                  <c:v>-0.29702670000000175</c:v>
                </c:pt>
                <c:pt idx="712">
                  <c:v>-0.29646720000000032</c:v>
                </c:pt>
                <c:pt idx="713">
                  <c:v>-0.29580720000000038</c:v>
                </c:pt>
                <c:pt idx="714">
                  <c:v>-0.29515020000000008</c:v>
                </c:pt>
                <c:pt idx="715">
                  <c:v>-0.29446240000000135</c:v>
                </c:pt>
                <c:pt idx="716">
                  <c:v>-0.29376400000000008</c:v>
                </c:pt>
                <c:pt idx="717">
                  <c:v>-0.29306050000000117</c:v>
                </c:pt>
                <c:pt idx="718">
                  <c:v>-0.29235420000000134</c:v>
                </c:pt>
                <c:pt idx="719">
                  <c:v>-0.29164580000000001</c:v>
                </c:pt>
                <c:pt idx="720">
                  <c:v>-0.29093480000000038</c:v>
                </c:pt>
                <c:pt idx="721">
                  <c:v>-0.29022010000000031</c:v>
                </c:pt>
                <c:pt idx="722">
                  <c:v>-0.28950060000000116</c:v>
                </c:pt>
                <c:pt idx="723">
                  <c:v>-0.288775</c:v>
                </c:pt>
                <c:pt idx="724">
                  <c:v>-0.28804220000000008</c:v>
                </c:pt>
                <c:pt idx="725">
                  <c:v>-0.28730100000000008</c:v>
                </c:pt>
                <c:pt idx="726">
                  <c:v>-0.28655050000000032</c:v>
                </c:pt>
                <c:pt idx="727">
                  <c:v>-0.28579010000000005</c:v>
                </c:pt>
                <c:pt idx="728">
                  <c:v>-0.28501910000000008</c:v>
                </c:pt>
                <c:pt idx="729">
                  <c:v>-0.28423690000000001</c:v>
                </c:pt>
                <c:pt idx="730">
                  <c:v>-0.28344330000000001</c:v>
                </c:pt>
                <c:pt idx="731">
                  <c:v>-0.282638</c:v>
                </c:pt>
                <c:pt idx="732">
                  <c:v>-0.28182070000000176</c:v>
                </c:pt>
                <c:pt idx="733">
                  <c:v>-0.2809913</c:v>
                </c:pt>
                <c:pt idx="734">
                  <c:v>-0.28014990000000001</c:v>
                </c:pt>
                <c:pt idx="735">
                  <c:v>-0.2792964</c:v>
                </c:pt>
                <c:pt idx="736">
                  <c:v>-0.27843090000000031</c:v>
                </c:pt>
                <c:pt idx="737">
                  <c:v>-0.27755350000000001</c:v>
                </c:pt>
                <c:pt idx="738">
                  <c:v>-0.27666430000000031</c:v>
                </c:pt>
                <c:pt idx="739">
                  <c:v>-0.2757636</c:v>
                </c:pt>
                <c:pt idx="740">
                  <c:v>-0.27485140000000002</c:v>
                </c:pt>
                <c:pt idx="741">
                  <c:v>-0.27392820000000134</c:v>
                </c:pt>
                <c:pt idx="742">
                  <c:v>-0.27299390000000001</c:v>
                </c:pt>
                <c:pt idx="743">
                  <c:v>-0.2720490000000001</c:v>
                </c:pt>
                <c:pt idx="744">
                  <c:v>-0.27109370000000005</c:v>
                </c:pt>
                <c:pt idx="745">
                  <c:v>-0.27012830000000032</c:v>
                </c:pt>
                <c:pt idx="746">
                  <c:v>-0.26915300000000003</c:v>
                </c:pt>
                <c:pt idx="747">
                  <c:v>-0.26816820000000002</c:v>
                </c:pt>
                <c:pt idx="748">
                  <c:v>-0.26717410000000008</c:v>
                </c:pt>
                <c:pt idx="749">
                  <c:v>-0.26617110000000005</c:v>
                </c:pt>
                <c:pt idx="750">
                  <c:v>-0.26515940000000005</c:v>
                </c:pt>
                <c:pt idx="751">
                  <c:v>-0.26413939999999997</c:v>
                </c:pt>
                <c:pt idx="752">
                  <c:v>-0.26311130000000005</c:v>
                </c:pt>
                <c:pt idx="753">
                  <c:v>-0.26207550000000002</c:v>
                </c:pt>
                <c:pt idx="754">
                  <c:v>-0.26103220000000005</c:v>
                </c:pt>
                <c:pt idx="755">
                  <c:v>-0.25998180000000032</c:v>
                </c:pt>
                <c:pt idx="756">
                  <c:v>-0.25892470000000134</c:v>
                </c:pt>
                <c:pt idx="757">
                  <c:v>-0.25786100000000001</c:v>
                </c:pt>
                <c:pt idx="758">
                  <c:v>-0.25679119999999994</c:v>
                </c:pt>
                <c:pt idx="759">
                  <c:v>-0.25571549999999998</c:v>
                </c:pt>
                <c:pt idx="760">
                  <c:v>-0.25463419999999998</c:v>
                </c:pt>
                <c:pt idx="761">
                  <c:v>-0.25354759999999998</c:v>
                </c:pt>
                <c:pt idx="762">
                  <c:v>-0.25245620000000002</c:v>
                </c:pt>
                <c:pt idx="763">
                  <c:v>-0.25136000000000008</c:v>
                </c:pt>
                <c:pt idx="764">
                  <c:v>-0.25025939999999997</c:v>
                </c:pt>
                <c:pt idx="765">
                  <c:v>-0.24915470000000001</c:v>
                </c:pt>
                <c:pt idx="766">
                  <c:v>-0.24804630000000108</c:v>
                </c:pt>
                <c:pt idx="767">
                  <c:v>-0.24693420000000096</c:v>
                </c:pt>
                <c:pt idx="768">
                  <c:v>-0.24581900000000079</c:v>
                </c:pt>
                <c:pt idx="769">
                  <c:v>-0.24470059999999999</c:v>
                </c:pt>
                <c:pt idx="770">
                  <c:v>-0.24357960000000001</c:v>
                </c:pt>
                <c:pt idx="771">
                  <c:v>-0.24245590000000061</c:v>
                </c:pt>
                <c:pt idx="772">
                  <c:v>-0.24133009999999999</c:v>
                </c:pt>
                <c:pt idx="773">
                  <c:v>-0.24020220000000073</c:v>
                </c:pt>
                <c:pt idx="774">
                  <c:v>-0.23907239999999999</c:v>
                </c:pt>
                <c:pt idx="775">
                  <c:v>-0.23794110000000096</c:v>
                </c:pt>
                <c:pt idx="776">
                  <c:v>-0.23680850000000001</c:v>
                </c:pt>
                <c:pt idx="777">
                  <c:v>-0.23567469999999988</c:v>
                </c:pt>
                <c:pt idx="778">
                  <c:v>-0.23454000000000041</c:v>
                </c:pt>
                <c:pt idx="779">
                  <c:v>-0.23340450000000001</c:v>
                </c:pt>
                <c:pt idx="780">
                  <c:v>-0.23226859999999999</c:v>
                </c:pt>
                <c:pt idx="781">
                  <c:v>-0.23113230000000001</c:v>
                </c:pt>
                <c:pt idx="782">
                  <c:v>-0.22999580000000044</c:v>
                </c:pt>
                <c:pt idx="783">
                  <c:v>-0.22885949999999999</c:v>
                </c:pt>
                <c:pt idx="784">
                  <c:v>-0.22772319999999999</c:v>
                </c:pt>
                <c:pt idx="785">
                  <c:v>-0.22658739999999999</c:v>
                </c:pt>
                <c:pt idx="786">
                  <c:v>-0.22545200000000001</c:v>
                </c:pt>
                <c:pt idx="787">
                  <c:v>-0.22431730000000041</c:v>
                </c:pt>
                <c:pt idx="788">
                  <c:v>-0.2231834</c:v>
                </c:pt>
                <c:pt idx="789">
                  <c:v>-0.22205040000000001</c:v>
                </c:pt>
                <c:pt idx="790">
                  <c:v>-0.22091850000000021</c:v>
                </c:pt>
                <c:pt idx="791">
                  <c:v>-0.21978780000000073</c:v>
                </c:pt>
                <c:pt idx="792">
                  <c:v>-0.21865840000000061</c:v>
                </c:pt>
                <c:pt idx="793">
                  <c:v>-0.21753030000000079</c:v>
                </c:pt>
                <c:pt idx="794">
                  <c:v>-0.21640380000000073</c:v>
                </c:pt>
                <c:pt idx="795">
                  <c:v>-0.21527890000000041</c:v>
                </c:pt>
                <c:pt idx="796">
                  <c:v>-0.2141557</c:v>
                </c:pt>
                <c:pt idx="797">
                  <c:v>-0.21303420000000073</c:v>
                </c:pt>
                <c:pt idx="798">
                  <c:v>-0.21191460000000073</c:v>
                </c:pt>
                <c:pt idx="799">
                  <c:v>-0.21079680000000073</c:v>
                </c:pt>
                <c:pt idx="800">
                  <c:v>-0.20968110000000001</c:v>
                </c:pt>
                <c:pt idx="801">
                  <c:v>-0.20856740000000079</c:v>
                </c:pt>
                <c:pt idx="802">
                  <c:v>-0.20745580000000041</c:v>
                </c:pt>
                <c:pt idx="803">
                  <c:v>-0.20634630000000082</c:v>
                </c:pt>
                <c:pt idx="804">
                  <c:v>-0.20523900000000073</c:v>
                </c:pt>
                <c:pt idx="805">
                  <c:v>-0.20413400000000001</c:v>
                </c:pt>
                <c:pt idx="806">
                  <c:v>-0.20303120000000024</c:v>
                </c:pt>
                <c:pt idx="807">
                  <c:v>-0.20193079999999999</c:v>
                </c:pt>
                <c:pt idx="808">
                  <c:v>-0.2008327</c:v>
                </c:pt>
                <c:pt idx="809">
                  <c:v>-0.19973700000000041</c:v>
                </c:pt>
                <c:pt idx="810">
                  <c:v>-0.1986436</c:v>
                </c:pt>
                <c:pt idx="811">
                  <c:v>-0.1975527</c:v>
                </c:pt>
                <c:pt idx="812">
                  <c:v>-0.19646420000000073</c:v>
                </c:pt>
                <c:pt idx="813">
                  <c:v>-0.1953782</c:v>
                </c:pt>
                <c:pt idx="814">
                  <c:v>-0.19429460000000001</c:v>
                </c:pt>
                <c:pt idx="815">
                  <c:v>-0.19321360000000001</c:v>
                </c:pt>
                <c:pt idx="816">
                  <c:v>-0.1921349</c:v>
                </c:pt>
                <c:pt idx="817">
                  <c:v>-0.1910588</c:v>
                </c:pt>
                <c:pt idx="818">
                  <c:v>-0.18998520000000096</c:v>
                </c:pt>
                <c:pt idx="819">
                  <c:v>-0.18891400000000108</c:v>
                </c:pt>
                <c:pt idx="820">
                  <c:v>-0.18784540000000108</c:v>
                </c:pt>
                <c:pt idx="821">
                  <c:v>-0.18677920000000073</c:v>
                </c:pt>
                <c:pt idx="822">
                  <c:v>-0.18571550000000073</c:v>
                </c:pt>
                <c:pt idx="823">
                  <c:v>-0.18465429999999999</c:v>
                </c:pt>
                <c:pt idx="824">
                  <c:v>-0.18359560000000041</c:v>
                </c:pt>
                <c:pt idx="825">
                  <c:v>-0.18253940000000096</c:v>
                </c:pt>
                <c:pt idx="826">
                  <c:v>-0.18148560000000041</c:v>
                </c:pt>
                <c:pt idx="827">
                  <c:v>-0.18043420000000096</c:v>
                </c:pt>
                <c:pt idx="828">
                  <c:v>-0.17938530000000041</c:v>
                </c:pt>
                <c:pt idx="829">
                  <c:v>-0.17833879999999999</c:v>
                </c:pt>
                <c:pt idx="830">
                  <c:v>-0.17729480000000061</c:v>
                </c:pt>
                <c:pt idx="831">
                  <c:v>-0.17625310000000041</c:v>
                </c:pt>
                <c:pt idx="832">
                  <c:v>-0.17521390000000073</c:v>
                </c:pt>
                <c:pt idx="833">
                  <c:v>-0.1741771</c:v>
                </c:pt>
                <c:pt idx="834">
                  <c:v>-0.17314260000000001</c:v>
                </c:pt>
                <c:pt idx="835">
                  <c:v>-0.1721106</c:v>
                </c:pt>
                <c:pt idx="836">
                  <c:v>-0.17108090000000001</c:v>
                </c:pt>
                <c:pt idx="837">
                  <c:v>-0.1700535</c:v>
                </c:pt>
                <c:pt idx="838">
                  <c:v>-0.1690285</c:v>
                </c:pt>
                <c:pt idx="839">
                  <c:v>-0.16800580000000001</c:v>
                </c:pt>
                <c:pt idx="840">
                  <c:v>-0.16698540000000073</c:v>
                </c:pt>
                <c:pt idx="841">
                  <c:v>-0.16596730000000082</c:v>
                </c:pt>
                <c:pt idx="842">
                  <c:v>-0.16495140000000041</c:v>
                </c:pt>
                <c:pt idx="843">
                  <c:v>-0.16393779999999999</c:v>
                </c:pt>
                <c:pt idx="844">
                  <c:v>-0.1629265</c:v>
                </c:pt>
                <c:pt idx="845">
                  <c:v>-0.16191730000000079</c:v>
                </c:pt>
                <c:pt idx="846">
                  <c:v>-0.16091040000000073</c:v>
                </c:pt>
                <c:pt idx="847">
                  <c:v>-0.15990570000000082</c:v>
                </c:pt>
                <c:pt idx="848">
                  <c:v>-0.15890320000000102</c:v>
                </c:pt>
                <c:pt idx="849">
                  <c:v>-0.15790290000000082</c:v>
                </c:pt>
                <c:pt idx="850">
                  <c:v>-0.15690470000000073</c:v>
                </c:pt>
                <c:pt idx="851">
                  <c:v>-0.15590870000000082</c:v>
                </c:pt>
                <c:pt idx="852">
                  <c:v>-0.15491490000000102</c:v>
                </c:pt>
                <c:pt idx="853">
                  <c:v>-0.15392320000000081</c:v>
                </c:pt>
                <c:pt idx="854">
                  <c:v>-0.15293370000000073</c:v>
                </c:pt>
                <c:pt idx="855">
                  <c:v>-0.15194630000000131</c:v>
                </c:pt>
                <c:pt idx="856">
                  <c:v>-0.15096100000000082</c:v>
                </c:pt>
                <c:pt idx="857">
                  <c:v>-0.14997790000000041</c:v>
                </c:pt>
                <c:pt idx="858">
                  <c:v>-0.14899690000000093</c:v>
                </c:pt>
                <c:pt idx="859">
                  <c:v>-0.14801800000000082</c:v>
                </c:pt>
                <c:pt idx="860">
                  <c:v>-0.14704120000000082</c:v>
                </c:pt>
                <c:pt idx="861">
                  <c:v>-0.14606650000000004</c:v>
                </c:pt>
                <c:pt idx="862">
                  <c:v>-0.14509400000000044</c:v>
                </c:pt>
                <c:pt idx="863">
                  <c:v>-0.14412349999999999</c:v>
                </c:pt>
                <c:pt idx="864">
                  <c:v>-0.14315510000000001</c:v>
                </c:pt>
                <c:pt idx="865">
                  <c:v>-0.14218890000000001</c:v>
                </c:pt>
                <c:pt idx="866">
                  <c:v>-0.14122480000000001</c:v>
                </c:pt>
                <c:pt idx="867">
                  <c:v>-0.14026269999999999</c:v>
                </c:pt>
                <c:pt idx="868">
                  <c:v>-0.1393028</c:v>
                </c:pt>
                <c:pt idx="869">
                  <c:v>-0.13834500000000041</c:v>
                </c:pt>
                <c:pt idx="870">
                  <c:v>-0.13738929999999999</c:v>
                </c:pt>
                <c:pt idx="871">
                  <c:v>-0.13643569999999999</c:v>
                </c:pt>
                <c:pt idx="872">
                  <c:v>-0.13548420000000044</c:v>
                </c:pt>
                <c:pt idx="873">
                  <c:v>-0.13453490000000001</c:v>
                </c:pt>
                <c:pt idx="874">
                  <c:v>-0.1335876</c:v>
                </c:pt>
                <c:pt idx="875">
                  <c:v>-0.1326425</c:v>
                </c:pt>
                <c:pt idx="876">
                  <c:v>-0.1316996</c:v>
                </c:pt>
                <c:pt idx="877">
                  <c:v>-0.13075880000000001</c:v>
                </c:pt>
                <c:pt idx="878">
                  <c:v>-0.1298202</c:v>
                </c:pt>
                <c:pt idx="879">
                  <c:v>-0.12888369999999988</c:v>
                </c:pt>
                <c:pt idx="880">
                  <c:v>-0.12794940000000096</c:v>
                </c:pt>
                <c:pt idx="881">
                  <c:v>-0.12701730000000044</c:v>
                </c:pt>
                <c:pt idx="882">
                  <c:v>-0.12608739999999999</c:v>
                </c:pt>
                <c:pt idx="883">
                  <c:v>-0.12515969999999987</c:v>
                </c:pt>
                <c:pt idx="884">
                  <c:v>-0.12423420000000063</c:v>
                </c:pt>
                <c:pt idx="885">
                  <c:v>-0.1233109</c:v>
                </c:pt>
                <c:pt idx="886">
                  <c:v>-0.12239000000000012</c:v>
                </c:pt>
                <c:pt idx="887">
                  <c:v>-0.12147120000000022</c:v>
                </c:pt>
                <c:pt idx="888">
                  <c:v>-0.1205548</c:v>
                </c:pt>
                <c:pt idx="889">
                  <c:v>-0.11964060000000012</c:v>
                </c:pt>
                <c:pt idx="890">
                  <c:v>-0.11872870000000041</c:v>
                </c:pt>
                <c:pt idx="891">
                  <c:v>-0.1178192</c:v>
                </c:pt>
                <c:pt idx="892">
                  <c:v>-0.116912</c:v>
                </c:pt>
                <c:pt idx="893">
                  <c:v>-0.1160071</c:v>
                </c:pt>
                <c:pt idx="894">
                  <c:v>-0.11510470000000032</c:v>
                </c:pt>
                <c:pt idx="895">
                  <c:v>-0.11420460000000029</c:v>
                </c:pt>
                <c:pt idx="896">
                  <c:v>-0.11330699999999998</c:v>
                </c:pt>
                <c:pt idx="897">
                  <c:v>-0.1124117</c:v>
                </c:pt>
                <c:pt idx="898">
                  <c:v>-0.11151899999999958</c:v>
                </c:pt>
                <c:pt idx="899">
                  <c:v>-0.11062870000000002</c:v>
                </c:pt>
                <c:pt idx="900">
                  <c:v>-0.10974100000000034</c:v>
                </c:pt>
                <c:pt idx="901">
                  <c:v>-0.10885570000000012</c:v>
                </c:pt>
                <c:pt idx="902">
                  <c:v>-0.10797300000000012</c:v>
                </c:pt>
                <c:pt idx="903">
                  <c:v>-0.10709290000000032</c:v>
                </c:pt>
                <c:pt idx="904">
                  <c:v>-0.10621540000000022</c:v>
                </c:pt>
                <c:pt idx="905">
                  <c:v>-0.1053405</c:v>
                </c:pt>
                <c:pt idx="906">
                  <c:v>-0.1044683</c:v>
                </c:pt>
                <c:pt idx="907">
                  <c:v>-0.1035988</c:v>
                </c:pt>
                <c:pt idx="908">
                  <c:v>-0.10273200000000032</c:v>
                </c:pt>
                <c:pt idx="909">
                  <c:v>-0.1018679</c:v>
                </c:pt>
                <c:pt idx="910">
                  <c:v>-0.10100660000000022</c:v>
                </c:pt>
                <c:pt idx="911">
                  <c:v>-0.100148</c:v>
                </c:pt>
                <c:pt idx="912">
                  <c:v>-9.9292330000000026E-2</c:v>
                </c:pt>
                <c:pt idx="913">
                  <c:v>-9.8439480000000024E-2</c:v>
                </c:pt>
                <c:pt idx="914">
                  <c:v>-9.7589490000000001E-2</c:v>
                </c:pt>
                <c:pt idx="915">
                  <c:v>-9.6742440000000027E-2</c:v>
                </c:pt>
                <c:pt idx="916">
                  <c:v>-9.5898320000000523E-2</c:v>
                </c:pt>
                <c:pt idx="917">
                  <c:v>-9.5057200000000064E-2</c:v>
                </c:pt>
                <c:pt idx="918">
                  <c:v>-9.4219070000000002E-2</c:v>
                </c:pt>
                <c:pt idx="919">
                  <c:v>-9.3383979999999991E-2</c:v>
                </c:pt>
                <c:pt idx="920">
                  <c:v>-9.2551980000000006E-2</c:v>
                </c:pt>
                <c:pt idx="921">
                  <c:v>-9.1723060000000065E-2</c:v>
                </c:pt>
                <c:pt idx="922">
                  <c:v>-9.0897310000000064E-2</c:v>
                </c:pt>
                <c:pt idx="923">
                  <c:v>-9.0074730000000006E-2</c:v>
                </c:pt>
                <c:pt idx="924">
                  <c:v>-8.9255360000000755E-2</c:v>
                </c:pt>
                <c:pt idx="925">
                  <c:v>-8.8439230000000008E-2</c:v>
                </c:pt>
                <c:pt idx="926">
                  <c:v>-8.7626390000000567E-2</c:v>
                </c:pt>
                <c:pt idx="927">
                  <c:v>-8.6816860000000065E-2</c:v>
                </c:pt>
                <c:pt idx="928">
                  <c:v>-8.6010700000000009E-2</c:v>
                </c:pt>
                <c:pt idx="929">
                  <c:v>-8.5207940000000065E-2</c:v>
                </c:pt>
                <c:pt idx="930">
                  <c:v>-8.44086E-2</c:v>
                </c:pt>
                <c:pt idx="931">
                  <c:v>-8.361273000000001E-2</c:v>
                </c:pt>
                <c:pt idx="932">
                  <c:v>-8.2820380000000041E-2</c:v>
                </c:pt>
                <c:pt idx="933">
                  <c:v>-8.2031579999999993E-2</c:v>
                </c:pt>
                <c:pt idx="934">
                  <c:v>-8.1246360000000045E-2</c:v>
                </c:pt>
                <c:pt idx="935">
                  <c:v>-8.0464770000000005E-2</c:v>
                </c:pt>
                <c:pt idx="936">
                  <c:v>-7.9686859999999998E-2</c:v>
                </c:pt>
                <c:pt idx="937">
                  <c:v>-7.8912650000000334E-2</c:v>
                </c:pt>
                <c:pt idx="938">
                  <c:v>-7.8142210000000004E-2</c:v>
                </c:pt>
                <c:pt idx="939">
                  <c:v>-7.7375559999999996E-2</c:v>
                </c:pt>
                <c:pt idx="940">
                  <c:v>-7.6612749999999993E-2</c:v>
                </c:pt>
                <c:pt idx="941">
                  <c:v>-7.5853820000000002E-2</c:v>
                </c:pt>
                <c:pt idx="942">
                  <c:v>-7.5098830000000033E-2</c:v>
                </c:pt>
                <c:pt idx="943">
                  <c:v>-7.4347800000000019E-2</c:v>
                </c:pt>
                <c:pt idx="944">
                  <c:v>-7.3600780000000018E-2</c:v>
                </c:pt>
                <c:pt idx="945">
                  <c:v>-7.2857839999999993E-2</c:v>
                </c:pt>
                <c:pt idx="946">
                  <c:v>-7.2119009999999997E-2</c:v>
                </c:pt>
                <c:pt idx="947">
                  <c:v>-7.1384349999999999E-2</c:v>
                </c:pt>
                <c:pt idx="948">
                  <c:v>-7.065386999999998E-2</c:v>
                </c:pt>
                <c:pt idx="949">
                  <c:v>-6.992767000000033E-2</c:v>
                </c:pt>
                <c:pt idx="950">
                  <c:v>-6.920577E-2</c:v>
                </c:pt>
                <c:pt idx="951">
                  <c:v>-6.8488209999999994E-2</c:v>
                </c:pt>
                <c:pt idx="952">
                  <c:v>-6.7775080000000029E-2</c:v>
                </c:pt>
                <c:pt idx="953">
                  <c:v>-6.7066400000000387E-2</c:v>
                </c:pt>
                <c:pt idx="954">
                  <c:v>-6.6362249999999998E-2</c:v>
                </c:pt>
                <c:pt idx="955">
                  <c:v>-6.5662650000000114E-2</c:v>
                </c:pt>
                <c:pt idx="956">
                  <c:v>-6.4967680000000416E-2</c:v>
                </c:pt>
                <c:pt idx="957">
                  <c:v>-6.4277409999999993E-2</c:v>
                </c:pt>
                <c:pt idx="958">
                  <c:v>-6.3591880000000003E-2</c:v>
                </c:pt>
                <c:pt idx="959">
                  <c:v>-6.2911140000000004E-2</c:v>
                </c:pt>
                <c:pt idx="960">
                  <c:v>-6.2235260000000001E-2</c:v>
                </c:pt>
                <c:pt idx="961">
                  <c:v>-6.1564319999999985E-2</c:v>
                </c:pt>
                <c:pt idx="962">
                  <c:v>-6.0898349999999997E-2</c:v>
                </c:pt>
                <c:pt idx="963">
                  <c:v>-6.0237440000000003E-2</c:v>
                </c:pt>
                <c:pt idx="964">
                  <c:v>-5.9581650000000014E-2</c:v>
                </c:pt>
                <c:pt idx="965">
                  <c:v>-5.8931049999999985E-2</c:v>
                </c:pt>
                <c:pt idx="966">
                  <c:v>-5.8285690000000022E-2</c:v>
                </c:pt>
                <c:pt idx="967">
                  <c:v>-5.7645660000000001E-2</c:v>
                </c:pt>
                <c:pt idx="968">
                  <c:v>-5.7011030000000268E-2</c:v>
                </c:pt>
                <c:pt idx="969">
                  <c:v>-5.6381870000000001E-2</c:v>
                </c:pt>
                <c:pt idx="970">
                  <c:v>-5.5758250000000023E-2</c:v>
                </c:pt>
                <c:pt idx="971">
                  <c:v>-5.5140250000000002E-2</c:v>
                </c:pt>
                <c:pt idx="972">
                  <c:v>-5.4527949999999999E-2</c:v>
                </c:pt>
                <c:pt idx="973">
                  <c:v>-5.3921440000000001E-2</c:v>
                </c:pt>
                <c:pt idx="974">
                  <c:v>-5.3320779999999998E-2</c:v>
                </c:pt>
                <c:pt idx="975">
                  <c:v>-5.272607000000027E-2</c:v>
                </c:pt>
                <c:pt idx="976">
                  <c:v>-5.2137389999999999E-2</c:v>
                </c:pt>
                <c:pt idx="977">
                  <c:v>-5.1554839999999977E-2</c:v>
                </c:pt>
                <c:pt idx="978">
                  <c:v>-5.0978499999999996E-2</c:v>
                </c:pt>
                <c:pt idx="979">
                  <c:v>-5.0408460000000023E-2</c:v>
                </c:pt>
                <c:pt idx="980">
                  <c:v>-4.9844810000000003E-2</c:v>
                </c:pt>
                <c:pt idx="981">
                  <c:v>-4.9287650000000023E-2</c:v>
                </c:pt>
                <c:pt idx="982">
                  <c:v>-4.8737090000000247E-2</c:v>
                </c:pt>
                <c:pt idx="983">
                  <c:v>-4.8193220000000134E-2</c:v>
                </c:pt>
                <c:pt idx="984">
                  <c:v>-4.7656150000000001E-2</c:v>
                </c:pt>
                <c:pt idx="985">
                  <c:v>-4.7125990000000013E-2</c:v>
                </c:pt>
                <c:pt idx="986">
                  <c:v>-4.6602820000000003E-2</c:v>
                </c:pt>
                <c:pt idx="987">
                  <c:v>-4.6086780000000112E-2</c:v>
                </c:pt>
                <c:pt idx="988">
                  <c:v>-4.5577979999999997E-2</c:v>
                </c:pt>
                <c:pt idx="989">
                  <c:v>-4.5076520000000023E-2</c:v>
                </c:pt>
                <c:pt idx="990">
                  <c:v>-4.4582530000000328E-2</c:v>
                </c:pt>
                <c:pt idx="991">
                  <c:v>-4.4096130000000351E-2</c:v>
                </c:pt>
                <c:pt idx="992">
                  <c:v>-4.3617429999999999E-2</c:v>
                </c:pt>
                <c:pt idx="993">
                  <c:v>-4.3146579999999976E-2</c:v>
                </c:pt>
                <c:pt idx="994">
                  <c:v>-4.2683680000000133E-2</c:v>
                </c:pt>
                <c:pt idx="995">
                  <c:v>-4.2228869999999946E-2</c:v>
                </c:pt>
                <c:pt idx="996">
                  <c:v>-4.1782290000000277E-2</c:v>
                </c:pt>
                <c:pt idx="997">
                  <c:v>-4.1344059999999946E-2</c:v>
                </c:pt>
                <c:pt idx="998">
                  <c:v>-4.0914319999999997E-2</c:v>
                </c:pt>
                <c:pt idx="999">
                  <c:v>-4.0493230000000338E-2</c:v>
                </c:pt>
                <c:pt idx="1000">
                  <c:v>-4.0080900000000003E-2</c:v>
                </c:pt>
                <c:pt idx="1001">
                  <c:v>-3.9677500000000011E-2</c:v>
                </c:pt>
                <c:pt idx="1002">
                  <c:v>-3.9283170000000173E-2</c:v>
                </c:pt>
                <c:pt idx="1003">
                  <c:v>-3.8898040000000002E-2</c:v>
                </c:pt>
                <c:pt idx="1004">
                  <c:v>-3.8522269999999997E-2</c:v>
                </c:pt>
                <c:pt idx="1005">
                  <c:v>-3.8156009999999997E-2</c:v>
                </c:pt>
                <c:pt idx="1006">
                  <c:v>-3.7799430000000002E-2</c:v>
                </c:pt>
                <c:pt idx="1007">
                  <c:v>-3.7452659999999999E-2</c:v>
                </c:pt>
                <c:pt idx="1008">
                  <c:v>-3.7115889999999999E-2</c:v>
                </c:pt>
                <c:pt idx="1009">
                  <c:v>-3.6789250000000016E-2</c:v>
                </c:pt>
                <c:pt idx="1010">
                  <c:v>-3.6472900000000211E-2</c:v>
                </c:pt>
                <c:pt idx="1011">
                  <c:v>-3.6167020000000001E-2</c:v>
                </c:pt>
                <c:pt idx="1012">
                  <c:v>-3.5871760000000183E-2</c:v>
                </c:pt>
                <c:pt idx="1013">
                  <c:v>-3.5587280000000006E-2</c:v>
                </c:pt>
                <c:pt idx="1014">
                  <c:v>-3.5313749999999998E-2</c:v>
                </c:pt>
                <c:pt idx="1015">
                  <c:v>-3.5051340000000202E-2</c:v>
                </c:pt>
                <c:pt idx="1016">
                  <c:v>-3.4800190000000002E-2</c:v>
                </c:pt>
                <c:pt idx="1017">
                  <c:v>-3.4560500000000001E-2</c:v>
                </c:pt>
                <c:pt idx="1018">
                  <c:v>-3.4332419999999995E-2</c:v>
                </c:pt>
                <c:pt idx="1019">
                  <c:v>-3.4116100000000003E-2</c:v>
                </c:pt>
                <c:pt idx="1020">
                  <c:v>-3.3911719999999999E-2</c:v>
                </c:pt>
                <c:pt idx="1021">
                  <c:v>-3.3719440000000003E-2</c:v>
                </c:pt>
                <c:pt idx="1022">
                  <c:v>-3.3539409999999999E-2</c:v>
                </c:pt>
                <c:pt idx="1023">
                  <c:v>-3.3371810000000016E-2</c:v>
                </c:pt>
                <c:pt idx="1024">
                  <c:v>-3.321677E-2</c:v>
                </c:pt>
                <c:pt idx="1025">
                  <c:v>-3.3074480000000003E-2</c:v>
                </c:pt>
                <c:pt idx="1026">
                  <c:v>-3.2945059999999998E-2</c:v>
                </c:pt>
                <c:pt idx="1027">
                  <c:v>-3.2828679999999999E-2</c:v>
                </c:pt>
                <c:pt idx="1028">
                  <c:v>-3.272547E-2</c:v>
                </c:pt>
                <c:pt idx="1029">
                  <c:v>-3.2635589999999999E-2</c:v>
                </c:pt>
                <c:pt idx="1030">
                  <c:v>-3.2559159999999997E-2</c:v>
                </c:pt>
                <c:pt idx="1031">
                  <c:v>-3.2496320000000002E-2</c:v>
                </c:pt>
                <c:pt idx="1032">
                  <c:v>-3.2447210000000226E-2</c:v>
                </c:pt>
                <c:pt idx="1033">
                  <c:v>-3.2411930000000179E-2</c:v>
                </c:pt>
                <c:pt idx="1034">
                  <c:v>-3.2390599999999999E-2</c:v>
                </c:pt>
                <c:pt idx="1035">
                  <c:v>-3.2383340000000198E-2</c:v>
                </c:pt>
                <c:pt idx="1036">
                  <c:v>-3.2390240000000042E-2</c:v>
                </c:pt>
                <c:pt idx="1037">
                  <c:v>-3.2411400000000042E-2</c:v>
                </c:pt>
                <c:pt idx="1038">
                  <c:v>-3.2446900000000153E-2</c:v>
                </c:pt>
                <c:pt idx="1039">
                  <c:v>-3.249682000000001E-2</c:v>
                </c:pt>
                <c:pt idx="1040">
                  <c:v>-3.2561220000000002E-2</c:v>
                </c:pt>
                <c:pt idx="1041">
                  <c:v>-3.2640170000000163E-2</c:v>
                </c:pt>
                <c:pt idx="1042">
                  <c:v>-3.2733710000000193E-2</c:v>
                </c:pt>
                <c:pt idx="1043">
                  <c:v>-3.2841880000000052E-2</c:v>
                </c:pt>
                <c:pt idx="1044">
                  <c:v>-3.29647E-2</c:v>
                </c:pt>
                <c:pt idx="1045">
                  <c:v>-3.3102189999999997E-2</c:v>
                </c:pt>
                <c:pt idx="1046">
                  <c:v>-3.325434E-2</c:v>
                </c:pt>
                <c:pt idx="1047">
                  <c:v>-3.3421150000000004E-2</c:v>
                </c:pt>
                <c:pt idx="1048">
                  <c:v>-3.360258E-2</c:v>
                </c:pt>
                <c:pt idx="1049">
                  <c:v>-3.3798599999999977E-2</c:v>
                </c:pt>
                <c:pt idx="1050">
                  <c:v>-3.4009150000000002E-2</c:v>
                </c:pt>
                <c:pt idx="1051">
                  <c:v>-3.4234170000000091E-2</c:v>
                </c:pt>
                <c:pt idx="1052">
                  <c:v>-3.4473589999999998E-2</c:v>
                </c:pt>
                <c:pt idx="1053">
                  <c:v>-3.4727309999999997E-2</c:v>
                </c:pt>
                <c:pt idx="1054">
                  <c:v>-3.499522E-2</c:v>
                </c:pt>
                <c:pt idx="1055">
                  <c:v>-3.5277210000000239E-2</c:v>
                </c:pt>
                <c:pt idx="1056">
                  <c:v>-3.5573150000000012E-2</c:v>
                </c:pt>
                <c:pt idx="1057">
                  <c:v>-3.5882880000000006E-2</c:v>
                </c:pt>
                <c:pt idx="1058">
                  <c:v>-3.6206240000000146E-2</c:v>
                </c:pt>
                <c:pt idx="1059">
                  <c:v>-3.6543050000000001E-2</c:v>
                </c:pt>
                <c:pt idx="1060">
                  <c:v>-3.6893110000000201E-2</c:v>
                </c:pt>
                <c:pt idx="1061">
                  <c:v>-3.7256210000000164E-2</c:v>
                </c:pt>
                <c:pt idx="1062">
                  <c:v>-3.7632120000000012E-2</c:v>
                </c:pt>
                <c:pt idx="1063">
                  <c:v>-3.8020600000000002E-2</c:v>
                </c:pt>
                <c:pt idx="1064">
                  <c:v>-3.8421370000000052E-2</c:v>
                </c:pt>
                <c:pt idx="1065">
                  <c:v>-3.883418000000001E-2</c:v>
                </c:pt>
                <c:pt idx="1066">
                  <c:v>-3.925874E-2</c:v>
                </c:pt>
                <c:pt idx="1067">
                  <c:v>-3.9694729999999998E-2</c:v>
                </c:pt>
                <c:pt idx="1068">
                  <c:v>-4.0141829999999955E-2</c:v>
                </c:pt>
                <c:pt idx="1069">
                  <c:v>-4.0599709999999997E-2</c:v>
                </c:pt>
                <c:pt idx="1070">
                  <c:v>-4.1068019999999997E-2</c:v>
                </c:pt>
                <c:pt idx="1071">
                  <c:v>-4.1546409999999985E-2</c:v>
                </c:pt>
                <c:pt idx="1072">
                  <c:v>-4.2034500000000023E-2</c:v>
                </c:pt>
                <c:pt idx="1073">
                  <c:v>-4.2531890000000003E-2</c:v>
                </c:pt>
                <c:pt idx="1074">
                  <c:v>-4.3038199999999999E-2</c:v>
                </c:pt>
                <c:pt idx="1075">
                  <c:v>-4.3553040000000001E-2</c:v>
                </c:pt>
                <c:pt idx="1076">
                  <c:v>-4.4075950000000003E-2</c:v>
                </c:pt>
                <c:pt idx="1077">
                  <c:v>-4.4606540000000014E-2</c:v>
                </c:pt>
                <c:pt idx="1078">
                  <c:v>-4.5144369999999955E-2</c:v>
                </c:pt>
                <c:pt idx="1079">
                  <c:v>-4.5688979999999997E-2</c:v>
                </c:pt>
                <c:pt idx="1080">
                  <c:v>-4.6239939999999986E-2</c:v>
                </c:pt>
                <c:pt idx="1081">
                  <c:v>-4.6796780000000308E-2</c:v>
                </c:pt>
                <c:pt idx="1082">
                  <c:v>-4.7359060000000001E-2</c:v>
                </c:pt>
                <c:pt idx="1083">
                  <c:v>-4.7926310000000014E-2</c:v>
                </c:pt>
                <c:pt idx="1084">
                  <c:v>-4.8498060000000003E-2</c:v>
                </c:pt>
                <c:pt idx="1085">
                  <c:v>-4.9073850000000002E-2</c:v>
                </c:pt>
                <c:pt idx="1086">
                  <c:v>-4.9653200000000022E-2</c:v>
                </c:pt>
                <c:pt idx="1087">
                  <c:v>-5.0235660000000001E-2</c:v>
                </c:pt>
                <c:pt idx="1088">
                  <c:v>-5.0820730000000112E-2</c:v>
                </c:pt>
                <c:pt idx="1089">
                  <c:v>-5.1407969999999997E-2</c:v>
                </c:pt>
                <c:pt idx="1090">
                  <c:v>-5.1996930000000274E-2</c:v>
                </c:pt>
                <c:pt idx="1091">
                  <c:v>-5.2587120000000022E-2</c:v>
                </c:pt>
                <c:pt idx="1092">
                  <c:v>-5.3178099999999985E-2</c:v>
                </c:pt>
                <c:pt idx="1093">
                  <c:v>-5.3769440000000022E-2</c:v>
                </c:pt>
                <c:pt idx="1094">
                  <c:v>-5.4360670000000437E-2</c:v>
                </c:pt>
                <c:pt idx="1095">
                  <c:v>-5.4951369999999986E-2</c:v>
                </c:pt>
                <c:pt idx="1096">
                  <c:v>-5.5541130000000001E-2</c:v>
                </c:pt>
                <c:pt idx="1097">
                  <c:v>-5.6129519999999947E-2</c:v>
                </c:pt>
                <c:pt idx="1098">
                  <c:v>-5.6716140000000012E-2</c:v>
                </c:pt>
                <c:pt idx="1099">
                  <c:v>-5.7300610000000363E-2</c:v>
                </c:pt>
                <c:pt idx="1100">
                  <c:v>-5.7882549999999998E-2</c:v>
                </c:pt>
                <c:pt idx="1101">
                  <c:v>-5.8461569999999997E-2</c:v>
                </c:pt>
                <c:pt idx="1102">
                  <c:v>-5.9037340000000021E-2</c:v>
                </c:pt>
                <c:pt idx="1103">
                  <c:v>-5.9609500000000003E-2</c:v>
                </c:pt>
                <c:pt idx="1104">
                  <c:v>-6.0177729999999999E-2</c:v>
                </c:pt>
                <c:pt idx="1105">
                  <c:v>-6.0741730000000022E-2</c:v>
                </c:pt>
                <c:pt idx="1106">
                  <c:v>-6.1301179999999976E-2</c:v>
                </c:pt>
                <c:pt idx="1107">
                  <c:v>-6.1855819999999985E-2</c:v>
                </c:pt>
                <c:pt idx="1108">
                  <c:v>-6.240536E-2</c:v>
                </c:pt>
                <c:pt idx="1109">
                  <c:v>-6.2949569999999996E-2</c:v>
                </c:pt>
                <c:pt idx="1110">
                  <c:v>-6.3488199999999995E-2</c:v>
                </c:pt>
                <c:pt idx="1111">
                  <c:v>-6.4021040000000001E-2</c:v>
                </c:pt>
                <c:pt idx="1112">
                  <c:v>-6.4547889999999997E-2</c:v>
                </c:pt>
                <c:pt idx="1113">
                  <c:v>-6.5068559999999998E-2</c:v>
                </c:pt>
                <c:pt idx="1114">
                  <c:v>-6.5582860000000021E-2</c:v>
                </c:pt>
                <c:pt idx="1115">
                  <c:v>-6.6090670000000032E-2</c:v>
                </c:pt>
                <c:pt idx="1116">
                  <c:v>-6.6591810000000001E-2</c:v>
                </c:pt>
                <c:pt idx="1117">
                  <c:v>-6.7086190000000184E-2</c:v>
                </c:pt>
                <c:pt idx="1118">
                  <c:v>-6.75737E-2</c:v>
                </c:pt>
                <c:pt idx="1119">
                  <c:v>-6.8054229999999993E-2</c:v>
                </c:pt>
                <c:pt idx="1120">
                  <c:v>-6.8527710000000019E-2</c:v>
                </c:pt>
                <c:pt idx="1121">
                  <c:v>-6.8994079999999999E-2</c:v>
                </c:pt>
                <c:pt idx="1122">
                  <c:v>-6.9453280000000353E-2</c:v>
                </c:pt>
                <c:pt idx="1123">
                  <c:v>-6.9905270000000033E-2</c:v>
                </c:pt>
                <c:pt idx="1124">
                  <c:v>-7.0350040000000003E-2</c:v>
                </c:pt>
                <c:pt idx="1125">
                  <c:v>-7.0787569999999994E-2</c:v>
                </c:pt>
                <c:pt idx="1126">
                  <c:v>-7.121785999999998E-2</c:v>
                </c:pt>
                <c:pt idx="1127">
                  <c:v>-7.1640919999999997E-2</c:v>
                </c:pt>
                <c:pt idx="1128">
                  <c:v>-7.2056770000000034E-2</c:v>
                </c:pt>
                <c:pt idx="1129">
                  <c:v>-7.2465460000000023E-2</c:v>
                </c:pt>
                <c:pt idx="1130">
                  <c:v>-7.2866990000000506E-2</c:v>
                </c:pt>
                <c:pt idx="1131">
                  <c:v>-7.3261480000000004E-2</c:v>
                </c:pt>
                <c:pt idx="1132">
                  <c:v>-7.3648930000000001E-2</c:v>
                </c:pt>
                <c:pt idx="1133">
                  <c:v>-7.4029440000000002E-2</c:v>
                </c:pt>
                <c:pt idx="1134">
                  <c:v>-7.4403070000000307E-2</c:v>
                </c:pt>
                <c:pt idx="1135">
                  <c:v>-7.4769910000000328E-2</c:v>
                </c:pt>
                <c:pt idx="1136">
                  <c:v>-7.513008000000003E-2</c:v>
                </c:pt>
                <c:pt idx="1137">
                  <c:v>-7.5483640000000032E-2</c:v>
                </c:pt>
                <c:pt idx="1138">
                  <c:v>-7.5830680000000331E-2</c:v>
                </c:pt>
                <c:pt idx="1139">
                  <c:v>-7.6171349999999846E-2</c:v>
                </c:pt>
                <c:pt idx="1140">
                  <c:v>-7.650574999999997E-2</c:v>
                </c:pt>
                <c:pt idx="1141">
                  <c:v>-7.683399000000031E-2</c:v>
                </c:pt>
                <c:pt idx="1142">
                  <c:v>-7.7156210000000114E-2</c:v>
                </c:pt>
                <c:pt idx="1143">
                  <c:v>-7.7472509999999994E-2</c:v>
                </c:pt>
                <c:pt idx="1144">
                  <c:v>-7.7783030000000433E-2</c:v>
                </c:pt>
                <c:pt idx="1145">
                  <c:v>-7.8087920000000033E-2</c:v>
                </c:pt>
                <c:pt idx="1146">
                  <c:v>-7.8387310000000113E-2</c:v>
                </c:pt>
                <c:pt idx="1147">
                  <c:v>-7.8681310000000004E-2</c:v>
                </c:pt>
                <c:pt idx="1148">
                  <c:v>-7.8970079999999998E-2</c:v>
                </c:pt>
                <c:pt idx="1149">
                  <c:v>-7.9253770000000084E-2</c:v>
                </c:pt>
                <c:pt idx="1150">
                  <c:v>-7.9532510000000348E-2</c:v>
                </c:pt>
                <c:pt idx="1151">
                  <c:v>-7.9806430000000525E-2</c:v>
                </c:pt>
                <c:pt idx="1152">
                  <c:v>-8.00757E-2</c:v>
                </c:pt>
                <c:pt idx="1153">
                  <c:v>-8.0340440000000027E-2</c:v>
                </c:pt>
                <c:pt idx="1154">
                  <c:v>-8.0600790000000005E-2</c:v>
                </c:pt>
                <c:pt idx="1155">
                  <c:v>-8.0856930000000243E-2</c:v>
                </c:pt>
                <c:pt idx="1156">
                  <c:v>-8.1108940000000004E-2</c:v>
                </c:pt>
                <c:pt idx="1157">
                  <c:v>-8.135705E-2</c:v>
                </c:pt>
                <c:pt idx="1158">
                  <c:v>-8.1601310000000024E-2</c:v>
                </c:pt>
                <c:pt idx="1159">
                  <c:v>-8.1841930000000007E-2</c:v>
                </c:pt>
                <c:pt idx="1160">
                  <c:v>-8.2079020000000003E-2</c:v>
                </c:pt>
                <c:pt idx="1161">
                  <c:v>-8.2312709999999983E-2</c:v>
                </c:pt>
                <c:pt idx="1162">
                  <c:v>-8.2543160000000004E-2</c:v>
                </c:pt>
                <c:pt idx="1163">
                  <c:v>-8.2770500000000025E-2</c:v>
                </c:pt>
                <c:pt idx="1164">
                  <c:v>-8.2994880000000062E-2</c:v>
                </c:pt>
                <c:pt idx="1165">
                  <c:v>-8.3216400000000065E-2</c:v>
                </c:pt>
                <c:pt idx="1166">
                  <c:v>-8.3435220000000004E-2</c:v>
                </c:pt>
                <c:pt idx="1167">
                  <c:v>-8.3651470000000672E-2</c:v>
                </c:pt>
                <c:pt idx="1168">
                  <c:v>-8.3865270000000228E-2</c:v>
                </c:pt>
                <c:pt idx="1169">
                  <c:v>-8.4076730000000002E-2</c:v>
                </c:pt>
                <c:pt idx="1170">
                  <c:v>-8.4286030000000012E-2</c:v>
                </c:pt>
                <c:pt idx="1171">
                  <c:v>-8.4493249999999992E-2</c:v>
                </c:pt>
                <c:pt idx="1172">
                  <c:v>-8.4698530000000063E-2</c:v>
                </c:pt>
                <c:pt idx="1173">
                  <c:v>-8.4901980000000002E-2</c:v>
                </c:pt>
                <c:pt idx="1174">
                  <c:v>-8.5103739999999997E-2</c:v>
                </c:pt>
                <c:pt idx="1175">
                  <c:v>-8.5303910000000011E-2</c:v>
                </c:pt>
                <c:pt idx="1176">
                  <c:v>-8.5502620000000043E-2</c:v>
                </c:pt>
                <c:pt idx="1177">
                  <c:v>-8.5699970000000028E-2</c:v>
                </c:pt>
                <c:pt idx="1178">
                  <c:v>-8.5896080000000027E-2</c:v>
                </c:pt>
                <c:pt idx="1179">
                  <c:v>-8.6091070000000006E-2</c:v>
                </c:pt>
                <c:pt idx="1180">
                  <c:v>-8.6285020000000004E-2</c:v>
                </c:pt>
                <c:pt idx="1181">
                  <c:v>-8.6478050000000015E-2</c:v>
                </c:pt>
                <c:pt idx="1182">
                  <c:v>-8.6670260000000027E-2</c:v>
                </c:pt>
                <c:pt idx="1183">
                  <c:v>-8.6861740000000007E-2</c:v>
                </c:pt>
                <c:pt idx="1184">
                  <c:v>-8.7052600000000022E-2</c:v>
                </c:pt>
                <c:pt idx="1185">
                  <c:v>-8.7242909999999979E-2</c:v>
                </c:pt>
                <c:pt idx="1186">
                  <c:v>-8.7432779999999974E-2</c:v>
                </c:pt>
                <c:pt idx="1187">
                  <c:v>-8.7622290000000005E-2</c:v>
                </c:pt>
                <c:pt idx="1188">
                  <c:v>-8.7811520000000004E-2</c:v>
                </c:pt>
                <c:pt idx="1189">
                  <c:v>-8.8000570000000028E-2</c:v>
                </c:pt>
                <c:pt idx="1190">
                  <c:v>-8.8189490000000023E-2</c:v>
                </c:pt>
                <c:pt idx="1191">
                  <c:v>-8.8378380000000006E-2</c:v>
                </c:pt>
                <c:pt idx="1192">
                  <c:v>-8.8567320000000754E-2</c:v>
                </c:pt>
                <c:pt idx="1193">
                  <c:v>-8.8756340000000891E-2</c:v>
                </c:pt>
                <c:pt idx="1194">
                  <c:v>-8.8945570000000224E-2</c:v>
                </c:pt>
                <c:pt idx="1195">
                  <c:v>-8.9135030000000046E-2</c:v>
                </c:pt>
                <c:pt idx="1196">
                  <c:v>-8.9324790000000265E-2</c:v>
                </c:pt>
                <c:pt idx="1197">
                  <c:v>-8.9514940000000612E-2</c:v>
                </c:pt>
                <c:pt idx="1198">
                  <c:v>-8.9705520000000538E-2</c:v>
                </c:pt>
                <c:pt idx="1199">
                  <c:v>-8.9896570000000453E-2</c:v>
                </c:pt>
                <c:pt idx="1200">
                  <c:v>-9.0088139999999997E-2</c:v>
                </c:pt>
                <c:pt idx="1201">
                  <c:v>-9.0280310000000003E-2</c:v>
                </c:pt>
                <c:pt idx="1202">
                  <c:v>-9.0473099999999987E-2</c:v>
                </c:pt>
                <c:pt idx="1203">
                  <c:v>-9.0666560000000576E-2</c:v>
                </c:pt>
                <c:pt idx="1204">
                  <c:v>-9.0860740000000023E-2</c:v>
                </c:pt>
                <c:pt idx="1205">
                  <c:v>-9.1055650000000043E-2</c:v>
                </c:pt>
                <c:pt idx="1206">
                  <c:v>-9.1251340000000208E-2</c:v>
                </c:pt>
                <c:pt idx="1207">
                  <c:v>-9.1447850000000011E-2</c:v>
                </c:pt>
                <c:pt idx="1208">
                  <c:v>-9.1645200000000024E-2</c:v>
                </c:pt>
                <c:pt idx="1209">
                  <c:v>-9.1843419999999995E-2</c:v>
                </c:pt>
                <c:pt idx="1210">
                  <c:v>-9.2042539999999992E-2</c:v>
                </c:pt>
                <c:pt idx="1211">
                  <c:v>-9.2242579999999977E-2</c:v>
                </c:pt>
                <c:pt idx="1212">
                  <c:v>-9.2443539999999991E-2</c:v>
                </c:pt>
                <c:pt idx="1213">
                  <c:v>-9.2645470000000063E-2</c:v>
                </c:pt>
                <c:pt idx="1214">
                  <c:v>-9.284837E-2</c:v>
                </c:pt>
                <c:pt idx="1215">
                  <c:v>-9.3052250000000045E-2</c:v>
                </c:pt>
                <c:pt idx="1216">
                  <c:v>-9.3257120000000068E-2</c:v>
                </c:pt>
                <c:pt idx="1217">
                  <c:v>-9.3463020000000008E-2</c:v>
                </c:pt>
                <c:pt idx="1218">
                  <c:v>-9.3669910000000065E-2</c:v>
                </c:pt>
                <c:pt idx="1219">
                  <c:v>-9.3877840000000629E-2</c:v>
                </c:pt>
                <c:pt idx="1220">
                  <c:v>-9.4086780000000009E-2</c:v>
                </c:pt>
                <c:pt idx="1221">
                  <c:v>-9.4296780000000024E-2</c:v>
                </c:pt>
                <c:pt idx="1222">
                  <c:v>-9.4507780000000027E-2</c:v>
                </c:pt>
                <c:pt idx="1223">
                  <c:v>-9.4719830000000005E-2</c:v>
                </c:pt>
                <c:pt idx="1224">
                  <c:v>-9.4932900000000028E-2</c:v>
                </c:pt>
                <c:pt idx="1225">
                  <c:v>-9.5147000000000023E-2</c:v>
                </c:pt>
                <c:pt idx="1226">
                  <c:v>-9.5362119999999995E-2</c:v>
                </c:pt>
                <c:pt idx="1227">
                  <c:v>-9.5578250000000003E-2</c:v>
                </c:pt>
                <c:pt idx="1228">
                  <c:v>-9.5795390000000674E-2</c:v>
                </c:pt>
                <c:pt idx="1229">
                  <c:v>-9.6013519999999991E-2</c:v>
                </c:pt>
                <c:pt idx="1230">
                  <c:v>-9.6232650000000031E-2</c:v>
                </c:pt>
                <c:pt idx="1231">
                  <c:v>-9.6452739999999995E-2</c:v>
                </c:pt>
                <c:pt idx="1232">
                  <c:v>-9.6673810000000041E-2</c:v>
                </c:pt>
                <c:pt idx="1233">
                  <c:v>-9.6895810000000068E-2</c:v>
                </c:pt>
                <c:pt idx="1234">
                  <c:v>-9.7118739999999995E-2</c:v>
                </c:pt>
                <c:pt idx="1235">
                  <c:v>-9.7342579999999998E-2</c:v>
                </c:pt>
                <c:pt idx="1236">
                  <c:v>-9.7567300000000245E-2</c:v>
                </c:pt>
                <c:pt idx="1237">
                  <c:v>-9.7792920000000005E-2</c:v>
                </c:pt>
                <c:pt idx="1238">
                  <c:v>-9.8019390000000067E-2</c:v>
                </c:pt>
                <c:pt idx="1239">
                  <c:v>-9.8246700000000006E-2</c:v>
                </c:pt>
                <c:pt idx="1240">
                  <c:v>-9.8474830000000207E-2</c:v>
                </c:pt>
                <c:pt idx="1241">
                  <c:v>-9.8703750000000007E-2</c:v>
                </c:pt>
                <c:pt idx="1242">
                  <c:v>-9.8933450000000006E-2</c:v>
                </c:pt>
                <c:pt idx="1243">
                  <c:v>-9.9163900000000041E-2</c:v>
                </c:pt>
                <c:pt idx="1244">
                  <c:v>-9.9395100000000028E-2</c:v>
                </c:pt>
                <c:pt idx="1245">
                  <c:v>-9.962700000000059E-2</c:v>
                </c:pt>
                <c:pt idx="1246">
                  <c:v>-9.9859610000000001E-2</c:v>
                </c:pt>
                <c:pt idx="1247">
                  <c:v>-0.10009290000000012</c:v>
                </c:pt>
                <c:pt idx="1248">
                  <c:v>-0.10032690000000002</c:v>
                </c:pt>
                <c:pt idx="1249">
                  <c:v>-0.10056140000000002</c:v>
                </c:pt>
                <c:pt idx="1250">
                  <c:v>-0.10079670000000063</c:v>
                </c:pt>
                <c:pt idx="1251">
                  <c:v>-0.10103250000000009</c:v>
                </c:pt>
                <c:pt idx="1252">
                  <c:v>-0.10126900000000012</c:v>
                </c:pt>
                <c:pt idx="1253">
                  <c:v>-0.10150600000000012</c:v>
                </c:pt>
                <c:pt idx="1254">
                  <c:v>-0.10174370000000041</c:v>
                </c:pt>
                <c:pt idx="1255">
                  <c:v>-0.1019819</c:v>
                </c:pt>
                <c:pt idx="1256">
                  <c:v>-0.10222070000000055</c:v>
                </c:pt>
                <c:pt idx="1257">
                  <c:v>-0.10246010000000012</c:v>
                </c:pt>
                <c:pt idx="1258">
                  <c:v>-0.10270000000000012</c:v>
                </c:pt>
                <c:pt idx="1259">
                  <c:v>-0.1029405</c:v>
                </c:pt>
                <c:pt idx="1260">
                  <c:v>-0.10318160000000012</c:v>
                </c:pt>
                <c:pt idx="1261">
                  <c:v>-0.10342330000000002</c:v>
                </c:pt>
                <c:pt idx="1262">
                  <c:v>-0.10366560000000047</c:v>
                </c:pt>
                <c:pt idx="1263">
                  <c:v>-0.1039084</c:v>
                </c:pt>
                <c:pt idx="1264">
                  <c:v>-0.1041518</c:v>
                </c:pt>
                <c:pt idx="1265">
                  <c:v>-0.10439580000000002</c:v>
                </c:pt>
                <c:pt idx="1266">
                  <c:v>-0.10464050000000009</c:v>
                </c:pt>
                <c:pt idx="1267">
                  <c:v>-0.10488570000000012</c:v>
                </c:pt>
                <c:pt idx="1268">
                  <c:v>-0.10513150000000022</c:v>
                </c:pt>
                <c:pt idx="1269">
                  <c:v>-0.105378</c:v>
                </c:pt>
                <c:pt idx="1270">
                  <c:v>-0.10562510000000055</c:v>
                </c:pt>
                <c:pt idx="1271">
                  <c:v>-0.10587290000000002</c:v>
                </c:pt>
                <c:pt idx="1272">
                  <c:v>-0.10612130000000022</c:v>
                </c:pt>
                <c:pt idx="1273">
                  <c:v>-0.10637050000000002</c:v>
                </c:pt>
                <c:pt idx="1274">
                  <c:v>-0.10662020000000055</c:v>
                </c:pt>
                <c:pt idx="1275">
                  <c:v>-0.10687070000000012</c:v>
                </c:pt>
                <c:pt idx="1276">
                  <c:v>-0.10712190000000038</c:v>
                </c:pt>
                <c:pt idx="1277">
                  <c:v>-0.10737370000000022</c:v>
                </c:pt>
                <c:pt idx="1278">
                  <c:v>-0.10762630000000041</c:v>
                </c:pt>
                <c:pt idx="1279">
                  <c:v>-0.1078795</c:v>
                </c:pt>
                <c:pt idx="1280">
                  <c:v>-0.10813349999999999</c:v>
                </c:pt>
                <c:pt idx="1281">
                  <c:v>-0.1083882</c:v>
                </c:pt>
                <c:pt idx="1282">
                  <c:v>-0.10864370000000047</c:v>
                </c:pt>
                <c:pt idx="1283">
                  <c:v>-0.10889989999999998</c:v>
                </c:pt>
                <c:pt idx="1284">
                  <c:v>-0.10915680000000012</c:v>
                </c:pt>
                <c:pt idx="1285">
                  <c:v>-0.10941439999999998</c:v>
                </c:pt>
                <c:pt idx="1286">
                  <c:v>-0.10967280000000022</c:v>
                </c:pt>
                <c:pt idx="1287">
                  <c:v>-0.10993190000000012</c:v>
                </c:pt>
                <c:pt idx="1288">
                  <c:v>-0.11019170000000029</c:v>
                </c:pt>
                <c:pt idx="1289">
                  <c:v>-0.11045229999999998</c:v>
                </c:pt>
                <c:pt idx="1290">
                  <c:v>-0.11071360000000002</c:v>
                </c:pt>
                <c:pt idx="1291">
                  <c:v>-0.11097570000000002</c:v>
                </c:pt>
                <c:pt idx="1292">
                  <c:v>-0.1112384</c:v>
                </c:pt>
                <c:pt idx="1293">
                  <c:v>-0.111502</c:v>
                </c:pt>
                <c:pt idx="1294">
                  <c:v>-0.11176630000000012</c:v>
                </c:pt>
                <c:pt idx="1295">
                  <c:v>-0.1120313</c:v>
                </c:pt>
                <c:pt idx="1296">
                  <c:v>-0.11229699999999999</c:v>
                </c:pt>
                <c:pt idx="1297">
                  <c:v>-0.11256350000000002</c:v>
                </c:pt>
                <c:pt idx="1298">
                  <c:v>-0.11283079999999998</c:v>
                </c:pt>
                <c:pt idx="1299">
                  <c:v>-0.1130988</c:v>
                </c:pt>
                <c:pt idx="1300">
                  <c:v>-0.1133675</c:v>
                </c:pt>
                <c:pt idx="1301">
                  <c:v>-0.113637</c:v>
                </c:pt>
                <c:pt idx="1302">
                  <c:v>-0.11390729999999998</c:v>
                </c:pt>
                <c:pt idx="1303">
                  <c:v>-0.1141783</c:v>
                </c:pt>
                <c:pt idx="1304">
                  <c:v>-0.11445</c:v>
                </c:pt>
                <c:pt idx="1305">
                  <c:v>-0.11472250000000034</c:v>
                </c:pt>
                <c:pt idx="1306">
                  <c:v>-0.11499570000000041</c:v>
                </c:pt>
                <c:pt idx="1307">
                  <c:v>-0.11526970000000022</c:v>
                </c:pt>
                <c:pt idx="1308">
                  <c:v>-0.11554449999999998</c:v>
                </c:pt>
                <c:pt idx="1309">
                  <c:v>-0.11582000000000002</c:v>
                </c:pt>
                <c:pt idx="1310">
                  <c:v>-0.11609640000000022</c:v>
                </c:pt>
                <c:pt idx="1311">
                  <c:v>-0.1163735</c:v>
                </c:pt>
                <c:pt idx="1312">
                  <c:v>-0.1166514</c:v>
                </c:pt>
                <c:pt idx="1313">
                  <c:v>-0.11693010000000002</c:v>
                </c:pt>
                <c:pt idx="1314">
                  <c:v>-0.11720970000000012</c:v>
                </c:pt>
                <c:pt idx="1315">
                  <c:v>-0.11749000000000002</c:v>
                </c:pt>
                <c:pt idx="1316">
                  <c:v>-0.11777130000000002</c:v>
                </c:pt>
                <c:pt idx="1317">
                  <c:v>-0.1180533</c:v>
                </c:pt>
                <c:pt idx="1318">
                  <c:v>-0.11833620000000022</c:v>
                </c:pt>
                <c:pt idx="1319">
                  <c:v>-0.11862000000000029</c:v>
                </c:pt>
                <c:pt idx="1320">
                  <c:v>-0.11890470000000022</c:v>
                </c:pt>
                <c:pt idx="1321">
                  <c:v>-0.11919040000000022</c:v>
                </c:pt>
                <c:pt idx="1322">
                  <c:v>-0.11947690000000002</c:v>
                </c:pt>
                <c:pt idx="1323">
                  <c:v>-0.11976439999999999</c:v>
                </c:pt>
                <c:pt idx="1324">
                  <c:v>-0.1200529</c:v>
                </c:pt>
                <c:pt idx="1325">
                  <c:v>-0.1203424</c:v>
                </c:pt>
                <c:pt idx="1326">
                  <c:v>-0.12063290000000022</c:v>
                </c:pt>
                <c:pt idx="1327">
                  <c:v>-0.12092440000000022</c:v>
                </c:pt>
                <c:pt idx="1328">
                  <c:v>-0.12121700000000002</c:v>
                </c:pt>
                <c:pt idx="1329">
                  <c:v>-0.12151070000000012</c:v>
                </c:pt>
                <c:pt idx="1330">
                  <c:v>-0.12180550000000002</c:v>
                </c:pt>
                <c:pt idx="1331">
                  <c:v>-0.12210140000000012</c:v>
                </c:pt>
                <c:pt idx="1332">
                  <c:v>-0.12239849999999998</c:v>
                </c:pt>
                <c:pt idx="1333">
                  <c:v>-0.12269680000000044</c:v>
                </c:pt>
                <c:pt idx="1334">
                  <c:v>-0.12299640000000037</c:v>
                </c:pt>
                <c:pt idx="1335">
                  <c:v>-0.12329720000000047</c:v>
                </c:pt>
                <c:pt idx="1336">
                  <c:v>-0.12359920000000041</c:v>
                </c:pt>
                <c:pt idx="1337">
                  <c:v>-0.12390260000000022</c:v>
                </c:pt>
                <c:pt idx="1338">
                  <c:v>-0.12420730000000002</c:v>
                </c:pt>
                <c:pt idx="1339">
                  <c:v>-0.12451340000000002</c:v>
                </c:pt>
                <c:pt idx="1340">
                  <c:v>-0.12482090000000012</c:v>
                </c:pt>
                <c:pt idx="1341">
                  <c:v>-0.12512989999999988</c:v>
                </c:pt>
                <c:pt idx="1342">
                  <c:v>-0.12544030000000073</c:v>
                </c:pt>
                <c:pt idx="1343">
                  <c:v>-0.12575220000000001</c:v>
                </c:pt>
                <c:pt idx="1344">
                  <c:v>-0.1260657</c:v>
                </c:pt>
                <c:pt idx="1345">
                  <c:v>-0.12638079999999988</c:v>
                </c:pt>
                <c:pt idx="1346">
                  <c:v>-0.12669749999999999</c:v>
                </c:pt>
                <c:pt idx="1347">
                  <c:v>-0.12701580000000001</c:v>
                </c:pt>
                <c:pt idx="1348">
                  <c:v>-0.1273358</c:v>
                </c:pt>
                <c:pt idx="1349">
                  <c:v>-0.12765749999999998</c:v>
                </c:pt>
                <c:pt idx="1350">
                  <c:v>-0.12798100000000001</c:v>
                </c:pt>
                <c:pt idx="1351">
                  <c:v>-0.12830630000000001</c:v>
                </c:pt>
                <c:pt idx="1352">
                  <c:v>-0.12863349999999998</c:v>
                </c:pt>
                <c:pt idx="1353">
                  <c:v>-0.12896250000000001</c:v>
                </c:pt>
                <c:pt idx="1354">
                  <c:v>-0.12929350000000001</c:v>
                </c:pt>
                <c:pt idx="1355">
                  <c:v>-0.1296264</c:v>
                </c:pt>
                <c:pt idx="1356">
                  <c:v>-0.12996130000000061</c:v>
                </c:pt>
                <c:pt idx="1357">
                  <c:v>-0.13029830000000073</c:v>
                </c:pt>
                <c:pt idx="1358">
                  <c:v>-0.13063730000000001</c:v>
                </c:pt>
                <c:pt idx="1359">
                  <c:v>-0.13097839999999999</c:v>
                </c:pt>
                <c:pt idx="1360">
                  <c:v>-0.13132169999999987</c:v>
                </c:pt>
                <c:pt idx="1361">
                  <c:v>-0.13166720000000001</c:v>
                </c:pt>
                <c:pt idx="1362">
                  <c:v>-0.13201499999999999</c:v>
                </c:pt>
                <c:pt idx="1363">
                  <c:v>-0.13236500000000001</c:v>
                </c:pt>
                <c:pt idx="1364">
                  <c:v>-0.13271730000000082</c:v>
                </c:pt>
                <c:pt idx="1365">
                  <c:v>-0.133072</c:v>
                </c:pt>
                <c:pt idx="1366">
                  <c:v>-0.13342909999999999</c:v>
                </c:pt>
                <c:pt idx="1367">
                  <c:v>-0.13378860000000001</c:v>
                </c:pt>
                <c:pt idx="1368">
                  <c:v>-0.13415059999999987</c:v>
                </c:pt>
                <c:pt idx="1369">
                  <c:v>-0.13451510000000041</c:v>
                </c:pt>
                <c:pt idx="1370">
                  <c:v>-0.13488220000000001</c:v>
                </c:pt>
                <c:pt idx="1371">
                  <c:v>-0.13525190000000001</c:v>
                </c:pt>
                <c:pt idx="1372">
                  <c:v>-0.1356242</c:v>
                </c:pt>
                <c:pt idx="1373">
                  <c:v>-0.13599920000000079</c:v>
                </c:pt>
                <c:pt idx="1374">
                  <c:v>-0.136377</c:v>
                </c:pt>
                <c:pt idx="1375">
                  <c:v>-0.13675740000000061</c:v>
                </c:pt>
                <c:pt idx="1376">
                  <c:v>-0.1371407</c:v>
                </c:pt>
                <c:pt idx="1377">
                  <c:v>-0.1375268</c:v>
                </c:pt>
                <c:pt idx="1378">
                  <c:v>-0.13791580000000073</c:v>
                </c:pt>
                <c:pt idx="1379">
                  <c:v>-0.13830770000000001</c:v>
                </c:pt>
                <c:pt idx="1380">
                  <c:v>-0.13870260000000001</c:v>
                </c:pt>
                <c:pt idx="1381">
                  <c:v>-0.13910040000000001</c:v>
                </c:pt>
                <c:pt idx="1382">
                  <c:v>-0.13950129999999999</c:v>
                </c:pt>
                <c:pt idx="1383">
                  <c:v>-0.13990520000000073</c:v>
                </c:pt>
                <c:pt idx="1384">
                  <c:v>-0.14031220000000041</c:v>
                </c:pt>
                <c:pt idx="1385">
                  <c:v>-0.14072229999999999</c:v>
                </c:pt>
                <c:pt idx="1386">
                  <c:v>-0.1411356</c:v>
                </c:pt>
                <c:pt idx="1387">
                  <c:v>-0.14155209999999999</c:v>
                </c:pt>
                <c:pt idx="1388">
                  <c:v>-0.14197180000000001</c:v>
                </c:pt>
                <c:pt idx="1389">
                  <c:v>-0.14239479999999999</c:v>
                </c:pt>
                <c:pt idx="1390">
                  <c:v>-0.142821</c:v>
                </c:pt>
                <c:pt idx="1391">
                  <c:v>-0.14325060000000001</c:v>
                </c:pt>
                <c:pt idx="1392">
                  <c:v>-0.14368349999999999</c:v>
                </c:pt>
                <c:pt idx="1393">
                  <c:v>-0.14411979999999999</c:v>
                </c:pt>
                <c:pt idx="1394">
                  <c:v>-0.14455950000000001</c:v>
                </c:pt>
                <c:pt idx="1395">
                  <c:v>-0.14500260000000001</c:v>
                </c:pt>
                <c:pt idx="1396">
                  <c:v>-0.1454493000000012</c:v>
                </c:pt>
                <c:pt idx="1397">
                  <c:v>-0.14589940000000082</c:v>
                </c:pt>
                <c:pt idx="1398">
                  <c:v>-0.14635300000000001</c:v>
                </c:pt>
                <c:pt idx="1399">
                  <c:v>-0.14681020000000061</c:v>
                </c:pt>
                <c:pt idx="1400">
                  <c:v>-0.14727100000000001</c:v>
                </c:pt>
                <c:pt idx="1401">
                  <c:v>-0.14773540000000096</c:v>
                </c:pt>
                <c:pt idx="1402">
                  <c:v>-0.14820330000000081</c:v>
                </c:pt>
                <c:pt idx="1403">
                  <c:v>-0.148675</c:v>
                </c:pt>
                <c:pt idx="1404">
                  <c:v>-0.14915039999999999</c:v>
                </c:pt>
                <c:pt idx="1405">
                  <c:v>-0.14962940000000041</c:v>
                </c:pt>
                <c:pt idx="1406">
                  <c:v>-0.15011220000000061</c:v>
                </c:pt>
                <c:pt idx="1407">
                  <c:v>-0.15059860000000044</c:v>
                </c:pt>
                <c:pt idx="1408">
                  <c:v>-0.15108890000000041</c:v>
                </c:pt>
                <c:pt idx="1409">
                  <c:v>-0.15158289999999999</c:v>
                </c:pt>
                <c:pt idx="1410">
                  <c:v>-0.15208070000000001</c:v>
                </c:pt>
                <c:pt idx="1411">
                  <c:v>-0.15258240000000073</c:v>
                </c:pt>
                <c:pt idx="1412">
                  <c:v>-0.15308780000000041</c:v>
                </c:pt>
                <c:pt idx="1413">
                  <c:v>-0.15359710000000079</c:v>
                </c:pt>
                <c:pt idx="1414">
                  <c:v>-0.15411020000000061</c:v>
                </c:pt>
                <c:pt idx="1415">
                  <c:v>-0.15462719999999999</c:v>
                </c:pt>
                <c:pt idx="1416">
                  <c:v>-0.15514810000000082</c:v>
                </c:pt>
                <c:pt idx="1417">
                  <c:v>-0.1556728</c:v>
                </c:pt>
                <c:pt idx="1418">
                  <c:v>-0.15620140000000096</c:v>
                </c:pt>
                <c:pt idx="1419">
                  <c:v>-0.15673400000000082</c:v>
                </c:pt>
                <c:pt idx="1420">
                  <c:v>-0.15727040000000073</c:v>
                </c:pt>
                <c:pt idx="1421">
                  <c:v>-0.15781080000000061</c:v>
                </c:pt>
                <c:pt idx="1422">
                  <c:v>-0.15835510000000041</c:v>
                </c:pt>
                <c:pt idx="1423">
                  <c:v>-0.15890340000000119</c:v>
                </c:pt>
                <c:pt idx="1424">
                  <c:v>-0.15945560000000061</c:v>
                </c:pt>
                <c:pt idx="1425">
                  <c:v>-0.16001170000000001</c:v>
                </c:pt>
                <c:pt idx="1426">
                  <c:v>-0.16057179999999988</c:v>
                </c:pt>
                <c:pt idx="1427">
                  <c:v>-0.1611359</c:v>
                </c:pt>
                <c:pt idx="1428">
                  <c:v>-0.16170390000000001</c:v>
                </c:pt>
                <c:pt idx="1429">
                  <c:v>-0.1622759</c:v>
                </c:pt>
                <c:pt idx="1430">
                  <c:v>-0.16285189999999997</c:v>
                </c:pt>
                <c:pt idx="1431">
                  <c:v>-0.16343179999999999</c:v>
                </c:pt>
                <c:pt idx="1432">
                  <c:v>-0.16401569999999999</c:v>
                </c:pt>
                <c:pt idx="1433">
                  <c:v>-0.16460359999999988</c:v>
                </c:pt>
                <c:pt idx="1434">
                  <c:v>-0.1651955</c:v>
                </c:pt>
                <c:pt idx="1435">
                  <c:v>-0.16579140000000073</c:v>
                </c:pt>
                <c:pt idx="1436">
                  <c:v>-0.16639129999999999</c:v>
                </c:pt>
                <c:pt idx="1437">
                  <c:v>-0.16699510000000073</c:v>
                </c:pt>
                <c:pt idx="1438">
                  <c:v>-0.1676029</c:v>
                </c:pt>
                <c:pt idx="1439">
                  <c:v>-0.16821469999999999</c:v>
                </c:pt>
                <c:pt idx="1440">
                  <c:v>-0.16883049999999999</c:v>
                </c:pt>
                <c:pt idx="1441">
                  <c:v>-0.16945020000000041</c:v>
                </c:pt>
                <c:pt idx="1442">
                  <c:v>-0.170074</c:v>
                </c:pt>
                <c:pt idx="1443">
                  <c:v>-0.17070170000000001</c:v>
                </c:pt>
                <c:pt idx="1444">
                  <c:v>-0.17133340000000041</c:v>
                </c:pt>
                <c:pt idx="1445">
                  <c:v>-0.17196900000000082</c:v>
                </c:pt>
                <c:pt idx="1446">
                  <c:v>-0.1726087</c:v>
                </c:pt>
                <c:pt idx="1447">
                  <c:v>-0.17325230000000041</c:v>
                </c:pt>
                <c:pt idx="1448">
                  <c:v>-0.17389990000000041</c:v>
                </c:pt>
                <c:pt idx="1449">
                  <c:v>-0.17455140000000041</c:v>
                </c:pt>
                <c:pt idx="1450">
                  <c:v>-0.17520690000000044</c:v>
                </c:pt>
                <c:pt idx="1451">
                  <c:v>-0.17586640000000073</c:v>
                </c:pt>
                <c:pt idx="1452">
                  <c:v>-0.17652989999999999</c:v>
                </c:pt>
                <c:pt idx="1453">
                  <c:v>-0.17719730000000061</c:v>
                </c:pt>
                <c:pt idx="1454">
                  <c:v>-0.17786859999999999</c:v>
                </c:pt>
                <c:pt idx="1455">
                  <c:v>-0.17854390000000073</c:v>
                </c:pt>
                <c:pt idx="1456">
                  <c:v>-0.17922320000000044</c:v>
                </c:pt>
                <c:pt idx="1457">
                  <c:v>-0.17990640000000102</c:v>
                </c:pt>
                <c:pt idx="1458">
                  <c:v>-0.18059350000000021</c:v>
                </c:pt>
                <c:pt idx="1459">
                  <c:v>-0.18128459999999999</c:v>
                </c:pt>
                <c:pt idx="1460">
                  <c:v>-0.18197950000000004</c:v>
                </c:pt>
                <c:pt idx="1461">
                  <c:v>-0.18267839999999999</c:v>
                </c:pt>
                <c:pt idx="1462">
                  <c:v>-0.18338130000000041</c:v>
                </c:pt>
                <c:pt idx="1463">
                  <c:v>-0.18408800000000061</c:v>
                </c:pt>
                <c:pt idx="1464">
                  <c:v>-0.18479870000000082</c:v>
                </c:pt>
                <c:pt idx="1465">
                  <c:v>-0.18551320000000096</c:v>
                </c:pt>
                <c:pt idx="1466">
                  <c:v>-0.18623170000000044</c:v>
                </c:pt>
                <c:pt idx="1467">
                  <c:v>-0.18695410000000082</c:v>
                </c:pt>
                <c:pt idx="1468">
                  <c:v>-0.18768029999999999</c:v>
                </c:pt>
                <c:pt idx="1469">
                  <c:v>-0.18841050000000073</c:v>
                </c:pt>
                <c:pt idx="1470">
                  <c:v>-0.18914450000000024</c:v>
                </c:pt>
                <c:pt idx="1471">
                  <c:v>-0.18988250000000001</c:v>
                </c:pt>
                <c:pt idx="1472">
                  <c:v>-0.1906243</c:v>
                </c:pt>
                <c:pt idx="1473">
                  <c:v>-0.19136990000000001</c:v>
                </c:pt>
                <c:pt idx="1474">
                  <c:v>-0.19211940000000041</c:v>
                </c:pt>
                <c:pt idx="1475">
                  <c:v>-0.19287289999999987</c:v>
                </c:pt>
                <c:pt idx="1476">
                  <c:v>-0.1936301</c:v>
                </c:pt>
                <c:pt idx="1477">
                  <c:v>-0.19439119999999999</c:v>
                </c:pt>
                <c:pt idx="1478">
                  <c:v>-0.1951562</c:v>
                </c:pt>
                <c:pt idx="1479">
                  <c:v>-0.19592499999999999</c:v>
                </c:pt>
                <c:pt idx="1480">
                  <c:v>-0.1966977</c:v>
                </c:pt>
                <c:pt idx="1481">
                  <c:v>-0.19747419999999999</c:v>
                </c:pt>
                <c:pt idx="1482">
                  <c:v>-0.1982546</c:v>
                </c:pt>
                <c:pt idx="1483">
                  <c:v>-0.19903870000000001</c:v>
                </c:pt>
                <c:pt idx="1484">
                  <c:v>-0.1998267</c:v>
                </c:pt>
                <c:pt idx="1485">
                  <c:v>-0.20061860000000001</c:v>
                </c:pt>
                <c:pt idx="1486">
                  <c:v>-0.20141420000000093</c:v>
                </c:pt>
                <c:pt idx="1487">
                  <c:v>-0.20221370000000041</c:v>
                </c:pt>
                <c:pt idx="1488">
                  <c:v>-0.20301700000000061</c:v>
                </c:pt>
                <c:pt idx="1489">
                  <c:v>-0.20382410000000001</c:v>
                </c:pt>
                <c:pt idx="1490">
                  <c:v>-0.20463500000000001</c:v>
                </c:pt>
                <c:pt idx="1491">
                  <c:v>-0.20544970000000082</c:v>
                </c:pt>
                <c:pt idx="1492">
                  <c:v>-0.20626820000000082</c:v>
                </c:pt>
                <c:pt idx="1493">
                  <c:v>-0.20709050000000001</c:v>
                </c:pt>
                <c:pt idx="1494">
                  <c:v>-0.20791660000000073</c:v>
                </c:pt>
                <c:pt idx="1495">
                  <c:v>-0.20874650000000061</c:v>
                </c:pt>
                <c:pt idx="1496">
                  <c:v>-0.20958019999999999</c:v>
                </c:pt>
                <c:pt idx="1497">
                  <c:v>-0.21041760000000082</c:v>
                </c:pt>
                <c:pt idx="1498">
                  <c:v>-0.21125890000000044</c:v>
                </c:pt>
                <c:pt idx="1499">
                  <c:v>-0.21210390000000001</c:v>
                </c:pt>
                <c:pt idx="1500">
                  <c:v>-0.21295269999999999</c:v>
                </c:pt>
                <c:pt idx="1501">
                  <c:v>-0.21380520000000044</c:v>
                </c:pt>
                <c:pt idx="1502">
                  <c:v>-0.21466150000000001</c:v>
                </c:pt>
                <c:pt idx="1503">
                  <c:v>-0.21552160000000001</c:v>
                </c:pt>
                <c:pt idx="1504">
                  <c:v>-0.21638550000000001</c:v>
                </c:pt>
                <c:pt idx="1505">
                  <c:v>-0.21725300000000061</c:v>
                </c:pt>
                <c:pt idx="1506">
                  <c:v>-0.21812429999999999</c:v>
                </c:pt>
                <c:pt idx="1507">
                  <c:v>-0.21899940000000134</c:v>
                </c:pt>
                <c:pt idx="1508">
                  <c:v>-0.21987820000000041</c:v>
                </c:pt>
                <c:pt idx="1509">
                  <c:v>-0.2207607</c:v>
                </c:pt>
                <c:pt idx="1510">
                  <c:v>-0.22164700000000001</c:v>
                </c:pt>
                <c:pt idx="1511">
                  <c:v>-0.22253700000000001</c:v>
                </c:pt>
                <c:pt idx="1512">
                  <c:v>-0.22343060000000001</c:v>
                </c:pt>
                <c:pt idx="1513">
                  <c:v>-0.224328</c:v>
                </c:pt>
                <c:pt idx="1514">
                  <c:v>-0.22522900000000001</c:v>
                </c:pt>
                <c:pt idx="1515">
                  <c:v>-0.2261339</c:v>
                </c:pt>
                <c:pt idx="1516">
                  <c:v>-0.22704230000000061</c:v>
                </c:pt>
                <c:pt idx="1517">
                  <c:v>-0.22795440000000061</c:v>
                </c:pt>
                <c:pt idx="1518">
                  <c:v>-0.2288702</c:v>
                </c:pt>
                <c:pt idx="1519">
                  <c:v>-0.22978970000000001</c:v>
                </c:pt>
                <c:pt idx="1520">
                  <c:v>-0.23071290000000041</c:v>
                </c:pt>
                <c:pt idx="1521">
                  <c:v>-0.2316397</c:v>
                </c:pt>
                <c:pt idx="1522">
                  <c:v>-0.2325701</c:v>
                </c:pt>
                <c:pt idx="1523">
                  <c:v>-0.23350409999999999</c:v>
                </c:pt>
                <c:pt idx="1524">
                  <c:v>-0.23444180000000073</c:v>
                </c:pt>
                <c:pt idx="1525">
                  <c:v>-0.23538300000000001</c:v>
                </c:pt>
                <c:pt idx="1526">
                  <c:v>-0.23632790000000001</c:v>
                </c:pt>
                <c:pt idx="1527">
                  <c:v>-0.23727630000000041</c:v>
                </c:pt>
                <c:pt idx="1528">
                  <c:v>-0.23822840000000073</c:v>
                </c:pt>
                <c:pt idx="1529">
                  <c:v>-0.2391839</c:v>
                </c:pt>
                <c:pt idx="1530">
                  <c:v>-0.24014300000000041</c:v>
                </c:pt>
                <c:pt idx="1531">
                  <c:v>-0.24110570000000001</c:v>
                </c:pt>
                <c:pt idx="1532">
                  <c:v>-0.24207190000000001</c:v>
                </c:pt>
                <c:pt idx="1533">
                  <c:v>-0.24304160000000041</c:v>
                </c:pt>
                <c:pt idx="1534">
                  <c:v>-0.24401480000000061</c:v>
                </c:pt>
                <c:pt idx="1535">
                  <c:v>-0.24499150000000061</c:v>
                </c:pt>
                <c:pt idx="1536">
                  <c:v>-0.24597160000000001</c:v>
                </c:pt>
                <c:pt idx="1537">
                  <c:v>-0.24695520000000082</c:v>
                </c:pt>
                <c:pt idx="1538">
                  <c:v>-0.24794230000000125</c:v>
                </c:pt>
                <c:pt idx="1539">
                  <c:v>-0.24893290000000082</c:v>
                </c:pt>
                <c:pt idx="1540">
                  <c:v>-0.24992680000000073</c:v>
                </c:pt>
                <c:pt idx="1541">
                  <c:v>-0.25092420000000032</c:v>
                </c:pt>
                <c:pt idx="1542">
                  <c:v>-0.25192490000000134</c:v>
                </c:pt>
                <c:pt idx="1543">
                  <c:v>-0.25292910000000002</c:v>
                </c:pt>
                <c:pt idx="1544">
                  <c:v>-0.25393660000000001</c:v>
                </c:pt>
                <c:pt idx="1545">
                  <c:v>-0.2549476</c:v>
                </c:pt>
                <c:pt idx="1546">
                  <c:v>-0.25596190000000002</c:v>
                </c:pt>
                <c:pt idx="1547">
                  <c:v>-0.25697950000000008</c:v>
                </c:pt>
                <c:pt idx="1548">
                  <c:v>-0.25800050000000002</c:v>
                </c:pt>
                <c:pt idx="1549">
                  <c:v>-0.25902490000000117</c:v>
                </c:pt>
                <c:pt idx="1550">
                  <c:v>-0.26005260000000002</c:v>
                </c:pt>
                <c:pt idx="1551">
                  <c:v>-0.26108370000000031</c:v>
                </c:pt>
                <c:pt idx="1552">
                  <c:v>-0.26211800000000002</c:v>
                </c:pt>
                <c:pt idx="1553">
                  <c:v>-0.2631558</c:v>
                </c:pt>
                <c:pt idx="1554">
                  <c:v>-0.26419690000000001</c:v>
                </c:pt>
                <c:pt idx="1555">
                  <c:v>-0.26524149999999996</c:v>
                </c:pt>
                <c:pt idx="1556">
                  <c:v>-0.26628940000000001</c:v>
                </c:pt>
                <c:pt idx="1557">
                  <c:v>-0.26734060000000032</c:v>
                </c:pt>
                <c:pt idx="1558">
                  <c:v>-0.26839540000000001</c:v>
                </c:pt>
                <c:pt idx="1559">
                  <c:v>-0.26945350000000001</c:v>
                </c:pt>
                <c:pt idx="1560">
                  <c:v>-0.27051510000000001</c:v>
                </c:pt>
                <c:pt idx="1561">
                  <c:v>-0.27158020000000038</c:v>
                </c:pt>
                <c:pt idx="1562">
                  <c:v>-0.27264890000000008</c:v>
                </c:pt>
                <c:pt idx="1563">
                  <c:v>-0.27372110000000005</c:v>
                </c:pt>
                <c:pt idx="1564">
                  <c:v>-0.27479690000000001</c:v>
                </c:pt>
                <c:pt idx="1565">
                  <c:v>-0.27587650000000152</c:v>
                </c:pt>
                <c:pt idx="1566">
                  <c:v>-0.27695970000000031</c:v>
                </c:pt>
                <c:pt idx="1567">
                  <c:v>-0.27804680000000032</c:v>
                </c:pt>
                <c:pt idx="1568">
                  <c:v>-0.27913780000000005</c:v>
                </c:pt>
                <c:pt idx="1569">
                  <c:v>-0.2802328</c:v>
                </c:pt>
                <c:pt idx="1570">
                  <c:v>-0.28133190000000002</c:v>
                </c:pt>
                <c:pt idx="1571">
                  <c:v>-0.28243510000000005</c:v>
                </c:pt>
                <c:pt idx="1572">
                  <c:v>-0.28354270000000031</c:v>
                </c:pt>
                <c:pt idx="1573">
                  <c:v>-0.28465480000000032</c:v>
                </c:pt>
                <c:pt idx="1574">
                  <c:v>-0.28577140000000001</c:v>
                </c:pt>
                <c:pt idx="1575">
                  <c:v>-0.28689280000000128</c:v>
                </c:pt>
                <c:pt idx="1576">
                  <c:v>-0.28801910000000008</c:v>
                </c:pt>
                <c:pt idx="1577">
                  <c:v>-0.28915060000000031</c:v>
                </c:pt>
                <c:pt idx="1578">
                  <c:v>-0.29028750000000031</c:v>
                </c:pt>
                <c:pt idx="1579">
                  <c:v>-0.29142990000000152</c:v>
                </c:pt>
                <c:pt idx="1580">
                  <c:v>-0.29257830000000135</c:v>
                </c:pt>
                <c:pt idx="1581">
                  <c:v>-0.29373260000000001</c:v>
                </c:pt>
                <c:pt idx="1582">
                  <c:v>-0.29489350000000031</c:v>
                </c:pt>
                <c:pt idx="1583">
                  <c:v>-0.29606100000000002</c:v>
                </c:pt>
                <c:pt idx="1584">
                  <c:v>-0.29723570000000005</c:v>
                </c:pt>
                <c:pt idx="1585">
                  <c:v>-0.29841780000000134</c:v>
                </c:pt>
                <c:pt idx="1586">
                  <c:v>-0.29960780000000031</c:v>
                </c:pt>
                <c:pt idx="1587">
                  <c:v>-0.30080600000000152</c:v>
                </c:pt>
                <c:pt idx="1588">
                  <c:v>-0.30201310000000031</c:v>
                </c:pt>
                <c:pt idx="1589">
                  <c:v>-0.30322940000000032</c:v>
                </c:pt>
                <c:pt idx="1590">
                  <c:v>-0.30445550000000032</c:v>
                </c:pt>
                <c:pt idx="1591">
                  <c:v>-0.30569200000000002</c:v>
                </c:pt>
                <c:pt idx="1592">
                  <c:v>-0.30693940000000008</c:v>
                </c:pt>
                <c:pt idx="1593">
                  <c:v>-0.30819840000000032</c:v>
                </c:pt>
                <c:pt idx="1594">
                  <c:v>-0.30946980000000152</c:v>
                </c:pt>
                <c:pt idx="1595">
                  <c:v>-0.31075420000000031</c:v>
                </c:pt>
                <c:pt idx="1596">
                  <c:v>-0.31205250000000134</c:v>
                </c:pt>
                <c:pt idx="1597">
                  <c:v>-0.31336540000000151</c:v>
                </c:pt>
                <c:pt idx="1598">
                  <c:v>-0.31469380000000002</c:v>
                </c:pt>
                <c:pt idx="1599">
                  <c:v>-0.31603870000000134</c:v>
                </c:pt>
                <c:pt idx="1600">
                  <c:v>-0.31740110000000032</c:v>
                </c:pt>
                <c:pt idx="1601">
                  <c:v>-0.31878190000000134</c:v>
                </c:pt>
                <c:pt idx="1602">
                  <c:v>-0.32018230000000175</c:v>
                </c:pt>
                <c:pt idx="1603">
                  <c:v>-0.32160350000000032</c:v>
                </c:pt>
                <c:pt idx="1604">
                  <c:v>-0.32304660000000152</c:v>
                </c:pt>
                <c:pt idx="1605">
                  <c:v>-0.32451290000000216</c:v>
                </c:pt>
                <c:pt idx="1606">
                  <c:v>-0.32600380000000134</c:v>
                </c:pt>
                <c:pt idx="1607">
                  <c:v>-0.32752060000000216</c:v>
                </c:pt>
                <c:pt idx="1608">
                  <c:v>-0.32906480000000216</c:v>
                </c:pt>
                <c:pt idx="1609">
                  <c:v>-0.33063790000000032</c:v>
                </c:pt>
                <c:pt idx="1610">
                  <c:v>-0.33224150000000002</c:v>
                </c:pt>
                <c:pt idx="1611">
                  <c:v>-0.33387730000000215</c:v>
                </c:pt>
                <c:pt idx="1612">
                  <c:v>-0.33554690000000187</c:v>
                </c:pt>
                <c:pt idx="1613">
                  <c:v>-0.33725200000000038</c:v>
                </c:pt>
                <c:pt idx="1614">
                  <c:v>-0.33899440000000175</c:v>
                </c:pt>
                <c:pt idx="1615">
                  <c:v>-0.34077630000000031</c:v>
                </c:pt>
                <c:pt idx="1616">
                  <c:v>-0.34259920000000005</c:v>
                </c:pt>
                <c:pt idx="1617">
                  <c:v>-0.34446520000000008</c:v>
                </c:pt>
                <c:pt idx="1618">
                  <c:v>-0.34637630000000175</c:v>
                </c:pt>
                <c:pt idx="1619">
                  <c:v>-0.34833460000000038</c:v>
                </c:pt>
                <c:pt idx="1620">
                  <c:v>-0.35034200000000032</c:v>
                </c:pt>
                <c:pt idx="1621">
                  <c:v>-0.35240070000000134</c:v>
                </c:pt>
                <c:pt idx="1622">
                  <c:v>-0.35451270000000135</c:v>
                </c:pt>
                <c:pt idx="1623">
                  <c:v>-0.35668010000000117</c:v>
                </c:pt>
                <c:pt idx="1624">
                  <c:v>-0.35890510000000031</c:v>
                </c:pt>
                <c:pt idx="1625">
                  <c:v>-0.36118980000000134</c:v>
                </c:pt>
                <c:pt idx="1626">
                  <c:v>-0.36353600000000008</c:v>
                </c:pt>
                <c:pt idx="1627">
                  <c:v>-0.36594600000000038</c:v>
                </c:pt>
                <c:pt idx="1628">
                  <c:v>-0.36842170000000152</c:v>
                </c:pt>
                <c:pt idx="1629">
                  <c:v>-0.37096490000000215</c:v>
                </c:pt>
                <c:pt idx="1630">
                  <c:v>-0.37357770000000134</c:v>
                </c:pt>
                <c:pt idx="1631">
                  <c:v>-0.37626180000000031</c:v>
                </c:pt>
                <c:pt idx="1632">
                  <c:v>-0.37901880000000215</c:v>
                </c:pt>
                <c:pt idx="1633">
                  <c:v>-0.38185040000000176</c:v>
                </c:pt>
                <c:pt idx="1634">
                  <c:v>-0.38469370000000008</c:v>
                </c:pt>
                <c:pt idx="1635">
                  <c:v>-0.38762840000000204</c:v>
                </c:pt>
                <c:pt idx="1636">
                  <c:v>-0.39065280000000152</c:v>
                </c:pt>
                <c:pt idx="1637">
                  <c:v>-0.39376540000000032</c:v>
                </c:pt>
                <c:pt idx="1638">
                  <c:v>-0.39696570000000175</c:v>
                </c:pt>
                <c:pt idx="1639">
                  <c:v>-0.40025309999999997</c:v>
                </c:pt>
                <c:pt idx="1640">
                  <c:v>-0.40362730000000002</c:v>
                </c:pt>
                <c:pt idx="1641">
                  <c:v>-0.40708790000000117</c:v>
                </c:pt>
                <c:pt idx="1642">
                  <c:v>-0.41063450000000001</c:v>
                </c:pt>
                <c:pt idx="1643">
                  <c:v>-0.41426670000000032</c:v>
                </c:pt>
                <c:pt idx="1644">
                  <c:v>-0.41798370000000135</c:v>
                </c:pt>
                <c:pt idx="1645">
                  <c:v>-0.42178480000000151</c:v>
                </c:pt>
                <c:pt idx="1646">
                  <c:v>-0.42566910000000002</c:v>
                </c:pt>
                <c:pt idx="1647">
                  <c:v>-0.4296353</c:v>
                </c:pt>
                <c:pt idx="1648">
                  <c:v>-0.43368220000000152</c:v>
                </c:pt>
                <c:pt idx="1649">
                  <c:v>-0.43780820000000176</c:v>
                </c:pt>
                <c:pt idx="1650">
                  <c:v>-0.4420114</c:v>
                </c:pt>
                <c:pt idx="1651">
                  <c:v>-0.44628999999999996</c:v>
                </c:pt>
                <c:pt idx="1652">
                  <c:v>-0.45064179999999998</c:v>
                </c:pt>
                <c:pt idx="1653">
                  <c:v>-0.45506430000000031</c:v>
                </c:pt>
                <c:pt idx="1654">
                  <c:v>-0.4595550000000001</c:v>
                </c:pt>
                <c:pt idx="1655">
                  <c:v>-0.46411090000000038</c:v>
                </c:pt>
                <c:pt idx="1656">
                  <c:v>-0.46872920000000001</c:v>
                </c:pt>
                <c:pt idx="1657">
                  <c:v>-0.47340660000000134</c:v>
                </c:pt>
                <c:pt idx="1658">
                  <c:v>-0.47797610000000151</c:v>
                </c:pt>
                <c:pt idx="1659">
                  <c:v>-0.48265600000000008</c:v>
                </c:pt>
                <c:pt idx="1660">
                  <c:v>-0.48740850000000152</c:v>
                </c:pt>
                <c:pt idx="1661">
                  <c:v>-0.49222520000000008</c:v>
                </c:pt>
                <c:pt idx="1662">
                  <c:v>-0.49709850000000116</c:v>
                </c:pt>
                <c:pt idx="1663">
                  <c:v>-0.50202170000000002</c:v>
                </c:pt>
                <c:pt idx="1664">
                  <c:v>-0.50698849999999951</c:v>
                </c:pt>
                <c:pt idx="1665">
                  <c:v>-0.51199309999999998</c:v>
                </c:pt>
                <c:pt idx="1666">
                  <c:v>-0.51702990000000004</c:v>
                </c:pt>
                <c:pt idx="1667">
                  <c:v>-0.52209380000000005</c:v>
                </c:pt>
                <c:pt idx="1668">
                  <c:v>-0.5269509999999995</c:v>
                </c:pt>
                <c:pt idx="1669">
                  <c:v>-0.53216199999999958</c:v>
                </c:pt>
                <c:pt idx="1670">
                  <c:v>-0.53710249999999959</c:v>
                </c:pt>
                <c:pt idx="1671">
                  <c:v>-0.54209070000000004</c:v>
                </c:pt>
                <c:pt idx="1672">
                  <c:v>-0.54711399999999766</c:v>
                </c:pt>
                <c:pt idx="1673">
                  <c:v>-0.55190600000000001</c:v>
                </c:pt>
                <c:pt idx="1674">
                  <c:v>-0.55659259999999766</c:v>
                </c:pt>
                <c:pt idx="1675">
                  <c:v>-0.56136359999999697</c:v>
                </c:pt>
                <c:pt idx="1676">
                  <c:v>-0.56619719999999996</c:v>
                </c:pt>
                <c:pt idx="1677">
                  <c:v>-0.57112169999999995</c:v>
                </c:pt>
                <c:pt idx="1678">
                  <c:v>-0.57607109999999995</c:v>
                </c:pt>
                <c:pt idx="1679">
                  <c:v>-0.58103599999999767</c:v>
                </c:pt>
                <c:pt idx="1680">
                  <c:v>-0.58600859999999766</c:v>
                </c:pt>
                <c:pt idx="1681">
                  <c:v>-0.59098289999999731</c:v>
                </c:pt>
                <c:pt idx="1682">
                  <c:v>-0.59595329999999958</c:v>
                </c:pt>
                <c:pt idx="1683">
                  <c:v>-0.60058990000000001</c:v>
                </c:pt>
                <c:pt idx="1684">
                  <c:v>-0.60568310000000003</c:v>
                </c:pt>
                <c:pt idx="1685">
                  <c:v>-0.61015640000000004</c:v>
                </c:pt>
                <c:pt idx="1686">
                  <c:v>-0.61470750000000063</c:v>
                </c:pt>
                <c:pt idx="1687">
                  <c:v>-0.61931510000000001</c:v>
                </c:pt>
                <c:pt idx="1688">
                  <c:v>-0.62396320000000005</c:v>
                </c:pt>
                <c:pt idx="1689">
                  <c:v>-0.62863930000000257</c:v>
                </c:pt>
                <c:pt idx="1690">
                  <c:v>-0.63336720000000002</c:v>
                </c:pt>
                <c:pt idx="1691">
                  <c:v>-0.63810130000000065</c:v>
                </c:pt>
                <c:pt idx="1692">
                  <c:v>-0.64248680000000002</c:v>
                </c:pt>
                <c:pt idx="1693">
                  <c:v>-0.64717890000000255</c:v>
                </c:pt>
                <c:pt idx="1694">
                  <c:v>-0.65148490000000003</c:v>
                </c:pt>
                <c:pt idx="1695">
                  <c:v>-0.65587320000000304</c:v>
                </c:pt>
                <c:pt idx="1696">
                  <c:v>-0.66032590000000269</c:v>
                </c:pt>
                <c:pt idx="1697">
                  <c:v>-0.66486230000000002</c:v>
                </c:pt>
                <c:pt idx="1698">
                  <c:v>-0.66924820000000362</c:v>
                </c:pt>
                <c:pt idx="1699">
                  <c:v>-0.67335100000000303</c:v>
                </c:pt>
                <c:pt idx="1700">
                  <c:v>-0.67761030000000233</c:v>
                </c:pt>
                <c:pt idx="1701">
                  <c:v>-0.68142150000000001</c:v>
                </c:pt>
                <c:pt idx="1702">
                  <c:v>-0.68514779999999997</c:v>
                </c:pt>
                <c:pt idx="1703">
                  <c:v>-0.68884910000000232</c:v>
                </c:pt>
                <c:pt idx="1704">
                  <c:v>-0.69275080000000244</c:v>
                </c:pt>
                <c:pt idx="1705">
                  <c:v>-0.6971889999999995</c:v>
                </c:pt>
                <c:pt idx="1706">
                  <c:v>-0.70181979999999999</c:v>
                </c:pt>
                <c:pt idx="1707">
                  <c:v>-0.70604359999999999</c:v>
                </c:pt>
                <c:pt idx="1708">
                  <c:v>-0.71038449999999997</c:v>
                </c:pt>
                <c:pt idx="1709">
                  <c:v>-0.71482440000000302</c:v>
                </c:pt>
                <c:pt idx="1710">
                  <c:v>-0.71934960000000303</c:v>
                </c:pt>
                <c:pt idx="1711">
                  <c:v>-0.72395010000000004</c:v>
                </c:pt>
                <c:pt idx="1712">
                  <c:v>-0.72861840000000233</c:v>
                </c:pt>
                <c:pt idx="1713">
                  <c:v>-0.73334890000000064</c:v>
                </c:pt>
                <c:pt idx="1714">
                  <c:v>-0.73813740000000005</c:v>
                </c:pt>
                <c:pt idx="1715">
                  <c:v>-0.74298130000000062</c:v>
                </c:pt>
                <c:pt idx="1716">
                  <c:v>-0.74787810000000232</c:v>
                </c:pt>
                <c:pt idx="1717">
                  <c:v>-0.75282660000000257</c:v>
                </c:pt>
                <c:pt idx="1718">
                  <c:v>-0.7578254000000042</c:v>
                </c:pt>
                <c:pt idx="1719">
                  <c:v>-0.76287410000000233</c:v>
                </c:pt>
                <c:pt idx="1720">
                  <c:v>-0.76797160000000408</c:v>
                </c:pt>
                <c:pt idx="1721">
                  <c:v>-0.77311799999999997</c:v>
                </c:pt>
                <c:pt idx="1722">
                  <c:v>-0.77831260000000002</c:v>
                </c:pt>
                <c:pt idx="1723">
                  <c:v>-0.7835548</c:v>
                </c:pt>
                <c:pt idx="1724">
                  <c:v>-0.78884399999999999</c:v>
                </c:pt>
                <c:pt idx="1725">
                  <c:v>-0.79417990000000005</c:v>
                </c:pt>
                <c:pt idx="1726">
                  <c:v>-0.79956109999999958</c:v>
                </c:pt>
                <c:pt idx="1727">
                  <c:v>-0.80498709999999996</c:v>
                </c:pt>
                <c:pt idx="1728">
                  <c:v>-0.81045649999999958</c:v>
                </c:pt>
                <c:pt idx="1729">
                  <c:v>-0.81596809999999997</c:v>
                </c:pt>
                <c:pt idx="1730">
                  <c:v>-0.82152040000000004</c:v>
                </c:pt>
                <c:pt idx="1731">
                  <c:v>-0.82711179999999951</c:v>
                </c:pt>
                <c:pt idx="1732">
                  <c:v>-0.83274050000000233</c:v>
                </c:pt>
                <c:pt idx="1733">
                  <c:v>-0.83840409999999999</c:v>
                </c:pt>
                <c:pt idx="1734">
                  <c:v>-0.84410079999999998</c:v>
                </c:pt>
                <c:pt idx="1735">
                  <c:v>-0.84982760000000268</c:v>
                </c:pt>
                <c:pt idx="1736">
                  <c:v>-0.8555817999999995</c:v>
                </c:pt>
                <c:pt idx="1737">
                  <c:v>-0.86136020000000002</c:v>
                </c:pt>
                <c:pt idx="1738">
                  <c:v>-0.86715950000000064</c:v>
                </c:pt>
                <c:pt idx="1739">
                  <c:v>-0.87297610000000003</c:v>
                </c:pt>
                <c:pt idx="1740">
                  <c:v>-0.87880619999999998</c:v>
                </c:pt>
                <c:pt idx="1741">
                  <c:v>-0.88464590000000065</c:v>
                </c:pt>
                <c:pt idx="1742">
                  <c:v>-0.89049109999999998</c:v>
                </c:pt>
                <c:pt idx="1743">
                  <c:v>-0.89633719999999695</c:v>
                </c:pt>
                <c:pt idx="1744">
                  <c:v>-0.90218009999999949</c:v>
                </c:pt>
                <c:pt idx="1745">
                  <c:v>-0.90801489999999996</c:v>
                </c:pt>
                <c:pt idx="1746">
                  <c:v>-0.91383720000000002</c:v>
                </c:pt>
                <c:pt idx="1747">
                  <c:v>-0.91964190000000257</c:v>
                </c:pt>
                <c:pt idx="1748">
                  <c:v>-0.92542429999999998</c:v>
                </c:pt>
                <c:pt idx="1749">
                  <c:v>-0.93117939999999999</c:v>
                </c:pt>
                <c:pt idx="1750">
                  <c:v>-0.93690200000000001</c:v>
                </c:pt>
                <c:pt idx="1751">
                  <c:v>-0.94258759999999731</c:v>
                </c:pt>
                <c:pt idx="1752">
                  <c:v>-0.94823109999999999</c:v>
                </c:pt>
                <c:pt idx="1753">
                  <c:v>-0.95382760000000233</c:v>
                </c:pt>
                <c:pt idx="1754">
                  <c:v>-0.95937229999999996</c:v>
                </c:pt>
                <c:pt idx="1755">
                  <c:v>-0.96486059999999996</c:v>
                </c:pt>
                <c:pt idx="1756">
                  <c:v>-0.97028780000000003</c:v>
                </c:pt>
                <c:pt idx="1757">
                  <c:v>-0.9756495000000035</c:v>
                </c:pt>
                <c:pt idx="1758">
                  <c:v>-0.98094110000000001</c:v>
                </c:pt>
                <c:pt idx="1759">
                  <c:v>-0.98615839999999766</c:v>
                </c:pt>
                <c:pt idx="1760">
                  <c:v>-0.99129719999999766</c:v>
                </c:pt>
                <c:pt idx="1761">
                  <c:v>-0.99635389999999957</c:v>
                </c:pt>
                <c:pt idx="1762">
                  <c:v>-1.0013239999999946</c:v>
                </c:pt>
                <c:pt idx="1763">
                  <c:v>-1.006205</c:v>
                </c:pt>
                <c:pt idx="1764">
                  <c:v>-1.0109919999999948</c:v>
                </c:pt>
                <c:pt idx="1765">
                  <c:v>-1.0156839999999998</c:v>
                </c:pt>
                <c:pt idx="1766">
                  <c:v>-1.020275</c:v>
                </c:pt>
                <c:pt idx="1767">
                  <c:v>-1.024764999999995</c:v>
                </c:pt>
                <c:pt idx="1768">
                  <c:v>-1.0291509999999999</c:v>
                </c:pt>
                <c:pt idx="1769">
                  <c:v>-1.0334289999999953</c:v>
                </c:pt>
                <c:pt idx="1770">
                  <c:v>-1.0375989999999953</c:v>
                </c:pt>
                <c:pt idx="1771">
                  <c:v>-1.0416570000000001</c:v>
                </c:pt>
                <c:pt idx="1772">
                  <c:v>-1.0456039999999998</c:v>
                </c:pt>
                <c:pt idx="1773">
                  <c:v>-1.0494359999999998</c:v>
                </c:pt>
                <c:pt idx="1774">
                  <c:v>-1.053153</c:v>
                </c:pt>
                <c:pt idx="1775">
                  <c:v>-1.056754</c:v>
                </c:pt>
                <c:pt idx="1776">
                  <c:v>-1.0602389999999999</c:v>
                </c:pt>
                <c:pt idx="1777">
                  <c:v>-1.0636059999999998</c:v>
                </c:pt>
                <c:pt idx="1778">
                  <c:v>-1.0668550000000001</c:v>
                </c:pt>
                <c:pt idx="1779">
                  <c:v>-1.069987</c:v>
                </c:pt>
                <c:pt idx="1780">
                  <c:v>-1.073</c:v>
                </c:pt>
                <c:pt idx="1781">
                  <c:v>-1.0758969999999948</c:v>
                </c:pt>
                <c:pt idx="1782">
                  <c:v>-1.0786750000000001</c:v>
                </c:pt>
                <c:pt idx="1783">
                  <c:v>-1.081337</c:v>
                </c:pt>
                <c:pt idx="1784">
                  <c:v>-1.0838839999999998</c:v>
                </c:pt>
                <c:pt idx="1785">
                  <c:v>-1.0863149999999999</c:v>
                </c:pt>
                <c:pt idx="1786">
                  <c:v>-1.088632</c:v>
                </c:pt>
                <c:pt idx="1787">
                  <c:v>-1.0908359999999999</c:v>
                </c:pt>
                <c:pt idx="1788">
                  <c:v>-1.0929279999999999</c:v>
                </c:pt>
                <c:pt idx="1789">
                  <c:v>-1.094911</c:v>
                </c:pt>
                <c:pt idx="1790">
                  <c:v>-1.096784</c:v>
                </c:pt>
                <c:pt idx="1791">
                  <c:v>-1.0985510000000001</c:v>
                </c:pt>
                <c:pt idx="1792">
                  <c:v>-1.1002120000000046</c:v>
                </c:pt>
                <c:pt idx="1793">
                  <c:v>-1.1017699999999948</c:v>
                </c:pt>
                <c:pt idx="1794">
                  <c:v>-1.1032259999999998</c:v>
                </c:pt>
                <c:pt idx="1795">
                  <c:v>-1.1045820000000046</c:v>
                </c:pt>
                <c:pt idx="1796">
                  <c:v>-1.1058409999999999</c:v>
                </c:pt>
                <c:pt idx="1797">
                  <c:v>-1.1070039999999999</c:v>
                </c:pt>
                <c:pt idx="1798">
                  <c:v>-1.1080730000000001</c:v>
                </c:pt>
                <c:pt idx="1799">
                  <c:v>-1.109051</c:v>
                </c:pt>
                <c:pt idx="1800">
                  <c:v>-1.1099399999999953</c:v>
                </c:pt>
                <c:pt idx="1801">
                  <c:v>-1.1107419999999999</c:v>
                </c:pt>
                <c:pt idx="1802">
                  <c:v>-1.111459</c:v>
                </c:pt>
                <c:pt idx="1803">
                  <c:v>-1.112093</c:v>
                </c:pt>
                <c:pt idx="1804">
                  <c:v>-1.1126469999999999</c:v>
                </c:pt>
                <c:pt idx="1805">
                  <c:v>-1.1131219999999953</c:v>
                </c:pt>
                <c:pt idx="1806">
                  <c:v>-1.1135219999999948</c:v>
                </c:pt>
                <c:pt idx="1807">
                  <c:v>-1.1138479999999999</c:v>
                </c:pt>
                <c:pt idx="1808">
                  <c:v>-1.1141030000000001</c:v>
                </c:pt>
                <c:pt idx="1809">
                  <c:v>-1.1142880000000046</c:v>
                </c:pt>
                <c:pt idx="1810">
                  <c:v>-1.114406</c:v>
                </c:pt>
                <c:pt idx="1811">
                  <c:v>-1.11446</c:v>
                </c:pt>
                <c:pt idx="1812">
                  <c:v>-1.1144510000000001</c:v>
                </c:pt>
                <c:pt idx="1813">
                  <c:v>-1.1143810000000001</c:v>
                </c:pt>
                <c:pt idx="1814">
                  <c:v>-1.1142530000000046</c:v>
                </c:pt>
                <c:pt idx="1815">
                  <c:v>-1.1140680000000001</c:v>
                </c:pt>
                <c:pt idx="1816">
                  <c:v>-1.1138289999999953</c:v>
                </c:pt>
                <c:pt idx="1817">
                  <c:v>-1.1135389999999998</c:v>
                </c:pt>
                <c:pt idx="1818">
                  <c:v>-1.1131979999999999</c:v>
                </c:pt>
                <c:pt idx="1819">
                  <c:v>-1.112808</c:v>
                </c:pt>
                <c:pt idx="1820">
                  <c:v>-1.1123719999999999</c:v>
                </c:pt>
                <c:pt idx="1821">
                  <c:v>-1.1118919999999946</c:v>
                </c:pt>
                <c:pt idx="1822">
                  <c:v>-1.1113689999999998</c:v>
                </c:pt>
                <c:pt idx="1823">
                  <c:v>-1.110806</c:v>
                </c:pt>
                <c:pt idx="1824">
                  <c:v>-1.1102030000000001</c:v>
                </c:pt>
                <c:pt idx="1825">
                  <c:v>-1.1095629999999999</c:v>
                </c:pt>
                <c:pt idx="1826">
                  <c:v>-1.1088880000000001</c:v>
                </c:pt>
                <c:pt idx="1827">
                  <c:v>-1.1081780000000001</c:v>
                </c:pt>
                <c:pt idx="1828">
                  <c:v>-1.1074359999999999</c:v>
                </c:pt>
                <c:pt idx="1829">
                  <c:v>-1.1066639999999999</c:v>
                </c:pt>
                <c:pt idx="1830">
                  <c:v>-1.1058629999999998</c:v>
                </c:pt>
                <c:pt idx="1831">
                  <c:v>-1.1050339999999998</c:v>
                </c:pt>
                <c:pt idx="1832">
                  <c:v>-1.104179</c:v>
                </c:pt>
                <c:pt idx="1833">
                  <c:v>-1.1032989999999998</c:v>
                </c:pt>
                <c:pt idx="1834">
                  <c:v>-1.1023959999999999</c:v>
                </c:pt>
                <c:pt idx="1835">
                  <c:v>-1.1014699999999953</c:v>
                </c:pt>
                <c:pt idx="1836">
                  <c:v>-1.1005239999999998</c:v>
                </c:pt>
                <c:pt idx="1837">
                  <c:v>-1.099559</c:v>
                </c:pt>
                <c:pt idx="1838">
                  <c:v>-1.0985750000000001</c:v>
                </c:pt>
                <c:pt idx="1839">
                  <c:v>-1.0975739999999998</c:v>
                </c:pt>
                <c:pt idx="1840">
                  <c:v>-1.096122</c:v>
                </c:pt>
                <c:pt idx="1841">
                  <c:v>-1.094762</c:v>
                </c:pt>
                <c:pt idx="1842">
                  <c:v>-1.0934699999999953</c:v>
                </c:pt>
                <c:pt idx="1843">
                  <c:v>-1.0922259999999999</c:v>
                </c:pt>
                <c:pt idx="1844">
                  <c:v>-1.09477</c:v>
                </c:pt>
                <c:pt idx="1845">
                  <c:v>-1.0931279999999999</c:v>
                </c:pt>
                <c:pt idx="1846">
                  <c:v>-1.0916199999999998</c:v>
                </c:pt>
                <c:pt idx="1847">
                  <c:v>-1.0902069999999999</c:v>
                </c:pt>
                <c:pt idx="1848">
                  <c:v>-1.088862</c:v>
                </c:pt>
                <c:pt idx="1849">
                  <c:v>-1.087567</c:v>
                </c:pt>
                <c:pt idx="1850">
                  <c:v>-1.0863080000000001</c:v>
                </c:pt>
                <c:pt idx="1851">
                  <c:v>-1.085075</c:v>
                </c:pt>
                <c:pt idx="1852">
                  <c:v>-1.0838619999999948</c:v>
                </c:pt>
                <c:pt idx="1853">
                  <c:v>-1.082662</c:v>
                </c:pt>
                <c:pt idx="1854">
                  <c:v>-1.0814729999999999</c:v>
                </c:pt>
                <c:pt idx="1855">
                  <c:v>-1.0798839999999998</c:v>
                </c:pt>
                <c:pt idx="1856">
                  <c:v>-1.078406</c:v>
                </c:pt>
                <c:pt idx="1857">
                  <c:v>-1.077008</c:v>
                </c:pt>
                <c:pt idx="1858">
                  <c:v>-1.0791639999999998</c:v>
                </c:pt>
                <c:pt idx="1859">
                  <c:v>-1.07745</c:v>
                </c:pt>
                <c:pt idx="1860">
                  <c:v>-1.0758799999999953</c:v>
                </c:pt>
                <c:pt idx="1861">
                  <c:v>-1.0744170000000046</c:v>
                </c:pt>
                <c:pt idx="1862">
                  <c:v>-1.0730309999999998</c:v>
                </c:pt>
                <c:pt idx="1863">
                  <c:v>-1.0717049999999948</c:v>
                </c:pt>
                <c:pt idx="1864">
                  <c:v>-1.0704239999999998</c:v>
                </c:pt>
                <c:pt idx="1865">
                  <c:v>-1.069178</c:v>
                </c:pt>
                <c:pt idx="1866">
                  <c:v>-1.070854</c:v>
                </c:pt>
                <c:pt idx="1867">
                  <c:v>-1.0689689999999998</c:v>
                </c:pt>
                <c:pt idx="1868">
                  <c:v>-1.0672809999999999</c:v>
                </c:pt>
                <c:pt idx="1869">
                  <c:v>-1.0657359999999998</c:v>
                </c:pt>
                <c:pt idx="1870">
                  <c:v>-1.0642989999999999</c:v>
                </c:pt>
                <c:pt idx="1871">
                  <c:v>-1.062943</c:v>
                </c:pt>
                <c:pt idx="1872">
                  <c:v>-1.0616479999999999</c:v>
                </c:pt>
                <c:pt idx="1873">
                  <c:v>-1.0604</c:v>
                </c:pt>
                <c:pt idx="1874">
                  <c:v>-1.0591899999999999</c:v>
                </c:pt>
                <c:pt idx="1875">
                  <c:v>-1.057652</c:v>
                </c:pt>
                <c:pt idx="1876">
                  <c:v>-1.0562289999999999</c:v>
                </c:pt>
                <c:pt idx="1877">
                  <c:v>-1.0579609999999953</c:v>
                </c:pt>
                <c:pt idx="1878">
                  <c:v>-1.0563209999999998</c:v>
                </c:pt>
                <c:pt idx="1879">
                  <c:v>-1.0548289999999998</c:v>
                </c:pt>
                <c:pt idx="1880">
                  <c:v>-1.053447</c:v>
                </c:pt>
                <c:pt idx="1881">
                  <c:v>-1.0521480000000001</c:v>
                </c:pt>
                <c:pt idx="1882">
                  <c:v>-1.0509120000000001</c:v>
                </c:pt>
                <c:pt idx="1883">
                  <c:v>-1.052284</c:v>
                </c:pt>
                <c:pt idx="1884">
                  <c:v>-1.05053</c:v>
                </c:pt>
                <c:pt idx="1885">
                  <c:v>-1.048964999999995</c:v>
                </c:pt>
                <c:pt idx="1886">
                  <c:v>-1.0475379999999999</c:v>
                </c:pt>
                <c:pt idx="1887">
                  <c:v>-1.0462149999999999</c:v>
                </c:pt>
                <c:pt idx="1888">
                  <c:v>-1.044972</c:v>
                </c:pt>
                <c:pt idx="1889">
                  <c:v>-1.0437879999999999</c:v>
                </c:pt>
                <c:pt idx="1890">
                  <c:v>-1.0423339999999999</c:v>
                </c:pt>
                <c:pt idx="1891">
                  <c:v>-1.0409979999999999</c:v>
                </c:pt>
                <c:pt idx="1892">
                  <c:v>-1.0397879999999999</c:v>
                </c:pt>
                <c:pt idx="1893">
                  <c:v>-1.04095</c:v>
                </c:pt>
                <c:pt idx="1894">
                  <c:v>-1.0395889999999999</c:v>
                </c:pt>
                <c:pt idx="1895">
                  <c:v>-1.0383289999999998</c:v>
                </c:pt>
                <c:pt idx="1896">
                  <c:v>-1.0371459999999999</c:v>
                </c:pt>
                <c:pt idx="1897">
                  <c:v>-1.0357189999999998</c:v>
                </c:pt>
                <c:pt idx="1898">
                  <c:v>-1.0370229999999998</c:v>
                </c:pt>
                <c:pt idx="1899">
                  <c:v>-1.0354959999999978</c:v>
                </c:pt>
                <c:pt idx="1900">
                  <c:v>-1.034122</c:v>
                </c:pt>
                <c:pt idx="1901">
                  <c:v>-1.0328609999999998</c:v>
                </c:pt>
                <c:pt idx="1902">
                  <c:v>-1.031685</c:v>
                </c:pt>
                <c:pt idx="1903">
                  <c:v>-1.030286</c:v>
                </c:pt>
                <c:pt idx="1904">
                  <c:v>-1.02901</c:v>
                </c:pt>
                <c:pt idx="1905">
                  <c:v>-1.0278589999999999</c:v>
                </c:pt>
                <c:pt idx="1906">
                  <c:v>-1.0288839999999999</c:v>
                </c:pt>
                <c:pt idx="1907">
                  <c:v>-1.0276109999999998</c:v>
                </c:pt>
                <c:pt idx="1908">
                  <c:v>-1.0264339999999998</c:v>
                </c:pt>
                <c:pt idx="1909">
                  <c:v>-1.0250539999999999</c:v>
                </c:pt>
                <c:pt idx="1910">
                  <c:v>-1.0261899999999999</c:v>
                </c:pt>
                <c:pt idx="1911">
                  <c:v>-1.0247409999999999</c:v>
                </c:pt>
                <c:pt idx="1912">
                  <c:v>-1.0234399999999948</c:v>
                </c:pt>
                <c:pt idx="1913">
                  <c:v>-1.022246</c:v>
                </c:pt>
                <c:pt idx="1914">
                  <c:v>-1.0231589999999999</c:v>
                </c:pt>
                <c:pt idx="1915">
                  <c:v>-1.0216319999999945</c:v>
                </c:pt>
                <c:pt idx="1916">
                  <c:v>-1.020276</c:v>
                </c:pt>
                <c:pt idx="1917">
                  <c:v>-1.0190459999999999</c:v>
                </c:pt>
                <c:pt idx="1918">
                  <c:v>-1.0179089999999953</c:v>
                </c:pt>
                <c:pt idx="1919">
                  <c:v>-1.016586</c:v>
                </c:pt>
                <c:pt idx="1920">
                  <c:v>-1.0175999999999938</c:v>
                </c:pt>
                <c:pt idx="1921">
                  <c:v>-1.0162180000000001</c:v>
                </c:pt>
                <c:pt idx="1922">
                  <c:v>-1.0149709999999998</c:v>
                </c:pt>
                <c:pt idx="1923">
                  <c:v>-1.0138259999999948</c:v>
                </c:pt>
                <c:pt idx="1924">
                  <c:v>-1.012507</c:v>
                </c:pt>
                <c:pt idx="1925">
                  <c:v>-1.0113349999999945</c:v>
                </c:pt>
                <c:pt idx="1926">
                  <c:v>-1.0120769999999999</c:v>
                </c:pt>
                <c:pt idx="1927">
                  <c:v>-1.0108470000000001</c:v>
                </c:pt>
                <c:pt idx="1928">
                  <c:v>-1.0115279999999998</c:v>
                </c:pt>
                <c:pt idx="1929">
                  <c:v>-1.010043</c:v>
                </c:pt>
                <c:pt idx="1930">
                  <c:v>-1.0087229999999998</c:v>
                </c:pt>
                <c:pt idx="1931">
                  <c:v>-1.0075239999999941</c:v>
                </c:pt>
                <c:pt idx="1932">
                  <c:v>-1.008173</c:v>
                </c:pt>
                <c:pt idx="1933">
                  <c:v>-1.006718</c:v>
                </c:pt>
                <c:pt idx="1934">
                  <c:v>-1.0051599999999998</c:v>
                </c:pt>
                <c:pt idx="1935">
                  <c:v>-1.0037799999999948</c:v>
                </c:pt>
                <c:pt idx="1936">
                  <c:v>-1.0042389999999999</c:v>
                </c:pt>
                <c:pt idx="1937">
                  <c:v>-1.0026899999999999</c:v>
                </c:pt>
                <c:pt idx="1938">
                  <c:v>-1.0013179999999999</c:v>
                </c:pt>
                <c:pt idx="1939">
                  <c:v>-1.000076</c:v>
                </c:pt>
                <c:pt idx="1940">
                  <c:v>-1.0028870000000001</c:v>
                </c:pt>
                <c:pt idx="1941">
                  <c:v>-1.0011609999999953</c:v>
                </c:pt>
                <c:pt idx="1942">
                  <c:v>-0.99965329999999997</c:v>
                </c:pt>
                <c:pt idx="1943">
                  <c:v>-0.9983065999999966</c:v>
                </c:pt>
                <c:pt idx="1944">
                  <c:v>-0.99686459999999766</c:v>
                </c:pt>
                <c:pt idx="1945">
                  <c:v>-0.99743999999999766</c:v>
                </c:pt>
                <c:pt idx="1946">
                  <c:v>-0.99602080000000004</c:v>
                </c:pt>
                <c:pt idx="1947">
                  <c:v>-0.99474019999999996</c:v>
                </c:pt>
                <c:pt idx="1948">
                  <c:v>-0.99335059999999731</c:v>
                </c:pt>
                <c:pt idx="1949">
                  <c:v>-0.99393480000000001</c:v>
                </c:pt>
                <c:pt idx="1950">
                  <c:v>-0.99254669999999956</c:v>
                </c:pt>
                <c:pt idx="1951">
                  <c:v>-0.99128789999999956</c:v>
                </c:pt>
                <c:pt idx="1952">
                  <c:v>-0.99172269999999996</c:v>
                </c:pt>
                <c:pt idx="1953">
                  <c:v>-0.99025419999999731</c:v>
                </c:pt>
                <c:pt idx="1954">
                  <c:v>-0.98893429999999949</c:v>
                </c:pt>
                <c:pt idx="1955">
                  <c:v>-0.9877224999999995</c:v>
                </c:pt>
                <c:pt idx="1956">
                  <c:v>-0.98638249999999639</c:v>
                </c:pt>
                <c:pt idx="1957">
                  <c:v>-0.98517509999999997</c:v>
                </c:pt>
                <c:pt idx="1958">
                  <c:v>-0.98560020000000004</c:v>
                </c:pt>
                <c:pt idx="1959">
                  <c:v>-0.9858943999999995</c:v>
                </c:pt>
                <c:pt idx="1960">
                  <c:v>-0.98437269999999766</c:v>
                </c:pt>
                <c:pt idx="1961">
                  <c:v>-0.98300709999999958</c:v>
                </c:pt>
                <c:pt idx="1962">
                  <c:v>-0.98362680000000002</c:v>
                </c:pt>
                <c:pt idx="1963">
                  <c:v>-0.98183329999999958</c:v>
                </c:pt>
                <c:pt idx="1964">
                  <c:v>-0.981769</c:v>
                </c:pt>
                <c:pt idx="1965">
                  <c:v>-0.98020079999999732</c:v>
                </c:pt>
                <c:pt idx="1966">
                  <c:v>-0.98029709999999959</c:v>
                </c:pt>
                <c:pt idx="1967">
                  <c:v>-0.97864580000000512</c:v>
                </c:pt>
                <c:pt idx="1968">
                  <c:v>-0.97717089999999995</c:v>
                </c:pt>
                <c:pt idx="1969">
                  <c:v>-0.97582560000000362</c:v>
                </c:pt>
                <c:pt idx="1970">
                  <c:v>-0.97437850000000004</c:v>
                </c:pt>
                <c:pt idx="1971">
                  <c:v>-0.97452989999999995</c:v>
                </c:pt>
                <c:pt idx="1972">
                  <c:v>-0.97314760000000256</c:v>
                </c:pt>
                <c:pt idx="1973">
                  <c:v>-0.97167340000000268</c:v>
                </c:pt>
                <c:pt idx="1974">
                  <c:v>-0.97034359999999997</c:v>
                </c:pt>
                <c:pt idx="1975">
                  <c:v>-0.97056580000000003</c:v>
                </c:pt>
                <c:pt idx="1976">
                  <c:v>-0.97067990000000304</c:v>
                </c:pt>
                <c:pt idx="1977">
                  <c:v>-0.96908760000000005</c:v>
                </c:pt>
                <c:pt idx="1978">
                  <c:v>-0.9676485000000028</c:v>
                </c:pt>
                <c:pt idx="1979">
                  <c:v>-0.96776030000000002</c:v>
                </c:pt>
                <c:pt idx="1980">
                  <c:v>-0.96617750000000002</c:v>
                </c:pt>
                <c:pt idx="1981">
                  <c:v>-0.96474190000000304</c:v>
                </c:pt>
                <c:pt idx="1982">
                  <c:v>-0.96300079999999999</c:v>
                </c:pt>
                <c:pt idx="1983">
                  <c:v>-0.96145760000000002</c:v>
                </c:pt>
                <c:pt idx="1984">
                  <c:v>-0.96146779999999732</c:v>
                </c:pt>
                <c:pt idx="1985">
                  <c:v>-0.96140460000000005</c:v>
                </c:pt>
                <c:pt idx="1986">
                  <c:v>-0.96171689999999999</c:v>
                </c:pt>
                <c:pt idx="1987">
                  <c:v>-0.95995530000000062</c:v>
                </c:pt>
                <c:pt idx="1988">
                  <c:v>-0.95977159999999995</c:v>
                </c:pt>
                <c:pt idx="1989">
                  <c:v>-0.95799299999999998</c:v>
                </c:pt>
                <c:pt idx="1990">
                  <c:v>-0.95639640000000004</c:v>
                </c:pt>
                <c:pt idx="1991">
                  <c:v>-0.95474990000000304</c:v>
                </c:pt>
                <c:pt idx="1992">
                  <c:v>-0.95326569999999999</c:v>
                </c:pt>
                <c:pt idx="1993">
                  <c:v>-0.95327139999999999</c:v>
                </c:pt>
                <c:pt idx="1994">
                  <c:v>-0.9531927</c:v>
                </c:pt>
                <c:pt idx="1995">
                  <c:v>-0.95150579999999996</c:v>
                </c:pt>
                <c:pt idx="1996">
                  <c:v>-0.94997319999999996</c:v>
                </c:pt>
                <c:pt idx="1997">
                  <c:v>-0.94994600000000062</c:v>
                </c:pt>
                <c:pt idx="1998">
                  <c:v>-0.9482834999999995</c:v>
                </c:pt>
                <c:pt idx="1999">
                  <c:v>-0.9467662</c:v>
                </c:pt>
                <c:pt idx="2000">
                  <c:v>-0.94517240000000002</c:v>
                </c:pt>
                <c:pt idx="2001">
                  <c:v>-0.94679380000000268</c:v>
                </c:pt>
                <c:pt idx="2002">
                  <c:v>-0.94489480000000303</c:v>
                </c:pt>
                <c:pt idx="2003">
                  <c:v>-0.94301120000000005</c:v>
                </c:pt>
                <c:pt idx="2004">
                  <c:v>-0.94267369999999995</c:v>
                </c:pt>
                <c:pt idx="2005">
                  <c:v>-0.94098859999999951</c:v>
                </c:pt>
                <c:pt idx="2006">
                  <c:v>-0.93926369999999959</c:v>
                </c:pt>
                <c:pt idx="2007">
                  <c:v>-0.93903060000000005</c:v>
                </c:pt>
                <c:pt idx="2008">
                  <c:v>-0.93743180000000004</c:v>
                </c:pt>
                <c:pt idx="2009">
                  <c:v>-0.93577100000000268</c:v>
                </c:pt>
                <c:pt idx="2010">
                  <c:v>-0.93557860000000004</c:v>
                </c:pt>
                <c:pt idx="2011">
                  <c:v>-0.9353245</c:v>
                </c:pt>
                <c:pt idx="2012">
                  <c:v>-0.93355909999999998</c:v>
                </c:pt>
                <c:pt idx="2013">
                  <c:v>-0.93195099999999997</c:v>
                </c:pt>
                <c:pt idx="2014">
                  <c:v>-0.93028500000000003</c:v>
                </c:pt>
                <c:pt idx="2015">
                  <c:v>-0.93005420000000005</c:v>
                </c:pt>
                <c:pt idx="2016">
                  <c:v>-0.92848409999999959</c:v>
                </c:pt>
                <c:pt idx="2017">
                  <c:v>-0.92663899999999999</c:v>
                </c:pt>
                <c:pt idx="2018">
                  <c:v>-0.92626920000000001</c:v>
                </c:pt>
                <c:pt idx="2019">
                  <c:v>-0.92586959999999996</c:v>
                </c:pt>
                <c:pt idx="2020">
                  <c:v>-0.92402209999999996</c:v>
                </c:pt>
                <c:pt idx="2021">
                  <c:v>-0.92419499999999999</c:v>
                </c:pt>
                <c:pt idx="2022">
                  <c:v>-0.92226709999999956</c:v>
                </c:pt>
                <c:pt idx="2023">
                  <c:v>-0.92179190000000233</c:v>
                </c:pt>
                <c:pt idx="2024">
                  <c:v>-0.92130319999999766</c:v>
                </c:pt>
                <c:pt idx="2025">
                  <c:v>-0.91942349999999951</c:v>
                </c:pt>
                <c:pt idx="2026">
                  <c:v>-0.91771939999999996</c:v>
                </c:pt>
                <c:pt idx="2027">
                  <c:v>-0.91598159999999951</c:v>
                </c:pt>
                <c:pt idx="2028">
                  <c:v>-0.91561190000000003</c:v>
                </c:pt>
                <c:pt idx="2029">
                  <c:v>-0.91520000000000001</c:v>
                </c:pt>
                <c:pt idx="2030">
                  <c:v>-0.91340739999999732</c:v>
                </c:pt>
                <c:pt idx="2031">
                  <c:v>-0.91176789999999996</c:v>
                </c:pt>
                <c:pt idx="2032">
                  <c:v>-0.91008129999999998</c:v>
                </c:pt>
                <c:pt idx="2033">
                  <c:v>-0.90972759999999997</c:v>
                </c:pt>
                <c:pt idx="2034">
                  <c:v>-0.90779080000000256</c:v>
                </c:pt>
                <c:pt idx="2035">
                  <c:v>-0.90722100000000061</c:v>
                </c:pt>
                <c:pt idx="2036">
                  <c:v>-0.90549009999999996</c:v>
                </c:pt>
                <c:pt idx="2037">
                  <c:v>-0.90681489999999998</c:v>
                </c:pt>
                <c:pt idx="2038">
                  <c:v>-0.90484359999999997</c:v>
                </c:pt>
                <c:pt idx="2039">
                  <c:v>-0.90423289999999956</c:v>
                </c:pt>
                <c:pt idx="2040">
                  <c:v>-0.9023261999999973</c:v>
                </c:pt>
                <c:pt idx="2041">
                  <c:v>-0.90171950000000001</c:v>
                </c:pt>
                <c:pt idx="2042">
                  <c:v>-0.89985950000000003</c:v>
                </c:pt>
                <c:pt idx="2043">
                  <c:v>-0.89816499999999766</c:v>
                </c:pt>
                <c:pt idx="2044">
                  <c:v>-0.89644559999999951</c:v>
                </c:pt>
                <c:pt idx="2045">
                  <c:v>-0.89597579999999999</c:v>
                </c:pt>
                <c:pt idx="2046">
                  <c:v>-0.8954858</c:v>
                </c:pt>
                <c:pt idx="2047">
                  <c:v>-0.89372399999999996</c:v>
                </c:pt>
                <c:pt idx="2048">
                  <c:v>-0.89196289999999956</c:v>
                </c:pt>
                <c:pt idx="2049">
                  <c:v>-0.8928469999999995</c:v>
                </c:pt>
                <c:pt idx="2050">
                  <c:v>-0.89196429999999949</c:v>
                </c:pt>
                <c:pt idx="2051">
                  <c:v>-0.88996269999999766</c:v>
                </c:pt>
                <c:pt idx="2052">
                  <c:v>-0.88816079999999731</c:v>
                </c:pt>
                <c:pt idx="2053">
                  <c:v>-0.88638519999999732</c:v>
                </c:pt>
                <c:pt idx="2054">
                  <c:v>-0.88578309999999949</c:v>
                </c:pt>
                <c:pt idx="2055">
                  <c:v>-0.88400659999999731</c:v>
                </c:pt>
                <c:pt idx="2056">
                  <c:v>-0.88339979999999996</c:v>
                </c:pt>
                <c:pt idx="2057">
                  <c:v>-0.88279269999999999</c:v>
                </c:pt>
                <c:pt idx="2058">
                  <c:v>-0.8810384</c:v>
                </c:pt>
                <c:pt idx="2059">
                  <c:v>-0.8804246</c:v>
                </c:pt>
                <c:pt idx="2060">
                  <c:v>-0.87868490000000232</c:v>
                </c:pt>
                <c:pt idx="2061">
                  <c:v>-0.87806640000000002</c:v>
                </c:pt>
                <c:pt idx="2062">
                  <c:v>-0.87763510000000255</c:v>
                </c:pt>
                <c:pt idx="2063">
                  <c:v>-0.87672260000000268</c:v>
                </c:pt>
                <c:pt idx="2064">
                  <c:v>-0.87479359999999995</c:v>
                </c:pt>
                <c:pt idx="2065">
                  <c:v>-0.87398830000000005</c:v>
                </c:pt>
                <c:pt idx="2066">
                  <c:v>-0.87216400000000005</c:v>
                </c:pt>
                <c:pt idx="2067">
                  <c:v>-0.87141900000000005</c:v>
                </c:pt>
                <c:pt idx="2068">
                  <c:v>-0.86966040000000244</c:v>
                </c:pt>
                <c:pt idx="2069">
                  <c:v>-0.86895040000000257</c:v>
                </c:pt>
                <c:pt idx="2070">
                  <c:v>-0.86723530000000004</c:v>
                </c:pt>
                <c:pt idx="2071">
                  <c:v>-0.86553999999999998</c:v>
                </c:pt>
                <c:pt idx="2072">
                  <c:v>-0.86485730000000005</c:v>
                </c:pt>
                <c:pt idx="2073">
                  <c:v>-0.86318899999999998</c:v>
                </c:pt>
                <c:pt idx="2074">
                  <c:v>-0.8625176999999995</c:v>
                </c:pt>
                <c:pt idx="2075">
                  <c:v>-0.86206980000000233</c:v>
                </c:pt>
                <c:pt idx="2076">
                  <c:v>-0.86113830000000002</c:v>
                </c:pt>
                <c:pt idx="2077">
                  <c:v>-0.86013470000000003</c:v>
                </c:pt>
                <c:pt idx="2078">
                  <c:v>-0.85828360000000004</c:v>
                </c:pt>
                <c:pt idx="2079">
                  <c:v>-0.85741049999999996</c:v>
                </c:pt>
                <c:pt idx="2080">
                  <c:v>-0.85658199999999951</c:v>
                </c:pt>
                <c:pt idx="2081">
                  <c:v>-0.8548829999999995</c:v>
                </c:pt>
                <c:pt idx="2082">
                  <c:v>-0.85322930000000063</c:v>
                </c:pt>
                <c:pt idx="2083">
                  <c:v>-0.85247649999999997</c:v>
                </c:pt>
                <c:pt idx="2084">
                  <c:v>-0.85161819999999999</c:v>
                </c:pt>
                <c:pt idx="2085">
                  <c:v>-0.85080070000000063</c:v>
                </c:pt>
                <c:pt idx="2086">
                  <c:v>-0.84915850000000004</c:v>
                </c:pt>
                <c:pt idx="2087">
                  <c:v>-0.84862600000000232</c:v>
                </c:pt>
                <c:pt idx="2088">
                  <c:v>-0.84764209999999995</c:v>
                </c:pt>
                <c:pt idx="2089">
                  <c:v>-0.84661059999999999</c:v>
                </c:pt>
                <c:pt idx="2090">
                  <c:v>-0.84484890000000268</c:v>
                </c:pt>
                <c:pt idx="2091">
                  <c:v>-0.84395190000000064</c:v>
                </c:pt>
                <c:pt idx="2092">
                  <c:v>-0.84299040000000303</c:v>
                </c:pt>
                <c:pt idx="2093">
                  <c:v>-0.84208830000000001</c:v>
                </c:pt>
                <c:pt idx="2094">
                  <c:v>-0.84046169999999998</c:v>
                </c:pt>
                <c:pt idx="2095">
                  <c:v>-0.83953529999999998</c:v>
                </c:pt>
                <c:pt idx="2096">
                  <c:v>-0.83791740000000003</c:v>
                </c:pt>
                <c:pt idx="2097">
                  <c:v>-0.8370820999999995</c:v>
                </c:pt>
                <c:pt idx="2098">
                  <c:v>-0.8361769</c:v>
                </c:pt>
                <c:pt idx="2099">
                  <c:v>-0.83510260000000003</c:v>
                </c:pt>
                <c:pt idx="2100">
                  <c:v>-0.8341134</c:v>
                </c:pt>
                <c:pt idx="2101">
                  <c:v>-0.83308349999999998</c:v>
                </c:pt>
                <c:pt idx="2102">
                  <c:v>-0.83146829999999949</c:v>
                </c:pt>
                <c:pt idx="2103">
                  <c:v>-0.8304899</c:v>
                </c:pt>
                <c:pt idx="2104">
                  <c:v>-0.82957400000000003</c:v>
                </c:pt>
                <c:pt idx="2105">
                  <c:v>-0.82885779999999998</c:v>
                </c:pt>
                <c:pt idx="2106">
                  <c:v>-0.82786269999999951</c:v>
                </c:pt>
                <c:pt idx="2107">
                  <c:v>-0.82684420000000303</c:v>
                </c:pt>
                <c:pt idx="2108">
                  <c:v>-0.82580950000000064</c:v>
                </c:pt>
                <c:pt idx="2109">
                  <c:v>-0.82540159999999996</c:v>
                </c:pt>
                <c:pt idx="2110">
                  <c:v>-0.82425150000000003</c:v>
                </c:pt>
                <c:pt idx="2111">
                  <c:v>-0.82396190000000002</c:v>
                </c:pt>
                <c:pt idx="2112">
                  <c:v>-0.82265650000000001</c:v>
                </c:pt>
                <c:pt idx="2113">
                  <c:v>-0.82140299999999766</c:v>
                </c:pt>
                <c:pt idx="2114">
                  <c:v>-0.82019080000000233</c:v>
                </c:pt>
                <c:pt idx="2115">
                  <c:v>-0.81901170000000001</c:v>
                </c:pt>
                <c:pt idx="2116">
                  <c:v>-0.81786000000000003</c:v>
                </c:pt>
                <c:pt idx="2117">
                  <c:v>-0.81673099999999998</c:v>
                </c:pt>
                <c:pt idx="2118">
                  <c:v>-0.81562159999999995</c:v>
                </c:pt>
                <c:pt idx="2119">
                  <c:v>-0.81452869999999999</c:v>
                </c:pt>
                <c:pt idx="2120">
                  <c:v>-0.81345049999999997</c:v>
                </c:pt>
                <c:pt idx="2121">
                  <c:v>-0.81313749999999996</c:v>
                </c:pt>
                <c:pt idx="2122">
                  <c:v>-0.81191880000000005</c:v>
                </c:pt>
                <c:pt idx="2123">
                  <c:v>-0.81074630000000003</c:v>
                </c:pt>
                <c:pt idx="2124">
                  <c:v>-0.80961000000000005</c:v>
                </c:pt>
                <c:pt idx="2125">
                  <c:v>-0.80850289999999958</c:v>
                </c:pt>
                <c:pt idx="2126">
                  <c:v>-0.80741969999999996</c:v>
                </c:pt>
                <c:pt idx="2127">
                  <c:v>-0.80635609999999958</c:v>
                </c:pt>
                <c:pt idx="2128">
                  <c:v>-0.80530889999999999</c:v>
                </c:pt>
                <c:pt idx="2129">
                  <c:v>-0.80427579999999999</c:v>
                </c:pt>
                <c:pt idx="2130">
                  <c:v>-0.80312839999999996</c:v>
                </c:pt>
                <c:pt idx="2131">
                  <c:v>-0.8019385</c:v>
                </c:pt>
                <c:pt idx="2132">
                  <c:v>-0.80079760000000233</c:v>
                </c:pt>
                <c:pt idx="2133">
                  <c:v>-0.80044649999999951</c:v>
                </c:pt>
                <c:pt idx="2134">
                  <c:v>-0.79929260000000002</c:v>
                </c:pt>
                <c:pt idx="2135">
                  <c:v>-0.7993667999999966</c:v>
                </c:pt>
                <c:pt idx="2136">
                  <c:v>-0.79816140000000002</c:v>
                </c:pt>
                <c:pt idx="2137">
                  <c:v>-0.79701169999999999</c:v>
                </c:pt>
                <c:pt idx="2138">
                  <c:v>-0.79590519999999998</c:v>
                </c:pt>
                <c:pt idx="2139">
                  <c:v>-0.79483340000000002</c:v>
                </c:pt>
                <c:pt idx="2140">
                  <c:v>-0.79371429999999998</c:v>
                </c:pt>
                <c:pt idx="2141">
                  <c:v>-0.79263399999999951</c:v>
                </c:pt>
                <c:pt idx="2142">
                  <c:v>-0.79159159999999951</c:v>
                </c:pt>
                <c:pt idx="2143">
                  <c:v>-0.79057209999999956</c:v>
                </c:pt>
                <c:pt idx="2144">
                  <c:v>-0.79016069999999949</c:v>
                </c:pt>
                <c:pt idx="2145">
                  <c:v>-0.78911509999999996</c:v>
                </c:pt>
                <c:pt idx="2146">
                  <c:v>-0.78809520000000233</c:v>
                </c:pt>
                <c:pt idx="2147">
                  <c:v>-0.78709620000000002</c:v>
                </c:pt>
                <c:pt idx="2148">
                  <c:v>-0.78604520000000233</c:v>
                </c:pt>
                <c:pt idx="2149">
                  <c:v>-0.7859855</c:v>
                </c:pt>
                <c:pt idx="2150">
                  <c:v>-0.78479090000000062</c:v>
                </c:pt>
                <c:pt idx="2151">
                  <c:v>-0.78421059999999732</c:v>
                </c:pt>
                <c:pt idx="2152">
                  <c:v>-0.78307300000000002</c:v>
                </c:pt>
                <c:pt idx="2153">
                  <c:v>-0.78198619999999708</c:v>
                </c:pt>
                <c:pt idx="2154">
                  <c:v>-0.78147440000000001</c:v>
                </c:pt>
                <c:pt idx="2155">
                  <c:v>-0.78034420000000004</c:v>
                </c:pt>
                <c:pt idx="2156">
                  <c:v>-0.77926430000000002</c:v>
                </c:pt>
                <c:pt idx="2157">
                  <c:v>-0.77822400000000302</c:v>
                </c:pt>
                <c:pt idx="2158">
                  <c:v>-0.77721530000000005</c:v>
                </c:pt>
                <c:pt idx="2159">
                  <c:v>-0.77623190000000064</c:v>
                </c:pt>
                <c:pt idx="2160">
                  <c:v>-0.77520810000000062</c:v>
                </c:pt>
                <c:pt idx="2161">
                  <c:v>-0.77478830000000065</c:v>
                </c:pt>
                <c:pt idx="2162">
                  <c:v>-0.77375730000000065</c:v>
                </c:pt>
                <c:pt idx="2163">
                  <c:v>-0.77275970000000305</c:v>
                </c:pt>
                <c:pt idx="2164">
                  <c:v>-0.77178850000000065</c:v>
                </c:pt>
                <c:pt idx="2165">
                  <c:v>-0.77121830000000002</c:v>
                </c:pt>
                <c:pt idx="2166">
                  <c:v>-0.77000050000000064</c:v>
                </c:pt>
                <c:pt idx="2167">
                  <c:v>-0.7688612000000028</c:v>
                </c:pt>
                <c:pt idx="2168">
                  <c:v>-0.76778310000000005</c:v>
                </c:pt>
                <c:pt idx="2169">
                  <c:v>-0.76675260000000256</c:v>
                </c:pt>
                <c:pt idx="2170">
                  <c:v>-0.76717200000000063</c:v>
                </c:pt>
                <c:pt idx="2171">
                  <c:v>-0.76600740000000256</c:v>
                </c:pt>
                <c:pt idx="2172">
                  <c:v>-0.76491170000000064</c:v>
                </c:pt>
                <c:pt idx="2173">
                  <c:v>-0.76484300000000305</c:v>
                </c:pt>
                <c:pt idx="2174">
                  <c:v>-0.76374220000000304</c:v>
                </c:pt>
                <c:pt idx="2175">
                  <c:v>-0.76264240000000305</c:v>
                </c:pt>
                <c:pt idx="2176">
                  <c:v>-0.76160260000000268</c:v>
                </c:pt>
                <c:pt idx="2177">
                  <c:v>-0.76104400000000305</c:v>
                </c:pt>
                <c:pt idx="2178">
                  <c:v>-0.76003500000000268</c:v>
                </c:pt>
                <c:pt idx="2179">
                  <c:v>-0.75949870000000064</c:v>
                </c:pt>
                <c:pt idx="2180">
                  <c:v>-0.75846170000000002</c:v>
                </c:pt>
                <c:pt idx="2181">
                  <c:v>-0.75746829999999998</c:v>
                </c:pt>
                <c:pt idx="2182">
                  <c:v>-0.75650919999999999</c:v>
                </c:pt>
                <c:pt idx="2183">
                  <c:v>-0.75599970000000305</c:v>
                </c:pt>
                <c:pt idx="2184">
                  <c:v>-0.75500040000000268</c:v>
                </c:pt>
                <c:pt idx="2185">
                  <c:v>-0.75403860000000256</c:v>
                </c:pt>
                <c:pt idx="2186">
                  <c:v>-0.75310670000000002</c:v>
                </c:pt>
                <c:pt idx="2187">
                  <c:v>-0.75287000000000304</c:v>
                </c:pt>
                <c:pt idx="2188">
                  <c:v>-0.7517955000000035</c:v>
                </c:pt>
                <c:pt idx="2189">
                  <c:v>-0.75117930000000233</c:v>
                </c:pt>
                <c:pt idx="2190">
                  <c:v>-0.75016640000000001</c:v>
                </c:pt>
                <c:pt idx="2191">
                  <c:v>-0.74914990000000303</c:v>
                </c:pt>
                <c:pt idx="2192">
                  <c:v>-0.74857090000000004</c:v>
                </c:pt>
                <c:pt idx="2193">
                  <c:v>-0.74759880000000256</c:v>
                </c:pt>
                <c:pt idx="2194">
                  <c:v>-0.74705049999999995</c:v>
                </c:pt>
                <c:pt idx="2195">
                  <c:v>-0.74605980000000305</c:v>
                </c:pt>
                <c:pt idx="2196">
                  <c:v>-0.74510980000000304</c:v>
                </c:pt>
                <c:pt idx="2197">
                  <c:v>-0.74456520000000004</c:v>
                </c:pt>
                <c:pt idx="2198">
                  <c:v>-0.74359359999999997</c:v>
                </c:pt>
                <c:pt idx="2199">
                  <c:v>-0.7426593000000028</c:v>
                </c:pt>
                <c:pt idx="2200">
                  <c:v>-0.74211899999999997</c:v>
                </c:pt>
                <c:pt idx="2201">
                  <c:v>-0.74116150000000003</c:v>
                </c:pt>
                <c:pt idx="2202">
                  <c:v>-0.74023980000000256</c:v>
                </c:pt>
                <c:pt idx="2203">
                  <c:v>-0.73970230000000003</c:v>
                </c:pt>
                <c:pt idx="2204">
                  <c:v>-0.73875659999999999</c:v>
                </c:pt>
                <c:pt idx="2205">
                  <c:v>-0.73784530000000303</c:v>
                </c:pt>
                <c:pt idx="2206">
                  <c:v>-0.73692020000000302</c:v>
                </c:pt>
                <c:pt idx="2207">
                  <c:v>-0.73602959999999995</c:v>
                </c:pt>
                <c:pt idx="2208">
                  <c:v>-0.73550939999999998</c:v>
                </c:pt>
                <c:pt idx="2209">
                  <c:v>-0.73490480000000302</c:v>
                </c:pt>
                <c:pt idx="2210">
                  <c:v>-0.73392060000000303</c:v>
                </c:pt>
                <c:pt idx="2211">
                  <c:v>-0.73298289999999999</c:v>
                </c:pt>
                <c:pt idx="2212">
                  <c:v>-0.73204150000000257</c:v>
                </c:pt>
                <c:pt idx="2213">
                  <c:v>-0.73147139999999999</c:v>
                </c:pt>
                <c:pt idx="2214">
                  <c:v>-0.73117410000000005</c:v>
                </c:pt>
                <c:pt idx="2215">
                  <c:v>-0.73019430000000063</c:v>
                </c:pt>
                <c:pt idx="2216">
                  <c:v>-0.72959019999999997</c:v>
                </c:pt>
                <c:pt idx="2217">
                  <c:v>-0.72898490000000005</c:v>
                </c:pt>
                <c:pt idx="2218">
                  <c:v>-0.72802560000000305</c:v>
                </c:pt>
                <c:pt idx="2219">
                  <c:v>-0.72710839999999999</c:v>
                </c:pt>
                <c:pt idx="2220">
                  <c:v>-0.72618709999999997</c:v>
                </c:pt>
                <c:pt idx="2221">
                  <c:v>-0.72561590000000065</c:v>
                </c:pt>
                <c:pt idx="2222">
                  <c:v>-0.72503620000000002</c:v>
                </c:pt>
                <c:pt idx="2223">
                  <c:v>-0.72411099999999951</c:v>
                </c:pt>
                <c:pt idx="2224">
                  <c:v>-0.72322200000000003</c:v>
                </c:pt>
                <c:pt idx="2225">
                  <c:v>-0.72232560000000257</c:v>
                </c:pt>
                <c:pt idx="2226">
                  <c:v>-0.72176410000000002</c:v>
                </c:pt>
                <c:pt idx="2227">
                  <c:v>-0.72119560000000305</c:v>
                </c:pt>
                <c:pt idx="2228">
                  <c:v>-0.72028879999999951</c:v>
                </c:pt>
                <c:pt idx="2229">
                  <c:v>-0.71970610000000002</c:v>
                </c:pt>
                <c:pt idx="2230">
                  <c:v>-0.71879870000000268</c:v>
                </c:pt>
                <c:pt idx="2231">
                  <c:v>-0.71792579999999995</c:v>
                </c:pt>
                <c:pt idx="2232">
                  <c:v>-0.71737130000000005</c:v>
                </c:pt>
                <c:pt idx="2233">
                  <c:v>-0.71648629999999958</c:v>
                </c:pt>
                <c:pt idx="2234">
                  <c:v>-0.71559870000000003</c:v>
                </c:pt>
                <c:pt idx="2235">
                  <c:v>-0.71502359999999998</c:v>
                </c:pt>
                <c:pt idx="2236">
                  <c:v>-0.71439839999999999</c:v>
                </c:pt>
                <c:pt idx="2237">
                  <c:v>-0.71347280000000002</c:v>
                </c:pt>
                <c:pt idx="2238">
                  <c:v>-0.71286070000000001</c:v>
                </c:pt>
                <c:pt idx="2239">
                  <c:v>-0.71195150000000063</c:v>
                </c:pt>
                <c:pt idx="2240">
                  <c:v>-0.71134660000000005</c:v>
                </c:pt>
                <c:pt idx="2241">
                  <c:v>-0.71044890000000005</c:v>
                </c:pt>
                <c:pt idx="2242">
                  <c:v>-0.7102541</c:v>
                </c:pt>
                <c:pt idx="2243">
                  <c:v>-0.70932200000000001</c:v>
                </c:pt>
                <c:pt idx="2244">
                  <c:v>-0.70868970000000064</c:v>
                </c:pt>
                <c:pt idx="2245">
                  <c:v>-0.70778110000000005</c:v>
                </c:pt>
                <c:pt idx="2246">
                  <c:v>-0.70688139999999999</c:v>
                </c:pt>
                <c:pt idx="2247">
                  <c:v>-0.7062676</c:v>
                </c:pt>
                <c:pt idx="2248">
                  <c:v>-0.70565780000000256</c:v>
                </c:pt>
                <c:pt idx="2249">
                  <c:v>-0.70477630000000002</c:v>
                </c:pt>
                <c:pt idx="2250">
                  <c:v>-0.70390249999999999</c:v>
                </c:pt>
                <c:pt idx="2251">
                  <c:v>-0.70329880000000256</c:v>
                </c:pt>
                <c:pt idx="2252">
                  <c:v>-0.70266289999999998</c:v>
                </c:pt>
                <c:pt idx="2253">
                  <c:v>-0.70203479999999996</c:v>
                </c:pt>
                <c:pt idx="2254">
                  <c:v>-0.70115640000000001</c:v>
                </c:pt>
                <c:pt idx="2255">
                  <c:v>-0.70053869999999996</c:v>
                </c:pt>
                <c:pt idx="2256">
                  <c:v>-0.69989020000000268</c:v>
                </c:pt>
                <c:pt idx="2257">
                  <c:v>-0.69900970000000062</c:v>
                </c:pt>
                <c:pt idx="2258">
                  <c:v>-0.69813820000000004</c:v>
                </c:pt>
                <c:pt idx="2259">
                  <c:v>-0.69751439999999731</c:v>
                </c:pt>
                <c:pt idx="2260">
                  <c:v>-0.69686519999999996</c:v>
                </c:pt>
                <c:pt idx="2261">
                  <c:v>-0.69622589999999995</c:v>
                </c:pt>
                <c:pt idx="2262">
                  <c:v>-0.69536359999999731</c:v>
                </c:pt>
                <c:pt idx="2263">
                  <c:v>-0.69470890000000063</c:v>
                </c:pt>
                <c:pt idx="2264">
                  <c:v>-0.69384279999999998</c:v>
                </c:pt>
                <c:pt idx="2265">
                  <c:v>-0.69320700000000002</c:v>
                </c:pt>
                <c:pt idx="2266">
                  <c:v>-0.69255</c:v>
                </c:pt>
                <c:pt idx="2267">
                  <c:v>-0.69187679999999996</c:v>
                </c:pt>
                <c:pt idx="2268">
                  <c:v>-0.69121739999999732</c:v>
                </c:pt>
                <c:pt idx="2269">
                  <c:v>-0.69034130000000005</c:v>
                </c:pt>
                <c:pt idx="2270">
                  <c:v>-0.68967950000000255</c:v>
                </c:pt>
                <c:pt idx="2271">
                  <c:v>-0.68900349999999999</c:v>
                </c:pt>
                <c:pt idx="2272">
                  <c:v>-0.68831679999999695</c:v>
                </c:pt>
                <c:pt idx="2273">
                  <c:v>-0.68762179999999995</c:v>
                </c:pt>
                <c:pt idx="2274">
                  <c:v>-0.68694379999999999</c:v>
                </c:pt>
                <c:pt idx="2275">
                  <c:v>-0.68625559999999997</c:v>
                </c:pt>
                <c:pt idx="2276">
                  <c:v>-0.68538529999999998</c:v>
                </c:pt>
                <c:pt idx="2277">
                  <c:v>-0.68470600000000004</c:v>
                </c:pt>
                <c:pt idx="2278">
                  <c:v>-0.68401800000000001</c:v>
                </c:pt>
                <c:pt idx="2279">
                  <c:v>-0.68332340000000003</c:v>
                </c:pt>
                <c:pt idx="2280">
                  <c:v>-0.68262400000000256</c:v>
                </c:pt>
                <c:pt idx="2281">
                  <c:v>-0.6820678</c:v>
                </c:pt>
                <c:pt idx="2282">
                  <c:v>-0.68133180000000004</c:v>
                </c:pt>
                <c:pt idx="2283">
                  <c:v>-0.68060060000000244</c:v>
                </c:pt>
                <c:pt idx="2284">
                  <c:v>-0.67987330000000268</c:v>
                </c:pt>
                <c:pt idx="2285">
                  <c:v>-0.67914920000000512</c:v>
                </c:pt>
                <c:pt idx="2286">
                  <c:v>-0.67842770000000063</c:v>
                </c:pt>
                <c:pt idx="2287">
                  <c:v>-0.67770840000000421</c:v>
                </c:pt>
                <c:pt idx="2288">
                  <c:v>-0.6769909000000035</c:v>
                </c:pt>
                <c:pt idx="2289">
                  <c:v>-0.67627500000000362</c:v>
                </c:pt>
                <c:pt idx="2290">
                  <c:v>-0.67556050000000001</c:v>
                </c:pt>
                <c:pt idx="2291">
                  <c:v>-0.67484710000000303</c:v>
                </c:pt>
                <c:pt idx="2292">
                  <c:v>-0.67413510000000065</c:v>
                </c:pt>
                <c:pt idx="2293">
                  <c:v>-0.67342390000000063</c:v>
                </c:pt>
                <c:pt idx="2294">
                  <c:v>-0.6727136000000028</c:v>
                </c:pt>
                <c:pt idx="2295">
                  <c:v>-0.67200420000000305</c:v>
                </c:pt>
                <c:pt idx="2296">
                  <c:v>-0.67129540000000421</c:v>
                </c:pt>
                <c:pt idx="2297">
                  <c:v>-0.6705873</c:v>
                </c:pt>
                <c:pt idx="2298">
                  <c:v>-0.66987990000000408</c:v>
                </c:pt>
                <c:pt idx="2299">
                  <c:v>-0.66917290000000063</c:v>
                </c:pt>
                <c:pt idx="2300">
                  <c:v>-0.66846640000000002</c:v>
                </c:pt>
                <c:pt idx="2301">
                  <c:v>-0.66776040000000303</c:v>
                </c:pt>
                <c:pt idx="2302">
                  <c:v>-0.66705470000000244</c:v>
                </c:pt>
                <c:pt idx="2303">
                  <c:v>-0.6663494000000042</c:v>
                </c:pt>
                <c:pt idx="2304">
                  <c:v>-0.66564440000000524</c:v>
                </c:pt>
                <c:pt idx="2305">
                  <c:v>-0.6649397000000028</c:v>
                </c:pt>
                <c:pt idx="2306">
                  <c:v>-0.66423520000000302</c:v>
                </c:pt>
                <c:pt idx="2307">
                  <c:v>-0.66353070000000003</c:v>
                </c:pt>
                <c:pt idx="2308">
                  <c:v>-0.66282650000000065</c:v>
                </c:pt>
                <c:pt idx="2309">
                  <c:v>-0.66212260000000256</c:v>
                </c:pt>
                <c:pt idx="2310">
                  <c:v>-0.66141859999999997</c:v>
                </c:pt>
                <c:pt idx="2311">
                  <c:v>-0.66071470000000065</c:v>
                </c:pt>
                <c:pt idx="2312">
                  <c:v>-0.66001080000000256</c:v>
                </c:pt>
                <c:pt idx="2313">
                  <c:v>-0.65930690000000003</c:v>
                </c:pt>
                <c:pt idx="2314">
                  <c:v>-0.65860300000000305</c:v>
                </c:pt>
                <c:pt idx="2315">
                  <c:v>-0.65789930000000363</c:v>
                </c:pt>
                <c:pt idx="2316">
                  <c:v>-0.65719530000000304</c:v>
                </c:pt>
                <c:pt idx="2317">
                  <c:v>-0.65649120000000305</c:v>
                </c:pt>
                <c:pt idx="2318">
                  <c:v>-0.65577140000000511</c:v>
                </c:pt>
                <c:pt idx="2319">
                  <c:v>-0.65505219999999997</c:v>
                </c:pt>
                <c:pt idx="2320">
                  <c:v>-0.65433350000000001</c:v>
                </c:pt>
                <c:pt idx="2321">
                  <c:v>-0.65361530000000256</c:v>
                </c:pt>
                <c:pt idx="2322">
                  <c:v>-0.65289750000000268</c:v>
                </c:pt>
                <c:pt idx="2323">
                  <c:v>-0.65218010000000004</c:v>
                </c:pt>
                <c:pt idx="2324">
                  <c:v>-0.65146289999999996</c:v>
                </c:pt>
                <c:pt idx="2325">
                  <c:v>-0.65074590000000421</c:v>
                </c:pt>
                <c:pt idx="2326">
                  <c:v>-0.65002900000000385</c:v>
                </c:pt>
                <c:pt idx="2327">
                  <c:v>-0.64931240000000001</c:v>
                </c:pt>
                <c:pt idx="2328">
                  <c:v>-0.64859579999999994</c:v>
                </c:pt>
                <c:pt idx="2329">
                  <c:v>-0.64787930000000304</c:v>
                </c:pt>
                <c:pt idx="2330">
                  <c:v>-0.64716260000000003</c:v>
                </c:pt>
                <c:pt idx="2331">
                  <c:v>-0.64644590000000268</c:v>
                </c:pt>
                <c:pt idx="2332">
                  <c:v>-0.64572920000000511</c:v>
                </c:pt>
                <c:pt idx="2333">
                  <c:v>-0.64501240000000004</c:v>
                </c:pt>
                <c:pt idx="2334">
                  <c:v>-0.644262</c:v>
                </c:pt>
                <c:pt idx="2335">
                  <c:v>-0.64351700000000001</c:v>
                </c:pt>
                <c:pt idx="2336">
                  <c:v>-0.64277650000000064</c:v>
                </c:pt>
                <c:pt idx="2337">
                  <c:v>-0.64203960000000304</c:v>
                </c:pt>
                <c:pt idx="2338">
                  <c:v>-0.64130540000000302</c:v>
                </c:pt>
                <c:pt idx="2339">
                  <c:v>-0.64057339999999996</c:v>
                </c:pt>
                <c:pt idx="2340">
                  <c:v>-0.63984310000000233</c:v>
                </c:pt>
                <c:pt idx="2341">
                  <c:v>-0.63911390000000001</c:v>
                </c:pt>
                <c:pt idx="2342">
                  <c:v>-0.63838580000000256</c:v>
                </c:pt>
                <c:pt idx="2343">
                  <c:v>-0.63765840000000362</c:v>
                </c:pt>
                <c:pt idx="2344">
                  <c:v>-0.63693130000000064</c:v>
                </c:pt>
                <c:pt idx="2345">
                  <c:v>-0.63620440000000256</c:v>
                </c:pt>
                <c:pt idx="2346">
                  <c:v>-0.63547770000000003</c:v>
                </c:pt>
                <c:pt idx="2347">
                  <c:v>-0.63475090000000256</c:v>
                </c:pt>
                <c:pt idx="2348">
                  <c:v>-0.63402390000000064</c:v>
                </c:pt>
                <c:pt idx="2349">
                  <c:v>-0.63329659999999999</c:v>
                </c:pt>
                <c:pt idx="2350">
                  <c:v>-0.6325691</c:v>
                </c:pt>
                <c:pt idx="2351">
                  <c:v>-0.63184110000000304</c:v>
                </c:pt>
                <c:pt idx="2352">
                  <c:v>-0.63111280000000003</c:v>
                </c:pt>
                <c:pt idx="2353">
                  <c:v>-0.6303839</c:v>
                </c:pt>
                <c:pt idx="2354">
                  <c:v>-0.62968550000000256</c:v>
                </c:pt>
                <c:pt idx="2355">
                  <c:v>-0.62894950000000305</c:v>
                </c:pt>
                <c:pt idx="2356">
                  <c:v>-0.62823499999999999</c:v>
                </c:pt>
                <c:pt idx="2357">
                  <c:v>-0.6275132999999995</c:v>
                </c:pt>
                <c:pt idx="2358">
                  <c:v>-0.62678590000000256</c:v>
                </c:pt>
                <c:pt idx="2359">
                  <c:v>-0.62605390000000005</c:v>
                </c:pt>
                <c:pt idx="2360">
                  <c:v>-0.62531820000000005</c:v>
                </c:pt>
                <c:pt idx="2361">
                  <c:v>-0.62457970000000063</c:v>
                </c:pt>
                <c:pt idx="2362">
                  <c:v>-0.62383890000000064</c:v>
                </c:pt>
                <c:pt idx="2363">
                  <c:v>-0.62309619999999999</c:v>
                </c:pt>
                <c:pt idx="2364">
                  <c:v>-0.62227080000000268</c:v>
                </c:pt>
                <c:pt idx="2365">
                  <c:v>-0.62146199999999996</c:v>
                </c:pt>
                <c:pt idx="2366">
                  <c:v>-0.62066670000000002</c:v>
                </c:pt>
                <c:pt idx="2367">
                  <c:v>-0.61988220000000005</c:v>
                </c:pt>
                <c:pt idx="2368">
                  <c:v>-0.61910600000000005</c:v>
                </c:pt>
                <c:pt idx="2369">
                  <c:v>-0.61833640000000001</c:v>
                </c:pt>
                <c:pt idx="2370">
                  <c:v>-0.61742750000000002</c:v>
                </c:pt>
                <c:pt idx="2371">
                  <c:v>-0.6165602</c:v>
                </c:pt>
                <c:pt idx="2372">
                  <c:v>-0.61572580000000443</c:v>
                </c:pt>
                <c:pt idx="2373">
                  <c:v>-0.61491709999999999</c:v>
                </c:pt>
                <c:pt idx="2374">
                  <c:v>-0.61412830000000063</c:v>
                </c:pt>
                <c:pt idx="2375">
                  <c:v>-0.61335499999999998</c:v>
                </c:pt>
                <c:pt idx="2376">
                  <c:v>-0.61259350000000001</c:v>
                </c:pt>
                <c:pt idx="2377">
                  <c:v>-0.61184050000000256</c:v>
                </c:pt>
                <c:pt idx="2378">
                  <c:v>-0.61109380000000268</c:v>
                </c:pt>
                <c:pt idx="2379">
                  <c:v>-0.61035139999999999</c:v>
                </c:pt>
                <c:pt idx="2380">
                  <c:v>-0.60961170000000064</c:v>
                </c:pt>
                <c:pt idx="2381">
                  <c:v>-0.60887350000000062</c:v>
                </c:pt>
                <c:pt idx="2382">
                  <c:v>-0.60813580000000256</c:v>
                </c:pt>
                <c:pt idx="2383">
                  <c:v>-0.60728740000000003</c:v>
                </c:pt>
                <c:pt idx="2384">
                  <c:v>-0.60646349999999949</c:v>
                </c:pt>
                <c:pt idx="2385">
                  <c:v>-0.60565870000000233</c:v>
                </c:pt>
                <c:pt idx="2386">
                  <c:v>-0.60486839999999997</c:v>
                </c:pt>
                <c:pt idx="2387">
                  <c:v>-0.60408919999999999</c:v>
                </c:pt>
                <c:pt idx="2388">
                  <c:v>-0.60331820000000003</c:v>
                </c:pt>
                <c:pt idx="2389">
                  <c:v>-0.60255309999999951</c:v>
                </c:pt>
                <c:pt idx="2390">
                  <c:v>-0.60179200000000233</c:v>
                </c:pt>
                <c:pt idx="2391">
                  <c:v>-0.6010335999999995</c:v>
                </c:pt>
                <c:pt idx="2392">
                  <c:v>-0.6002767</c:v>
                </c:pt>
                <c:pt idx="2393">
                  <c:v>-0.59938739999999591</c:v>
                </c:pt>
                <c:pt idx="2394">
                  <c:v>-0.59852899999999731</c:v>
                </c:pt>
                <c:pt idx="2395">
                  <c:v>-0.59769510000000003</c:v>
                </c:pt>
                <c:pt idx="2396">
                  <c:v>-0.59688009999999958</c:v>
                </c:pt>
                <c:pt idx="2397">
                  <c:v>-0.59607949999999998</c:v>
                </c:pt>
                <c:pt idx="2398">
                  <c:v>-0.59528959999999731</c:v>
                </c:pt>
                <c:pt idx="2399">
                  <c:v>-0.59450779999999648</c:v>
                </c:pt>
                <c:pt idx="2400">
                  <c:v>-0.59373189999999998</c:v>
                </c:pt>
                <c:pt idx="2401">
                  <c:v>-0.59280749999999949</c:v>
                </c:pt>
                <c:pt idx="2402">
                  <c:v>-0.5919217</c:v>
                </c:pt>
                <c:pt idx="2403">
                  <c:v>-0.59106639999999533</c:v>
                </c:pt>
                <c:pt idx="2404">
                  <c:v>-0.59023449999999766</c:v>
                </c:pt>
                <c:pt idx="2405">
                  <c:v>-0.58942059999999696</c:v>
                </c:pt>
                <c:pt idx="2406">
                  <c:v>-0.58862020000000004</c:v>
                </c:pt>
                <c:pt idx="2407">
                  <c:v>-0.58772539999999951</c:v>
                </c:pt>
                <c:pt idx="2408">
                  <c:v>-0.58686169999999949</c:v>
                </c:pt>
                <c:pt idx="2409">
                  <c:v>-0.58602209999999766</c:v>
                </c:pt>
                <c:pt idx="2410">
                  <c:v>-0.58520089999999958</c:v>
                </c:pt>
                <c:pt idx="2411">
                  <c:v>-0.58422719999999695</c:v>
                </c:pt>
                <c:pt idx="2412">
                  <c:v>-0.5833039999999966</c:v>
                </c:pt>
                <c:pt idx="2413">
                  <c:v>-0.58242029999999956</c:v>
                </c:pt>
                <c:pt idx="2414">
                  <c:v>-0.58156719999999451</c:v>
                </c:pt>
                <c:pt idx="2415">
                  <c:v>-0.58073749999999957</c:v>
                </c:pt>
                <c:pt idx="2416">
                  <c:v>-0.57992570000000065</c:v>
                </c:pt>
                <c:pt idx="2417">
                  <c:v>-0.5791269</c:v>
                </c:pt>
                <c:pt idx="2418">
                  <c:v>-0.57833769999999951</c:v>
                </c:pt>
                <c:pt idx="2419">
                  <c:v>-0.57737950000000005</c:v>
                </c:pt>
                <c:pt idx="2420">
                  <c:v>-0.5764686</c:v>
                </c:pt>
                <c:pt idx="2421">
                  <c:v>-0.57559499999999997</c:v>
                </c:pt>
                <c:pt idx="2422">
                  <c:v>-0.57474950000000302</c:v>
                </c:pt>
                <c:pt idx="2423">
                  <c:v>-0.57392590000000065</c:v>
                </c:pt>
                <c:pt idx="2424">
                  <c:v>-0.57311860000000003</c:v>
                </c:pt>
                <c:pt idx="2425">
                  <c:v>-0.57217510000000005</c:v>
                </c:pt>
                <c:pt idx="2426">
                  <c:v>-0.57110980000000255</c:v>
                </c:pt>
                <c:pt idx="2427">
                  <c:v>-0.57012309999999999</c:v>
                </c:pt>
                <c:pt idx="2428">
                  <c:v>-0.56919839999999999</c:v>
                </c:pt>
                <c:pt idx="2429">
                  <c:v>-0.56832280000000002</c:v>
                </c:pt>
                <c:pt idx="2430">
                  <c:v>-0.56748509999999996</c:v>
                </c:pt>
                <c:pt idx="2431">
                  <c:v>-0.56667679999999998</c:v>
                </c:pt>
                <c:pt idx="2432">
                  <c:v>-0.56589060000000269</c:v>
                </c:pt>
                <c:pt idx="2433">
                  <c:v>-0.56512059999999997</c:v>
                </c:pt>
                <c:pt idx="2434">
                  <c:v>-0.56436199999999959</c:v>
                </c:pt>
                <c:pt idx="2435">
                  <c:v>-0.56361090000000003</c:v>
                </c:pt>
                <c:pt idx="2436">
                  <c:v>-0.56286420000000004</c:v>
                </c:pt>
                <c:pt idx="2437">
                  <c:v>-0.56211940000000005</c:v>
                </c:pt>
                <c:pt idx="2438">
                  <c:v>-0.5613745999999995</c:v>
                </c:pt>
                <c:pt idx="2439">
                  <c:v>-0.56062830000000063</c:v>
                </c:pt>
                <c:pt idx="2440">
                  <c:v>-0.55987920000000269</c:v>
                </c:pt>
                <c:pt idx="2441">
                  <c:v>-0.55912660000000003</c:v>
                </c:pt>
                <c:pt idx="2442">
                  <c:v>-0.55836989999999997</c:v>
                </c:pt>
                <c:pt idx="2443">
                  <c:v>-0.55760840000000256</c:v>
                </c:pt>
                <c:pt idx="2444">
                  <c:v>-0.55684210000000001</c:v>
                </c:pt>
                <c:pt idx="2445">
                  <c:v>-0.55607079999999998</c:v>
                </c:pt>
                <c:pt idx="2446">
                  <c:v>-0.55529430000000002</c:v>
                </c:pt>
                <c:pt idx="2447">
                  <c:v>-0.55451279999999648</c:v>
                </c:pt>
                <c:pt idx="2448">
                  <c:v>-0.5537263</c:v>
                </c:pt>
                <c:pt idx="2449">
                  <c:v>-0.5529347999999995</c:v>
                </c:pt>
                <c:pt idx="2450">
                  <c:v>-0.55213869999999998</c:v>
                </c:pt>
                <c:pt idx="2451">
                  <c:v>-0.55133799999999766</c:v>
                </c:pt>
                <c:pt idx="2452">
                  <c:v>-0.55053289999999766</c:v>
                </c:pt>
                <c:pt idx="2453">
                  <c:v>-0.54972379999999998</c:v>
                </c:pt>
                <c:pt idx="2454">
                  <c:v>-0.54891060000000003</c:v>
                </c:pt>
                <c:pt idx="2455">
                  <c:v>-0.54809370000000002</c:v>
                </c:pt>
                <c:pt idx="2456">
                  <c:v>-0.54727320000000002</c:v>
                </c:pt>
                <c:pt idx="2457">
                  <c:v>-0.54644950000000003</c:v>
                </c:pt>
                <c:pt idx="2458">
                  <c:v>-0.54562259999999996</c:v>
                </c:pt>
                <c:pt idx="2459">
                  <c:v>-0.54479279999999997</c:v>
                </c:pt>
                <c:pt idx="2460">
                  <c:v>-0.5439602</c:v>
                </c:pt>
                <c:pt idx="2461">
                  <c:v>-0.54312490000000002</c:v>
                </c:pt>
                <c:pt idx="2462">
                  <c:v>-0.54228729999999958</c:v>
                </c:pt>
                <c:pt idx="2463">
                  <c:v>-0.54144729999999996</c:v>
                </c:pt>
                <c:pt idx="2464">
                  <c:v>-0.54060520000000256</c:v>
                </c:pt>
                <c:pt idx="2465">
                  <c:v>-0.53976100000000005</c:v>
                </c:pt>
                <c:pt idx="2466">
                  <c:v>-0.53891500000000003</c:v>
                </c:pt>
                <c:pt idx="2467">
                  <c:v>-0.5380671999999973</c:v>
                </c:pt>
                <c:pt idx="2468">
                  <c:v>-0.53721769999999958</c:v>
                </c:pt>
                <c:pt idx="2469">
                  <c:v>-0.53636659999999647</c:v>
                </c:pt>
                <c:pt idx="2470">
                  <c:v>-0.53551409999999766</c:v>
                </c:pt>
                <c:pt idx="2471">
                  <c:v>-0.53466009999999997</c:v>
                </c:pt>
                <c:pt idx="2472">
                  <c:v>-0.53380479999999997</c:v>
                </c:pt>
                <c:pt idx="2473">
                  <c:v>-0.53294830000000004</c:v>
                </c:pt>
                <c:pt idx="2474">
                  <c:v>-0.53209050000000002</c:v>
                </c:pt>
                <c:pt idx="2475">
                  <c:v>-0.53123189999999998</c:v>
                </c:pt>
                <c:pt idx="2476">
                  <c:v>-0.53037199999999951</c:v>
                </c:pt>
                <c:pt idx="2477">
                  <c:v>-0.52951119999999696</c:v>
                </c:pt>
                <c:pt idx="2478">
                  <c:v>-0.52864940000000304</c:v>
                </c:pt>
                <c:pt idx="2479">
                  <c:v>-0.5277866999999995</c:v>
                </c:pt>
                <c:pt idx="2480">
                  <c:v>-0.52692309999999998</c:v>
                </c:pt>
                <c:pt idx="2481">
                  <c:v>-0.52605880000000005</c:v>
                </c:pt>
                <c:pt idx="2482">
                  <c:v>-0.52519369999999999</c:v>
                </c:pt>
                <c:pt idx="2483">
                  <c:v>-0.52432780000000001</c:v>
                </c:pt>
                <c:pt idx="2484">
                  <c:v>-0.52346129999999957</c:v>
                </c:pt>
                <c:pt idx="2485">
                  <c:v>-0.52259409999999951</c:v>
                </c:pt>
                <c:pt idx="2486">
                  <c:v>-0.52172629999999998</c:v>
                </c:pt>
                <c:pt idx="2487">
                  <c:v>-0.52085780000000004</c:v>
                </c:pt>
                <c:pt idx="2488">
                  <c:v>-0.51998880000000003</c:v>
                </c:pt>
                <c:pt idx="2489">
                  <c:v>-0.5191192</c:v>
                </c:pt>
                <c:pt idx="2490">
                  <c:v>-0.51824919999999997</c:v>
                </c:pt>
                <c:pt idx="2491">
                  <c:v>-0.51737860000000002</c:v>
                </c:pt>
                <c:pt idx="2492">
                  <c:v>-0.51650749999999956</c:v>
                </c:pt>
                <c:pt idx="2493">
                  <c:v>-0.51563590000000004</c:v>
                </c:pt>
                <c:pt idx="2494">
                  <c:v>-0.514764</c:v>
                </c:pt>
                <c:pt idx="2495">
                  <c:v>-0.51389160000000256</c:v>
                </c:pt>
                <c:pt idx="2496">
                  <c:v>-0.5130188</c:v>
                </c:pt>
                <c:pt idx="2497">
                  <c:v>-0.51214550000000003</c:v>
                </c:pt>
                <c:pt idx="2498">
                  <c:v>-0.5112719999999995</c:v>
                </c:pt>
                <c:pt idx="2499">
                  <c:v>-0.51039800000000002</c:v>
                </c:pt>
                <c:pt idx="2500">
                  <c:v>-0.50952379999999731</c:v>
                </c:pt>
                <c:pt idx="2501">
                  <c:v>-0.50864920000000302</c:v>
                </c:pt>
                <c:pt idx="2502">
                  <c:v>-0.50777439999999996</c:v>
                </c:pt>
                <c:pt idx="2503">
                  <c:v>-0.50689930000000005</c:v>
                </c:pt>
                <c:pt idx="2504">
                  <c:v>-0.50602380000000002</c:v>
                </c:pt>
                <c:pt idx="2505">
                  <c:v>-0.50514809999999999</c:v>
                </c:pt>
                <c:pt idx="2506">
                  <c:v>-0.50427219999999695</c:v>
                </c:pt>
                <c:pt idx="2507">
                  <c:v>-0.50339609999999957</c:v>
                </c:pt>
                <c:pt idx="2508">
                  <c:v>-0.50251979999999696</c:v>
                </c:pt>
                <c:pt idx="2509">
                  <c:v>-0.50164330000000001</c:v>
                </c:pt>
                <c:pt idx="2510">
                  <c:v>-0.50076649999999956</c:v>
                </c:pt>
                <c:pt idx="2511">
                  <c:v>-0.49988970000000216</c:v>
                </c:pt>
                <c:pt idx="2512">
                  <c:v>-0.49901280000000175</c:v>
                </c:pt>
                <c:pt idx="2513">
                  <c:v>-0.49813560000000001</c:v>
                </c:pt>
                <c:pt idx="2514">
                  <c:v>-0.49725850000000038</c:v>
                </c:pt>
                <c:pt idx="2515">
                  <c:v>-0.49638110000000152</c:v>
                </c:pt>
                <c:pt idx="2516">
                  <c:v>-0.49550370000000032</c:v>
                </c:pt>
                <c:pt idx="2517">
                  <c:v>-0.49462630000000152</c:v>
                </c:pt>
                <c:pt idx="2518">
                  <c:v>-0.49374880000000032</c:v>
                </c:pt>
                <c:pt idx="2519">
                  <c:v>-0.49287110000000134</c:v>
                </c:pt>
                <c:pt idx="2520">
                  <c:v>-0.49199350000000008</c:v>
                </c:pt>
                <c:pt idx="2521">
                  <c:v>-0.49111600000000116</c:v>
                </c:pt>
                <c:pt idx="2522">
                  <c:v>-0.49023830000000002</c:v>
                </c:pt>
                <c:pt idx="2523">
                  <c:v>-0.48936080000000204</c:v>
                </c:pt>
                <c:pt idx="2524">
                  <c:v>-0.48848320000000134</c:v>
                </c:pt>
                <c:pt idx="2525">
                  <c:v>-0.48760570000000031</c:v>
                </c:pt>
                <c:pt idx="2526">
                  <c:v>-0.48672830000000117</c:v>
                </c:pt>
                <c:pt idx="2527">
                  <c:v>-0.48585080000000186</c:v>
                </c:pt>
                <c:pt idx="2528">
                  <c:v>-0.48497350000000117</c:v>
                </c:pt>
                <c:pt idx="2529">
                  <c:v>-0.48409630000000031</c:v>
                </c:pt>
                <c:pt idx="2530">
                  <c:v>-0.48321920000000002</c:v>
                </c:pt>
                <c:pt idx="2531">
                  <c:v>-0.48234220000000116</c:v>
                </c:pt>
                <c:pt idx="2532">
                  <c:v>-0.48146540000000032</c:v>
                </c:pt>
                <c:pt idx="2533">
                  <c:v>-0.48058860000000175</c:v>
                </c:pt>
                <c:pt idx="2534">
                  <c:v>-0.47971210000000031</c:v>
                </c:pt>
                <c:pt idx="2535">
                  <c:v>-0.47883570000000031</c:v>
                </c:pt>
                <c:pt idx="2536">
                  <c:v>-0.47795950000000031</c:v>
                </c:pt>
                <c:pt idx="2537">
                  <c:v>-0.47708340000000032</c:v>
                </c:pt>
                <c:pt idx="2538">
                  <c:v>-0.47620760000000001</c:v>
                </c:pt>
                <c:pt idx="2539">
                  <c:v>-0.47533200000000031</c:v>
                </c:pt>
                <c:pt idx="2540">
                  <c:v>-0.47445650000000122</c:v>
                </c:pt>
                <c:pt idx="2541">
                  <c:v>-0.47358130000000032</c:v>
                </c:pt>
                <c:pt idx="2542">
                  <c:v>-0.47270650000000008</c:v>
                </c:pt>
                <c:pt idx="2543">
                  <c:v>-0.47183190000000008</c:v>
                </c:pt>
                <c:pt idx="2544">
                  <c:v>-0.47095750000000008</c:v>
                </c:pt>
                <c:pt idx="2545">
                  <c:v>-0.47008340000000032</c:v>
                </c:pt>
                <c:pt idx="2546">
                  <c:v>-0.4692095</c:v>
                </c:pt>
                <c:pt idx="2547">
                  <c:v>-0.46833600000000031</c:v>
                </c:pt>
                <c:pt idx="2548">
                  <c:v>-0.46746270000000134</c:v>
                </c:pt>
                <c:pt idx="2549">
                  <c:v>-0.46658980000000116</c:v>
                </c:pt>
                <c:pt idx="2550">
                  <c:v>-0.4657172</c:v>
                </c:pt>
                <c:pt idx="2551">
                  <c:v>-0.46484500000000001</c:v>
                </c:pt>
                <c:pt idx="2552">
                  <c:v>-0.46397320000000031</c:v>
                </c:pt>
                <c:pt idx="2553">
                  <c:v>-0.46310170000000001</c:v>
                </c:pt>
                <c:pt idx="2554">
                  <c:v>-0.46223050000000004</c:v>
                </c:pt>
                <c:pt idx="2555">
                  <c:v>-0.46135980000000032</c:v>
                </c:pt>
                <c:pt idx="2556">
                  <c:v>-0.46048940000000038</c:v>
                </c:pt>
                <c:pt idx="2557">
                  <c:v>-0.45961950000000001</c:v>
                </c:pt>
                <c:pt idx="2558">
                  <c:v>-0.45874990000000004</c:v>
                </c:pt>
                <c:pt idx="2559">
                  <c:v>-0.45788090000000176</c:v>
                </c:pt>
                <c:pt idx="2560">
                  <c:v>-0.45701210000000031</c:v>
                </c:pt>
                <c:pt idx="2561">
                  <c:v>-0.45614400000000005</c:v>
                </c:pt>
                <c:pt idx="2562">
                  <c:v>-0.45527630000000002</c:v>
                </c:pt>
                <c:pt idx="2563">
                  <c:v>-0.45440900000000001</c:v>
                </c:pt>
                <c:pt idx="2564">
                  <c:v>-0.45354220000000001</c:v>
                </c:pt>
                <c:pt idx="2565">
                  <c:v>-0.45267590000000002</c:v>
                </c:pt>
                <c:pt idx="2566">
                  <c:v>-0.45181020000000038</c:v>
                </c:pt>
                <c:pt idx="2567">
                  <c:v>-0.45094500000000004</c:v>
                </c:pt>
                <c:pt idx="2568">
                  <c:v>-0.45008030000000032</c:v>
                </c:pt>
                <c:pt idx="2569">
                  <c:v>-0.44921610000000001</c:v>
                </c:pt>
                <c:pt idx="2570">
                  <c:v>-0.44835250000000032</c:v>
                </c:pt>
                <c:pt idx="2571">
                  <c:v>-0.44748940000000031</c:v>
                </c:pt>
                <c:pt idx="2572">
                  <c:v>-0.446627</c:v>
                </c:pt>
                <c:pt idx="2573">
                  <c:v>-0.44576510000000003</c:v>
                </c:pt>
                <c:pt idx="2574">
                  <c:v>-0.44490380000000002</c:v>
                </c:pt>
                <c:pt idx="2575">
                  <c:v>-0.44404299999999997</c:v>
                </c:pt>
                <c:pt idx="2576">
                  <c:v>-0.44318290000000032</c:v>
                </c:pt>
                <c:pt idx="2577">
                  <c:v>-0.44232340000000031</c:v>
                </c:pt>
                <c:pt idx="2578">
                  <c:v>-0.44146450000000031</c:v>
                </c:pt>
                <c:pt idx="2579">
                  <c:v>-0.44060630000000001</c:v>
                </c:pt>
                <c:pt idx="2580">
                  <c:v>-0.43974880000000038</c:v>
                </c:pt>
                <c:pt idx="2581">
                  <c:v>-0.43889190000000117</c:v>
                </c:pt>
                <c:pt idx="2582">
                  <c:v>-0.43803570000000008</c:v>
                </c:pt>
                <c:pt idx="2583">
                  <c:v>-0.43718010000000151</c:v>
                </c:pt>
                <c:pt idx="2584">
                  <c:v>-0.43632520000000152</c:v>
                </c:pt>
                <c:pt idx="2585">
                  <c:v>-0.43547100000000116</c:v>
                </c:pt>
                <c:pt idx="2586">
                  <c:v>-0.43461750000000032</c:v>
                </c:pt>
                <c:pt idx="2587">
                  <c:v>-0.43376480000000134</c:v>
                </c:pt>
                <c:pt idx="2588">
                  <c:v>-0.43291280000000215</c:v>
                </c:pt>
                <c:pt idx="2589">
                  <c:v>-0.43206140000000032</c:v>
                </c:pt>
                <c:pt idx="2590">
                  <c:v>-0.43121080000000134</c:v>
                </c:pt>
                <c:pt idx="2591">
                  <c:v>-0.43036100000000038</c:v>
                </c:pt>
                <c:pt idx="2592">
                  <c:v>-0.42951190000000117</c:v>
                </c:pt>
                <c:pt idx="2593">
                  <c:v>-0.42866370000000031</c:v>
                </c:pt>
                <c:pt idx="2594">
                  <c:v>-0.42781620000000176</c:v>
                </c:pt>
                <c:pt idx="2595">
                  <c:v>-0.42696940000000116</c:v>
                </c:pt>
                <c:pt idx="2596">
                  <c:v>-0.42612350000000032</c:v>
                </c:pt>
                <c:pt idx="2597">
                  <c:v>-0.42527840000000117</c:v>
                </c:pt>
                <c:pt idx="2598">
                  <c:v>-0.42443400000000031</c:v>
                </c:pt>
                <c:pt idx="2599">
                  <c:v>-0.42359060000000032</c:v>
                </c:pt>
                <c:pt idx="2600">
                  <c:v>-0.42274790000000001</c:v>
                </c:pt>
                <c:pt idx="2601">
                  <c:v>-0.42190610000000134</c:v>
                </c:pt>
                <c:pt idx="2602">
                  <c:v>-0.42106520000000008</c:v>
                </c:pt>
                <c:pt idx="2603">
                  <c:v>-0.42022510000000002</c:v>
                </c:pt>
                <c:pt idx="2604">
                  <c:v>-0.41938590000000175</c:v>
                </c:pt>
                <c:pt idx="2605">
                  <c:v>-0.41854760000000002</c:v>
                </c:pt>
                <c:pt idx="2606">
                  <c:v>-0.41771020000000031</c:v>
                </c:pt>
                <c:pt idx="2607">
                  <c:v>-0.41687370000000135</c:v>
                </c:pt>
                <c:pt idx="2608">
                  <c:v>-0.41603800000000002</c:v>
                </c:pt>
                <c:pt idx="2609">
                  <c:v>-0.4152034</c:v>
                </c:pt>
                <c:pt idx="2610">
                  <c:v>-0.41436960000000134</c:v>
                </c:pt>
                <c:pt idx="2611">
                  <c:v>-0.41353680000000032</c:v>
                </c:pt>
                <c:pt idx="2612">
                  <c:v>-0.41270490000000032</c:v>
                </c:pt>
                <c:pt idx="2613">
                  <c:v>-0.41187400000000152</c:v>
                </c:pt>
                <c:pt idx="2614">
                  <c:v>-0.41104410000000002</c:v>
                </c:pt>
                <c:pt idx="2615">
                  <c:v>-0.410215</c:v>
                </c:pt>
                <c:pt idx="2616">
                  <c:v>-0.40938710000000134</c:v>
                </c:pt>
                <c:pt idx="2617">
                  <c:v>-0.40856010000000031</c:v>
                </c:pt>
                <c:pt idx="2618">
                  <c:v>-0.40773400000000004</c:v>
                </c:pt>
                <c:pt idx="2619">
                  <c:v>-0.40690900000000002</c:v>
                </c:pt>
                <c:pt idx="2620">
                  <c:v>-0.40608500000000008</c:v>
                </c:pt>
                <c:pt idx="2621">
                  <c:v>-0.40526200000000001</c:v>
                </c:pt>
                <c:pt idx="2622">
                  <c:v>-0.40444020000000008</c:v>
                </c:pt>
                <c:pt idx="2623">
                  <c:v>-0.40361920000000001</c:v>
                </c:pt>
                <c:pt idx="2624">
                  <c:v>-0.40279939999999997</c:v>
                </c:pt>
                <c:pt idx="2625">
                  <c:v>-0.40198060000000152</c:v>
                </c:pt>
                <c:pt idx="2626">
                  <c:v>-0.40116290000000032</c:v>
                </c:pt>
                <c:pt idx="2627">
                  <c:v>-0.40034630000000032</c:v>
                </c:pt>
                <c:pt idx="2628">
                  <c:v>-0.39953070000000152</c:v>
                </c:pt>
                <c:pt idx="2629">
                  <c:v>-0.39871620000000152</c:v>
                </c:pt>
                <c:pt idx="2630">
                  <c:v>-0.3979029000000025</c:v>
                </c:pt>
                <c:pt idx="2631">
                  <c:v>-0.39709060000000151</c:v>
                </c:pt>
                <c:pt idx="2632">
                  <c:v>-0.39627950000000134</c:v>
                </c:pt>
                <c:pt idx="2633">
                  <c:v>-0.39546950000000175</c:v>
                </c:pt>
                <c:pt idx="2634">
                  <c:v>-0.39466070000000175</c:v>
                </c:pt>
                <c:pt idx="2635">
                  <c:v>-0.39385290000000261</c:v>
                </c:pt>
                <c:pt idx="2636">
                  <c:v>-0.39304630000000151</c:v>
                </c:pt>
                <c:pt idx="2637">
                  <c:v>-0.39224090000000128</c:v>
                </c:pt>
                <c:pt idx="2638">
                  <c:v>-0.39143680000000175</c:v>
                </c:pt>
                <c:pt idx="2639">
                  <c:v>-0.39063380000000031</c:v>
                </c:pt>
                <c:pt idx="2640">
                  <c:v>-0.38983190000000134</c:v>
                </c:pt>
                <c:pt idx="2641">
                  <c:v>-0.38903120000000002</c:v>
                </c:pt>
                <c:pt idx="2642">
                  <c:v>-0.38823180000000002</c:v>
                </c:pt>
                <c:pt idx="2643">
                  <c:v>-0.38743360000000032</c:v>
                </c:pt>
                <c:pt idx="2644">
                  <c:v>-0.38663660000000116</c:v>
                </c:pt>
                <c:pt idx="2645">
                  <c:v>-0.38584080000000204</c:v>
                </c:pt>
                <c:pt idx="2646">
                  <c:v>-0.38504630000000134</c:v>
                </c:pt>
                <c:pt idx="2647">
                  <c:v>-0.38425300000000001</c:v>
                </c:pt>
                <c:pt idx="2648">
                  <c:v>-0.38346100000000038</c:v>
                </c:pt>
                <c:pt idx="2649">
                  <c:v>-0.38267030000000152</c:v>
                </c:pt>
                <c:pt idx="2650">
                  <c:v>-0.38188080000000263</c:v>
                </c:pt>
                <c:pt idx="2651">
                  <c:v>-0.38109260000000128</c:v>
                </c:pt>
                <c:pt idx="2652">
                  <c:v>-0.38030580000000186</c:v>
                </c:pt>
                <c:pt idx="2653">
                  <c:v>-0.37952010000000186</c:v>
                </c:pt>
                <c:pt idx="2654">
                  <c:v>-0.37873590000000001</c:v>
                </c:pt>
                <c:pt idx="2655">
                  <c:v>-0.37795290000000176</c:v>
                </c:pt>
                <c:pt idx="2656">
                  <c:v>-0.37717130000000032</c:v>
                </c:pt>
                <c:pt idx="2657">
                  <c:v>-0.37639110000000031</c:v>
                </c:pt>
                <c:pt idx="2658">
                  <c:v>-0.37561210000000134</c:v>
                </c:pt>
                <c:pt idx="2659">
                  <c:v>-0.37483450000000151</c:v>
                </c:pt>
                <c:pt idx="2660">
                  <c:v>-0.37405830000000134</c:v>
                </c:pt>
                <c:pt idx="2661">
                  <c:v>-0.37328350000000032</c:v>
                </c:pt>
                <c:pt idx="2662">
                  <c:v>-0.37251000000000134</c:v>
                </c:pt>
                <c:pt idx="2663">
                  <c:v>-0.37173800000000001</c:v>
                </c:pt>
                <c:pt idx="2664">
                  <c:v>-0.37096730000000117</c:v>
                </c:pt>
                <c:pt idx="2665">
                  <c:v>-0.37019800000000008</c:v>
                </c:pt>
                <c:pt idx="2666">
                  <c:v>-0.36943020000000032</c:v>
                </c:pt>
                <c:pt idx="2667">
                  <c:v>-0.36866380000000032</c:v>
                </c:pt>
                <c:pt idx="2668">
                  <c:v>-0.36789880000000175</c:v>
                </c:pt>
                <c:pt idx="2669">
                  <c:v>-0.36713520000000005</c:v>
                </c:pt>
                <c:pt idx="2670">
                  <c:v>-0.36637320000000134</c:v>
                </c:pt>
                <c:pt idx="2671">
                  <c:v>-0.36561250000000134</c:v>
                </c:pt>
                <c:pt idx="2672">
                  <c:v>-0.36485340000000038</c:v>
                </c:pt>
                <c:pt idx="2673">
                  <c:v>-0.36409570000000002</c:v>
                </c:pt>
                <c:pt idx="2674">
                  <c:v>-0.36333950000000031</c:v>
                </c:pt>
                <c:pt idx="2675">
                  <c:v>-0.36258490000000215</c:v>
                </c:pt>
                <c:pt idx="2676">
                  <c:v>-0.36183180000000031</c:v>
                </c:pt>
                <c:pt idx="2677">
                  <c:v>-0.36108010000000151</c:v>
                </c:pt>
                <c:pt idx="2678">
                  <c:v>-0.36033000000000032</c:v>
                </c:pt>
                <c:pt idx="2679">
                  <c:v>-0.35958140000000038</c:v>
                </c:pt>
                <c:pt idx="2680">
                  <c:v>-0.35883440000000116</c:v>
                </c:pt>
                <c:pt idx="2681">
                  <c:v>-0.35808890000000215</c:v>
                </c:pt>
                <c:pt idx="2682">
                  <c:v>-0.35734500000000002</c:v>
                </c:pt>
                <c:pt idx="2683">
                  <c:v>-0.35660270000000038</c:v>
                </c:pt>
                <c:pt idx="2684">
                  <c:v>-0.35586190000000134</c:v>
                </c:pt>
                <c:pt idx="2685">
                  <c:v>-0.35512270000000135</c:v>
                </c:pt>
                <c:pt idx="2686">
                  <c:v>-0.35438520000000134</c:v>
                </c:pt>
                <c:pt idx="2687">
                  <c:v>-0.3536492</c:v>
                </c:pt>
                <c:pt idx="2688">
                  <c:v>-0.35291490000000175</c:v>
                </c:pt>
                <c:pt idx="2689">
                  <c:v>-0.35218230000000128</c:v>
                </c:pt>
                <c:pt idx="2690">
                  <c:v>-0.35145120000000002</c:v>
                </c:pt>
                <c:pt idx="2691">
                  <c:v>-0.35072180000000008</c:v>
                </c:pt>
                <c:pt idx="2692">
                  <c:v>-0.34999410000000031</c:v>
                </c:pt>
                <c:pt idx="2693">
                  <c:v>-0.34926800000000002</c:v>
                </c:pt>
                <c:pt idx="2694">
                  <c:v>-0.34854370000000001</c:v>
                </c:pt>
                <c:pt idx="2695">
                  <c:v>-0.34782100000000032</c:v>
                </c:pt>
                <c:pt idx="2696">
                  <c:v>-0.34710000000000002</c:v>
                </c:pt>
                <c:pt idx="2697">
                  <c:v>-0.34638080000000215</c:v>
                </c:pt>
                <c:pt idx="2698">
                  <c:v>-0.3456632</c:v>
                </c:pt>
                <c:pt idx="2699">
                  <c:v>-0.34494750000000002</c:v>
                </c:pt>
                <c:pt idx="2700">
                  <c:v>-0.34423339999999997</c:v>
                </c:pt>
                <c:pt idx="2701">
                  <c:v>-0.34352110000000002</c:v>
                </c:pt>
                <c:pt idx="2702">
                  <c:v>-0.34281050000000152</c:v>
                </c:pt>
                <c:pt idx="2703">
                  <c:v>-0.34210180000000001</c:v>
                </c:pt>
                <c:pt idx="2704">
                  <c:v>-0.34139480000000116</c:v>
                </c:pt>
                <c:pt idx="2705">
                  <c:v>-0.34068970000000032</c:v>
                </c:pt>
                <c:pt idx="2706">
                  <c:v>-0.33998640000000263</c:v>
                </c:pt>
                <c:pt idx="2707">
                  <c:v>-0.33928480000000227</c:v>
                </c:pt>
                <c:pt idx="2708">
                  <c:v>-0.33858510000000186</c:v>
                </c:pt>
                <c:pt idx="2709">
                  <c:v>-0.33788730000000233</c:v>
                </c:pt>
                <c:pt idx="2710">
                  <c:v>-0.33719130000000008</c:v>
                </c:pt>
                <c:pt idx="2711">
                  <c:v>-0.33649720000000038</c:v>
                </c:pt>
                <c:pt idx="2712">
                  <c:v>-0.33580490000000268</c:v>
                </c:pt>
                <c:pt idx="2713">
                  <c:v>-0.33511460000000204</c:v>
                </c:pt>
                <c:pt idx="2714">
                  <c:v>-0.33442620000000262</c:v>
                </c:pt>
                <c:pt idx="2715">
                  <c:v>-0.33373970000000008</c:v>
                </c:pt>
                <c:pt idx="2716">
                  <c:v>-0.33305500000000032</c:v>
                </c:pt>
                <c:pt idx="2717">
                  <c:v>-0.33237240000000262</c:v>
                </c:pt>
                <c:pt idx="2718">
                  <c:v>-0.33169170000000031</c:v>
                </c:pt>
                <c:pt idx="2719">
                  <c:v>-0.33101300000000117</c:v>
                </c:pt>
                <c:pt idx="2720">
                  <c:v>-0.33033630000000186</c:v>
                </c:pt>
                <c:pt idx="2721">
                  <c:v>-0.32966150000000038</c:v>
                </c:pt>
                <c:pt idx="2722">
                  <c:v>-0.32898880000000269</c:v>
                </c:pt>
                <c:pt idx="2723">
                  <c:v>-0.32831810000000233</c:v>
                </c:pt>
                <c:pt idx="2724">
                  <c:v>-0.32764940000000031</c:v>
                </c:pt>
                <c:pt idx="2725">
                  <c:v>-0.32698290000000263</c:v>
                </c:pt>
                <c:pt idx="2726">
                  <c:v>-0.32631830000000261</c:v>
                </c:pt>
                <c:pt idx="2727">
                  <c:v>-0.32565580000000038</c:v>
                </c:pt>
                <c:pt idx="2728">
                  <c:v>-0.32499540000000032</c:v>
                </c:pt>
                <c:pt idx="2729">
                  <c:v>-0.32433710000000032</c:v>
                </c:pt>
                <c:pt idx="2730">
                  <c:v>-0.32368090000000216</c:v>
                </c:pt>
                <c:pt idx="2731">
                  <c:v>-0.32302690000000261</c:v>
                </c:pt>
                <c:pt idx="2732">
                  <c:v>-0.32237500000000152</c:v>
                </c:pt>
                <c:pt idx="2733">
                  <c:v>-0.32172530000000032</c:v>
                </c:pt>
                <c:pt idx="2734">
                  <c:v>-0.32107780000000152</c:v>
                </c:pt>
                <c:pt idx="2735">
                  <c:v>-0.32043250000000134</c:v>
                </c:pt>
                <c:pt idx="2736">
                  <c:v>-0.31978940000000117</c:v>
                </c:pt>
                <c:pt idx="2737">
                  <c:v>-0.31914850000000117</c:v>
                </c:pt>
                <c:pt idx="2738">
                  <c:v>-0.31850980000000134</c:v>
                </c:pt>
                <c:pt idx="2739">
                  <c:v>-0.31787350000000175</c:v>
                </c:pt>
                <c:pt idx="2740">
                  <c:v>-0.3172394</c:v>
                </c:pt>
                <c:pt idx="2741">
                  <c:v>-0.31660760000000032</c:v>
                </c:pt>
                <c:pt idx="2742">
                  <c:v>-0.31597810000000204</c:v>
                </c:pt>
                <c:pt idx="2743">
                  <c:v>-0.31535100000000038</c:v>
                </c:pt>
                <c:pt idx="2744">
                  <c:v>-0.31472620000000134</c:v>
                </c:pt>
                <c:pt idx="2745">
                  <c:v>-0.31410380000000032</c:v>
                </c:pt>
                <c:pt idx="2746">
                  <c:v>-0.31348380000000176</c:v>
                </c:pt>
                <c:pt idx="2747">
                  <c:v>-0.31286620000000204</c:v>
                </c:pt>
                <c:pt idx="2748">
                  <c:v>-0.312251</c:v>
                </c:pt>
                <c:pt idx="2749">
                  <c:v>-0.31163820000000031</c:v>
                </c:pt>
                <c:pt idx="2750">
                  <c:v>-0.31102800000000186</c:v>
                </c:pt>
                <c:pt idx="2751">
                  <c:v>-0.31042010000000175</c:v>
                </c:pt>
                <c:pt idx="2752">
                  <c:v>-0.30981490000000256</c:v>
                </c:pt>
                <c:pt idx="2753">
                  <c:v>-0.30921210000000032</c:v>
                </c:pt>
                <c:pt idx="2754">
                  <c:v>-0.30861190000000038</c:v>
                </c:pt>
                <c:pt idx="2755">
                  <c:v>-0.30801430000000152</c:v>
                </c:pt>
                <c:pt idx="2756">
                  <c:v>-0.30741930000000134</c:v>
                </c:pt>
                <c:pt idx="2757">
                  <c:v>-0.30682690000000262</c:v>
                </c:pt>
                <c:pt idx="2758">
                  <c:v>-0.30623709999999998</c:v>
                </c:pt>
                <c:pt idx="2759">
                  <c:v>-0.30565000000000031</c:v>
                </c:pt>
                <c:pt idx="2760">
                  <c:v>-0.30506560000000038</c:v>
                </c:pt>
                <c:pt idx="2761">
                  <c:v>-0.30448380000000186</c:v>
                </c:pt>
                <c:pt idx="2762">
                  <c:v>-0.30390490000000175</c:v>
                </c:pt>
                <c:pt idx="2763">
                  <c:v>-0.30332870000000262</c:v>
                </c:pt>
                <c:pt idx="2764">
                  <c:v>-0.3027552</c:v>
                </c:pt>
                <c:pt idx="2765">
                  <c:v>-0.30218460000000164</c:v>
                </c:pt>
                <c:pt idx="2766">
                  <c:v>-0.30161680000000152</c:v>
                </c:pt>
                <c:pt idx="2767">
                  <c:v>-0.30105190000000032</c:v>
                </c:pt>
                <c:pt idx="2768">
                  <c:v>-0.30048980000000175</c:v>
                </c:pt>
                <c:pt idx="2769">
                  <c:v>-0.29993070000000038</c:v>
                </c:pt>
                <c:pt idx="2770">
                  <c:v>-0.29937460000000216</c:v>
                </c:pt>
                <c:pt idx="2771">
                  <c:v>-0.29882130000000134</c:v>
                </c:pt>
                <c:pt idx="2772">
                  <c:v>-0.29827120000000001</c:v>
                </c:pt>
                <c:pt idx="2773">
                  <c:v>-0.29772400000000032</c:v>
                </c:pt>
                <c:pt idx="2774">
                  <c:v>-0.29717990000000116</c:v>
                </c:pt>
                <c:pt idx="2775">
                  <c:v>-0.29663890000000032</c:v>
                </c:pt>
                <c:pt idx="2776">
                  <c:v>-0.296101</c:v>
                </c:pt>
                <c:pt idx="2777">
                  <c:v>-0.29556630000000134</c:v>
                </c:pt>
                <c:pt idx="2778">
                  <c:v>-0.29503470000000032</c:v>
                </c:pt>
                <c:pt idx="2779">
                  <c:v>-0.29450650000000134</c:v>
                </c:pt>
                <c:pt idx="2780">
                  <c:v>-0.29398140000000134</c:v>
                </c:pt>
                <c:pt idx="2781">
                  <c:v>-0.29345960000000032</c:v>
                </c:pt>
                <c:pt idx="2782">
                  <c:v>-0.29294120000000001</c:v>
                </c:pt>
                <c:pt idx="2783">
                  <c:v>-0.29242600000000152</c:v>
                </c:pt>
                <c:pt idx="2784">
                  <c:v>-0.29191430000000151</c:v>
                </c:pt>
                <c:pt idx="2785">
                  <c:v>-0.29140610000000117</c:v>
                </c:pt>
                <c:pt idx="2786">
                  <c:v>-0.29090130000000008</c:v>
                </c:pt>
                <c:pt idx="2787">
                  <c:v>-0.29040000000000032</c:v>
                </c:pt>
                <c:pt idx="2788">
                  <c:v>-0.28990220000000116</c:v>
                </c:pt>
                <c:pt idx="2789">
                  <c:v>-0.28940810000000117</c:v>
                </c:pt>
                <c:pt idx="2790">
                  <c:v>-0.28891750000000038</c:v>
                </c:pt>
                <c:pt idx="2791">
                  <c:v>-0.28843070000000032</c:v>
                </c:pt>
                <c:pt idx="2792">
                  <c:v>-0.28794750000000002</c:v>
                </c:pt>
                <c:pt idx="2793">
                  <c:v>-0.28746800000000117</c:v>
                </c:pt>
                <c:pt idx="2794">
                  <c:v>-0.28699240000000031</c:v>
                </c:pt>
                <c:pt idx="2795">
                  <c:v>-0.2865206000000014</c:v>
                </c:pt>
                <c:pt idx="2796">
                  <c:v>-0.28605260000000032</c:v>
                </c:pt>
                <c:pt idx="2797">
                  <c:v>-0.28558860000000164</c:v>
                </c:pt>
                <c:pt idx="2798">
                  <c:v>-0.28512850000000134</c:v>
                </c:pt>
                <c:pt idx="2799">
                  <c:v>-0.28467250000000038</c:v>
                </c:pt>
                <c:pt idx="2800">
                  <c:v>-0.28422050000000032</c:v>
                </c:pt>
                <c:pt idx="2801">
                  <c:v>-0.28377260000000032</c:v>
                </c:pt>
                <c:pt idx="2802">
                  <c:v>-0.28332890000000216</c:v>
                </c:pt>
                <c:pt idx="2803">
                  <c:v>-0.28288940000000135</c:v>
                </c:pt>
                <c:pt idx="2804">
                  <c:v>-0.28245410000000032</c:v>
                </c:pt>
                <c:pt idx="2805">
                  <c:v>-0.28202320000000008</c:v>
                </c:pt>
                <c:pt idx="2806">
                  <c:v>-0.28159650000000008</c:v>
                </c:pt>
                <c:pt idx="2807">
                  <c:v>-0.28117440000000032</c:v>
                </c:pt>
                <c:pt idx="2808">
                  <c:v>-0.28075660000000002</c:v>
                </c:pt>
                <c:pt idx="2809">
                  <c:v>-0.28034340000000002</c:v>
                </c:pt>
                <c:pt idx="2810">
                  <c:v>-0.27993470000000031</c:v>
                </c:pt>
                <c:pt idx="2811">
                  <c:v>-0.27953060000000002</c:v>
                </c:pt>
                <c:pt idx="2812">
                  <c:v>-0.27913139999999997</c:v>
                </c:pt>
                <c:pt idx="2813">
                  <c:v>-0.2787367</c:v>
                </c:pt>
                <c:pt idx="2814">
                  <c:v>-0.27834690000000134</c:v>
                </c:pt>
                <c:pt idx="2815">
                  <c:v>-0.27796200000000032</c:v>
                </c:pt>
                <c:pt idx="2816">
                  <c:v>-0.27758200000000038</c:v>
                </c:pt>
                <c:pt idx="2817">
                  <c:v>-0.27720690000000031</c:v>
                </c:pt>
                <c:pt idx="2818">
                  <c:v>-0.27683690000000116</c:v>
                </c:pt>
                <c:pt idx="2819">
                  <c:v>-0.27647200000000038</c:v>
                </c:pt>
                <c:pt idx="2820">
                  <c:v>-0.27611230000000031</c:v>
                </c:pt>
                <c:pt idx="2821">
                  <c:v>-0.2757578</c:v>
                </c:pt>
                <c:pt idx="2822">
                  <c:v>-0.27540870000000134</c:v>
                </c:pt>
                <c:pt idx="2823">
                  <c:v>-0.27506480000000116</c:v>
                </c:pt>
                <c:pt idx="2824">
                  <c:v>-0.27472640000000031</c:v>
                </c:pt>
                <c:pt idx="2825">
                  <c:v>-0.27439350000000001</c:v>
                </c:pt>
                <c:pt idx="2826">
                  <c:v>-0.27406620000000032</c:v>
                </c:pt>
                <c:pt idx="2827">
                  <c:v>-0.2737445</c:v>
                </c:pt>
                <c:pt idx="2828">
                  <c:v>-0.27342860000000152</c:v>
                </c:pt>
                <c:pt idx="2829">
                  <c:v>-0.27311830000000031</c:v>
                </c:pt>
                <c:pt idx="2830">
                  <c:v>-0.27281400000000117</c:v>
                </c:pt>
                <c:pt idx="2831">
                  <c:v>-0.27251560000000002</c:v>
                </c:pt>
                <c:pt idx="2832">
                  <c:v>-0.2722232</c:v>
                </c:pt>
                <c:pt idx="2833">
                  <c:v>-0.27193680000000031</c:v>
                </c:pt>
                <c:pt idx="2834">
                  <c:v>-0.27165670000000008</c:v>
                </c:pt>
                <c:pt idx="2835">
                  <c:v>-0.27138270000000175</c:v>
                </c:pt>
                <c:pt idx="2836">
                  <c:v>-0.27111500000000011</c:v>
                </c:pt>
                <c:pt idx="2837">
                  <c:v>-0.27085380000000031</c:v>
                </c:pt>
                <c:pt idx="2838">
                  <c:v>-0.27059890000000031</c:v>
                </c:pt>
                <c:pt idx="2839">
                  <c:v>-0.27035070000000117</c:v>
                </c:pt>
                <c:pt idx="2840">
                  <c:v>-0.2701090000000001</c:v>
                </c:pt>
                <c:pt idx="2841">
                  <c:v>-0.26987410000000134</c:v>
                </c:pt>
                <c:pt idx="2842">
                  <c:v>-0.26964590000000005</c:v>
                </c:pt>
                <c:pt idx="2843">
                  <c:v>-0.2694246000000014</c:v>
                </c:pt>
                <c:pt idx="2844">
                  <c:v>-0.26921020000000001</c:v>
                </c:pt>
                <c:pt idx="2845">
                  <c:v>-0.2690030000000001</c:v>
                </c:pt>
                <c:pt idx="2846">
                  <c:v>-0.26880270000000134</c:v>
                </c:pt>
                <c:pt idx="2847">
                  <c:v>-0.26860980000000001</c:v>
                </c:pt>
                <c:pt idx="2848">
                  <c:v>-0.26842400000000038</c:v>
                </c:pt>
                <c:pt idx="2849">
                  <c:v>-0.26824569999999998</c:v>
                </c:pt>
                <c:pt idx="2850">
                  <c:v>-0.26807480000000117</c:v>
                </c:pt>
                <c:pt idx="2851">
                  <c:v>-0.26791140000000002</c:v>
                </c:pt>
                <c:pt idx="2852">
                  <c:v>-0.26775570000000004</c:v>
                </c:pt>
                <c:pt idx="2853">
                  <c:v>-0.2676076</c:v>
                </c:pt>
                <c:pt idx="2854">
                  <c:v>-0.26746740000000002</c:v>
                </c:pt>
                <c:pt idx="2855">
                  <c:v>-0.26733510000000005</c:v>
                </c:pt>
                <c:pt idx="2856">
                  <c:v>-0.26721070000000002</c:v>
                </c:pt>
                <c:pt idx="2857">
                  <c:v>-0.26709440000000001</c:v>
                </c:pt>
                <c:pt idx="2858">
                  <c:v>-0.26698630000000134</c:v>
                </c:pt>
                <c:pt idx="2859">
                  <c:v>-0.26688640000000152</c:v>
                </c:pt>
                <c:pt idx="2860">
                  <c:v>-0.2667948</c:v>
                </c:pt>
                <c:pt idx="2861">
                  <c:v>-0.26671160000000005</c:v>
                </c:pt>
                <c:pt idx="2862">
                  <c:v>-0.26663690000000001</c:v>
                </c:pt>
                <c:pt idx="2863">
                  <c:v>-0.26657090000000117</c:v>
                </c:pt>
                <c:pt idx="2864">
                  <c:v>-0.26651340000000001</c:v>
                </c:pt>
                <c:pt idx="2865">
                  <c:v>-0.26646470000000116</c:v>
                </c:pt>
                <c:pt idx="2866">
                  <c:v>-0.26642490000000152</c:v>
                </c:pt>
                <c:pt idx="2867">
                  <c:v>-0.26639400000000002</c:v>
                </c:pt>
                <c:pt idx="2868">
                  <c:v>-0.26637210000000117</c:v>
                </c:pt>
                <c:pt idx="2869">
                  <c:v>-0.26635930000000002</c:v>
                </c:pt>
                <c:pt idx="2870">
                  <c:v>-0.26635560000000008</c:v>
                </c:pt>
                <c:pt idx="2871">
                  <c:v>-0.26636120000000002</c:v>
                </c:pt>
                <c:pt idx="2872">
                  <c:v>-0.26637620000000134</c:v>
                </c:pt>
                <c:pt idx="2873">
                  <c:v>-0.26640060000000032</c:v>
                </c:pt>
                <c:pt idx="2874">
                  <c:v>-0.26643440000000002</c:v>
                </c:pt>
                <c:pt idx="2875">
                  <c:v>-0.26647790000000032</c:v>
                </c:pt>
                <c:pt idx="2876">
                  <c:v>-0.26653090000000002</c:v>
                </c:pt>
                <c:pt idx="2877">
                  <c:v>-0.26659370000000004</c:v>
                </c:pt>
                <c:pt idx="2878">
                  <c:v>-0.26666630000000002</c:v>
                </c:pt>
                <c:pt idx="2879">
                  <c:v>-0.26674870000000001</c:v>
                </c:pt>
                <c:pt idx="2880">
                  <c:v>-0.2668411</c:v>
                </c:pt>
                <c:pt idx="2881">
                  <c:v>-0.2669434</c:v>
                </c:pt>
                <c:pt idx="2882">
                  <c:v>-0.26705580000000001</c:v>
                </c:pt>
                <c:pt idx="2883">
                  <c:v>-0.26717840000000032</c:v>
                </c:pt>
                <c:pt idx="2884">
                  <c:v>-0.26731110000000002</c:v>
                </c:pt>
                <c:pt idx="2885">
                  <c:v>-0.26745410000000008</c:v>
                </c:pt>
                <c:pt idx="2886">
                  <c:v>-0.26760730000000005</c:v>
                </c:pt>
                <c:pt idx="2887">
                  <c:v>-0.26777090000000031</c:v>
                </c:pt>
                <c:pt idx="2888">
                  <c:v>-0.26794490000000032</c:v>
                </c:pt>
                <c:pt idx="2889">
                  <c:v>-0.26812940000000002</c:v>
                </c:pt>
                <c:pt idx="2890">
                  <c:v>-0.26832430000000151</c:v>
                </c:pt>
                <c:pt idx="2891">
                  <c:v>-0.26852980000000032</c:v>
                </c:pt>
                <c:pt idx="2892">
                  <c:v>-0.26874579999999998</c:v>
                </c:pt>
                <c:pt idx="2893">
                  <c:v>-0.26897250000000122</c:v>
                </c:pt>
                <c:pt idx="2894">
                  <c:v>-0.2692097</c:v>
                </c:pt>
                <c:pt idx="2895">
                  <c:v>-0.26945770000000002</c:v>
                </c:pt>
                <c:pt idx="2896">
                  <c:v>-0.26971630000000002</c:v>
                </c:pt>
                <c:pt idx="2897">
                  <c:v>-0.26998560000000038</c:v>
                </c:pt>
                <c:pt idx="2898">
                  <c:v>-0.27026560000000005</c:v>
                </c:pt>
                <c:pt idx="2899">
                  <c:v>-0.27055640000000031</c:v>
                </c:pt>
                <c:pt idx="2900">
                  <c:v>-0.27085790000000032</c:v>
                </c:pt>
                <c:pt idx="2901">
                  <c:v>-0.27117010000000008</c:v>
                </c:pt>
                <c:pt idx="2902">
                  <c:v>-0.27149310000000004</c:v>
                </c:pt>
                <c:pt idx="2903">
                  <c:v>-0.27182680000000176</c:v>
                </c:pt>
                <c:pt idx="2904">
                  <c:v>-0.2721713</c:v>
                </c:pt>
                <c:pt idx="2905">
                  <c:v>-0.27252640000000117</c:v>
                </c:pt>
                <c:pt idx="2906">
                  <c:v>-0.27289230000000031</c:v>
                </c:pt>
                <c:pt idx="2907">
                  <c:v>-0.27326880000000031</c:v>
                </c:pt>
                <c:pt idx="2908">
                  <c:v>-0.27365590000000001</c:v>
                </c:pt>
                <c:pt idx="2909">
                  <c:v>-0.27405370000000001</c:v>
                </c:pt>
                <c:pt idx="2910">
                  <c:v>-0.27446200000000032</c:v>
                </c:pt>
                <c:pt idx="2911">
                  <c:v>-0.27488090000000204</c:v>
                </c:pt>
                <c:pt idx="2912">
                  <c:v>-0.27531020000000134</c:v>
                </c:pt>
                <c:pt idx="2913">
                  <c:v>-0.27575</c:v>
                </c:pt>
                <c:pt idx="2914">
                  <c:v>-0.2762</c:v>
                </c:pt>
                <c:pt idx="2915">
                  <c:v>-0.27666040000000008</c:v>
                </c:pt>
                <c:pt idx="2916">
                  <c:v>-0.27713099999999996</c:v>
                </c:pt>
                <c:pt idx="2917">
                  <c:v>-0.27761180000000002</c:v>
                </c:pt>
                <c:pt idx="2918">
                  <c:v>-0.27810250000000031</c:v>
                </c:pt>
                <c:pt idx="2919">
                  <c:v>-0.2786033</c:v>
                </c:pt>
                <c:pt idx="2920">
                  <c:v>-0.27911400000000008</c:v>
                </c:pt>
                <c:pt idx="2921">
                  <c:v>-0.27963440000000001</c:v>
                </c:pt>
                <c:pt idx="2922">
                  <c:v>-0.28016450000000032</c:v>
                </c:pt>
                <c:pt idx="2923">
                  <c:v>-0.28070420000000001</c:v>
                </c:pt>
                <c:pt idx="2924">
                  <c:v>-0.28125340000000004</c:v>
                </c:pt>
                <c:pt idx="2925">
                  <c:v>-0.28181190000000134</c:v>
                </c:pt>
                <c:pt idx="2926">
                  <c:v>-0.28237950000000134</c:v>
                </c:pt>
                <c:pt idx="2927">
                  <c:v>-0.28295630000000038</c:v>
                </c:pt>
                <c:pt idx="2928">
                  <c:v>-0.28354200000000002</c:v>
                </c:pt>
                <c:pt idx="2929">
                  <c:v>-0.28413640000000001</c:v>
                </c:pt>
                <c:pt idx="2930">
                  <c:v>-0.28473959999999998</c:v>
                </c:pt>
                <c:pt idx="2931">
                  <c:v>-0.28535120000000008</c:v>
                </c:pt>
                <c:pt idx="2932">
                  <c:v>-0.28597120000000031</c:v>
                </c:pt>
                <c:pt idx="2933">
                  <c:v>-0.2865993</c:v>
                </c:pt>
                <c:pt idx="2934">
                  <c:v>-0.28723539999999997</c:v>
                </c:pt>
                <c:pt idx="2935">
                  <c:v>-0.28787940000000134</c:v>
                </c:pt>
                <c:pt idx="2936">
                  <c:v>-0.28853109999999998</c:v>
                </c:pt>
                <c:pt idx="2937">
                  <c:v>-0.28919020000000001</c:v>
                </c:pt>
                <c:pt idx="2938">
                  <c:v>-0.28985660000000152</c:v>
                </c:pt>
                <c:pt idx="2939">
                  <c:v>-0.29053020000000002</c:v>
                </c:pt>
                <c:pt idx="2940">
                  <c:v>-0.29121060000000032</c:v>
                </c:pt>
                <c:pt idx="2941">
                  <c:v>-0.29189780000000032</c:v>
                </c:pt>
                <c:pt idx="2942">
                  <c:v>-0.2925915</c:v>
                </c:pt>
                <c:pt idx="2943">
                  <c:v>-0.29329149999999998</c:v>
                </c:pt>
                <c:pt idx="2944">
                  <c:v>-0.29399760000000008</c:v>
                </c:pt>
                <c:pt idx="2945">
                  <c:v>-0.29470960000000002</c:v>
                </c:pt>
                <c:pt idx="2946">
                  <c:v>-0.29542730000000134</c:v>
                </c:pt>
                <c:pt idx="2947">
                  <c:v>-0.29615040000000031</c:v>
                </c:pt>
                <c:pt idx="2948">
                  <c:v>-0.29687880000000233</c:v>
                </c:pt>
                <c:pt idx="2949">
                  <c:v>-0.29761220000000038</c:v>
                </c:pt>
                <c:pt idx="2950">
                  <c:v>-0.29835050000000152</c:v>
                </c:pt>
                <c:pt idx="2951">
                  <c:v>-0.29909330000000001</c:v>
                </c:pt>
                <c:pt idx="2952">
                  <c:v>-0.29984050000000134</c:v>
                </c:pt>
                <c:pt idx="2953">
                  <c:v>-0.30059180000000002</c:v>
                </c:pt>
                <c:pt idx="2954">
                  <c:v>-0.30134700000000031</c:v>
                </c:pt>
                <c:pt idx="2955">
                  <c:v>-0.30210600000000032</c:v>
                </c:pt>
                <c:pt idx="2956">
                  <c:v>-0.30286830000000176</c:v>
                </c:pt>
                <c:pt idx="2957">
                  <c:v>-0.30363400000000001</c:v>
                </c:pt>
                <c:pt idx="2958">
                  <c:v>-0.30440260000000152</c:v>
                </c:pt>
                <c:pt idx="2959">
                  <c:v>-0.30517390000000116</c:v>
                </c:pt>
                <c:pt idx="2960">
                  <c:v>-0.30594780000000038</c:v>
                </c:pt>
                <c:pt idx="2961">
                  <c:v>-0.30672410000000117</c:v>
                </c:pt>
                <c:pt idx="2962">
                  <c:v>-0.30750240000000134</c:v>
                </c:pt>
                <c:pt idx="2963">
                  <c:v>-0.30828260000000152</c:v>
                </c:pt>
                <c:pt idx="2964">
                  <c:v>-0.30906440000000152</c:v>
                </c:pt>
                <c:pt idx="2965">
                  <c:v>-0.30984780000000134</c:v>
                </c:pt>
                <c:pt idx="2966">
                  <c:v>-0.31063230000000008</c:v>
                </c:pt>
                <c:pt idx="2967">
                  <c:v>-0.31141780000000152</c:v>
                </c:pt>
                <c:pt idx="2968">
                  <c:v>-0.31220410000000032</c:v>
                </c:pt>
                <c:pt idx="2969">
                  <c:v>-0.31299100000000002</c:v>
                </c:pt>
                <c:pt idx="2970">
                  <c:v>-0.31377830000000134</c:v>
                </c:pt>
                <c:pt idx="2971">
                  <c:v>-0.31456560000000117</c:v>
                </c:pt>
                <c:pt idx="2972">
                  <c:v>-0.31535300000000038</c:v>
                </c:pt>
                <c:pt idx="2973">
                  <c:v>-0.31614010000000031</c:v>
                </c:pt>
                <c:pt idx="2974">
                  <c:v>-0.31692690000000262</c:v>
                </c:pt>
                <c:pt idx="2975">
                  <c:v>-0.31771300000000002</c:v>
                </c:pt>
                <c:pt idx="2976">
                  <c:v>-0.31849830000000134</c:v>
                </c:pt>
                <c:pt idx="2977">
                  <c:v>-0.31928270000000175</c:v>
                </c:pt>
                <c:pt idx="2978">
                  <c:v>-0.32006580000000134</c:v>
                </c:pt>
                <c:pt idx="2979">
                  <c:v>-0.32084770000000135</c:v>
                </c:pt>
                <c:pt idx="2980">
                  <c:v>-0.32162810000000175</c:v>
                </c:pt>
                <c:pt idx="2981">
                  <c:v>-0.32240680000000216</c:v>
                </c:pt>
                <c:pt idx="2982">
                  <c:v>-0.32318370000000152</c:v>
                </c:pt>
                <c:pt idx="2983">
                  <c:v>-0.32395870000000215</c:v>
                </c:pt>
                <c:pt idx="2984">
                  <c:v>-0.32473160000000001</c:v>
                </c:pt>
                <c:pt idx="2985">
                  <c:v>-0.32550220000000152</c:v>
                </c:pt>
                <c:pt idx="2986">
                  <c:v>-0.32627050000000152</c:v>
                </c:pt>
                <c:pt idx="2987">
                  <c:v>-0.32703630000000117</c:v>
                </c:pt>
                <c:pt idx="2988">
                  <c:v>-0.32779960000000002</c:v>
                </c:pt>
                <c:pt idx="2989">
                  <c:v>-0.32856000000000152</c:v>
                </c:pt>
                <c:pt idx="2990">
                  <c:v>-0.32931750000000215</c:v>
                </c:pt>
                <c:pt idx="2991">
                  <c:v>-0.33007220000000204</c:v>
                </c:pt>
                <c:pt idx="2992">
                  <c:v>-0.3308239000000025</c:v>
                </c:pt>
                <c:pt idx="2993">
                  <c:v>-0.33157240000000215</c:v>
                </c:pt>
                <c:pt idx="2994">
                  <c:v>-0.33231770000000216</c:v>
                </c:pt>
                <c:pt idx="2995">
                  <c:v>-0.3330597000000014</c:v>
                </c:pt>
                <c:pt idx="2996">
                  <c:v>-0.33379830000000038</c:v>
                </c:pt>
                <c:pt idx="2997">
                  <c:v>-0.33453340000000031</c:v>
                </c:pt>
                <c:pt idx="2998">
                  <c:v>-0.33526510000000032</c:v>
                </c:pt>
                <c:pt idx="2999">
                  <c:v>-0.33599320000000032</c:v>
                </c:pt>
                <c:pt idx="3000">
                  <c:v>-0.33671770000000134</c:v>
                </c:pt>
                <c:pt idx="3001">
                  <c:v>-0.33743860000000175</c:v>
                </c:pt>
                <c:pt idx="3002">
                  <c:v>-0.33815570000000128</c:v>
                </c:pt>
                <c:pt idx="3003">
                  <c:v>-0.33886920000000192</c:v>
                </c:pt>
                <c:pt idx="3004">
                  <c:v>-0.33957890000000268</c:v>
                </c:pt>
                <c:pt idx="3005">
                  <c:v>-0.34028490000000117</c:v>
                </c:pt>
                <c:pt idx="3006">
                  <c:v>-0.34098700000000032</c:v>
                </c:pt>
                <c:pt idx="3007">
                  <c:v>-0.34168540000000008</c:v>
                </c:pt>
                <c:pt idx="3008">
                  <c:v>-0.34238000000000152</c:v>
                </c:pt>
                <c:pt idx="3009">
                  <c:v>-0.34307090000000134</c:v>
                </c:pt>
                <c:pt idx="3010">
                  <c:v>-0.34375800000000001</c:v>
                </c:pt>
                <c:pt idx="3011">
                  <c:v>-0.3444412</c:v>
                </c:pt>
                <c:pt idx="3012">
                  <c:v>-0.34512080000000134</c:v>
                </c:pt>
                <c:pt idx="3013">
                  <c:v>-0.34579660000000001</c:v>
                </c:pt>
                <c:pt idx="3014">
                  <c:v>-0.34646870000000152</c:v>
                </c:pt>
                <c:pt idx="3015">
                  <c:v>-0.34713719999999998</c:v>
                </c:pt>
                <c:pt idx="3016">
                  <c:v>-0.34780200000000117</c:v>
                </c:pt>
                <c:pt idx="3017">
                  <c:v>-0.34846330000000031</c:v>
                </c:pt>
                <c:pt idx="3018">
                  <c:v>-0.34912100000000001</c:v>
                </c:pt>
                <c:pt idx="3019">
                  <c:v>-0.34977520000000001</c:v>
                </c:pt>
                <c:pt idx="3020">
                  <c:v>-0.35042590000000134</c:v>
                </c:pt>
                <c:pt idx="3021">
                  <c:v>-0.35107340000000031</c:v>
                </c:pt>
                <c:pt idx="3022">
                  <c:v>-0.35171740000000001</c:v>
                </c:pt>
                <c:pt idx="3023">
                  <c:v>-0.35235830000000135</c:v>
                </c:pt>
                <c:pt idx="3024">
                  <c:v>-0.35299590000000008</c:v>
                </c:pt>
                <c:pt idx="3025">
                  <c:v>-0.35363040000000001</c:v>
                </c:pt>
                <c:pt idx="3026">
                  <c:v>-0.35426190000000002</c:v>
                </c:pt>
                <c:pt idx="3027">
                  <c:v>-0.35489050000000116</c:v>
                </c:pt>
                <c:pt idx="3028">
                  <c:v>-0.35551610000000117</c:v>
                </c:pt>
                <c:pt idx="3029">
                  <c:v>-0.35613890000000031</c:v>
                </c:pt>
                <c:pt idx="3030">
                  <c:v>-0.3567591</c:v>
                </c:pt>
                <c:pt idx="3031">
                  <c:v>-0.35737660000000215</c:v>
                </c:pt>
                <c:pt idx="3032">
                  <c:v>-0.35799170000000002</c:v>
                </c:pt>
                <c:pt idx="3033">
                  <c:v>-0.35860430000000032</c:v>
                </c:pt>
                <c:pt idx="3034">
                  <c:v>-0.35921450000000038</c:v>
                </c:pt>
                <c:pt idx="3035">
                  <c:v>-0.35982250000000215</c:v>
                </c:pt>
                <c:pt idx="3036">
                  <c:v>-0.36042830000000176</c:v>
                </c:pt>
                <c:pt idx="3037">
                  <c:v>-0.36103200000000002</c:v>
                </c:pt>
                <c:pt idx="3038">
                  <c:v>-0.36163380000000001</c:v>
                </c:pt>
                <c:pt idx="3039">
                  <c:v>-0.36223380000000005</c:v>
                </c:pt>
                <c:pt idx="3040">
                  <c:v>-0.36283210000000032</c:v>
                </c:pt>
                <c:pt idx="3041">
                  <c:v>-0.36342870000000216</c:v>
                </c:pt>
                <c:pt idx="3042">
                  <c:v>-0.36402370000000134</c:v>
                </c:pt>
                <c:pt idx="3043">
                  <c:v>-0.36461730000000031</c:v>
                </c:pt>
                <c:pt idx="3044">
                  <c:v>-0.36520960000000002</c:v>
                </c:pt>
                <c:pt idx="3045">
                  <c:v>-0.36580060000000175</c:v>
                </c:pt>
                <c:pt idx="3046">
                  <c:v>-0.36639060000000134</c:v>
                </c:pt>
                <c:pt idx="3047">
                  <c:v>-0.3669795000000014</c:v>
                </c:pt>
                <c:pt idx="3048">
                  <c:v>-0.36756760000000038</c:v>
                </c:pt>
                <c:pt idx="3049">
                  <c:v>-0.36815480000000134</c:v>
                </c:pt>
                <c:pt idx="3050">
                  <c:v>-0.3687414</c:v>
                </c:pt>
                <c:pt idx="3051">
                  <c:v>-0.36932730000000158</c:v>
                </c:pt>
                <c:pt idx="3052">
                  <c:v>-0.36991280000000215</c:v>
                </c:pt>
                <c:pt idx="3053">
                  <c:v>-0.37049790000000032</c:v>
                </c:pt>
                <c:pt idx="3054">
                  <c:v>-0.37108270000000215</c:v>
                </c:pt>
                <c:pt idx="3055">
                  <c:v>-0.37166730000000031</c:v>
                </c:pt>
                <c:pt idx="3056">
                  <c:v>-0.37225180000000002</c:v>
                </c:pt>
                <c:pt idx="3057">
                  <c:v>-0.37283640000000134</c:v>
                </c:pt>
                <c:pt idx="3058">
                  <c:v>-0.37342110000000134</c:v>
                </c:pt>
                <c:pt idx="3059">
                  <c:v>-0.37400600000000134</c:v>
                </c:pt>
                <c:pt idx="3060">
                  <c:v>-0.37459120000000001</c:v>
                </c:pt>
                <c:pt idx="3061">
                  <c:v>-0.37517680000000175</c:v>
                </c:pt>
                <c:pt idx="3062">
                  <c:v>-0.37576290000000134</c:v>
                </c:pt>
                <c:pt idx="3063">
                  <c:v>-0.37634950000000128</c:v>
                </c:pt>
                <c:pt idx="3064">
                  <c:v>-0.37693690000000152</c:v>
                </c:pt>
                <c:pt idx="3065">
                  <c:v>-0.37752490000000216</c:v>
                </c:pt>
                <c:pt idx="3066">
                  <c:v>-0.37811390000000117</c:v>
                </c:pt>
                <c:pt idx="3067">
                  <c:v>-0.37870370000000031</c:v>
                </c:pt>
                <c:pt idx="3068">
                  <c:v>-0.37929460000000031</c:v>
                </c:pt>
                <c:pt idx="3069">
                  <c:v>-0.37988640000000262</c:v>
                </c:pt>
                <c:pt idx="3070">
                  <c:v>-0.38047950000000175</c:v>
                </c:pt>
                <c:pt idx="3071">
                  <c:v>-0.38107380000000152</c:v>
                </c:pt>
                <c:pt idx="3072">
                  <c:v>-0.38166940000000038</c:v>
                </c:pt>
                <c:pt idx="3073">
                  <c:v>-0.38226630000000122</c:v>
                </c:pt>
                <c:pt idx="3074">
                  <c:v>-0.38286460000000233</c:v>
                </c:pt>
                <c:pt idx="3075">
                  <c:v>-0.38346440000000204</c:v>
                </c:pt>
                <c:pt idx="3076">
                  <c:v>-0.38406570000000134</c:v>
                </c:pt>
                <c:pt idx="3077">
                  <c:v>-0.38466870000000175</c:v>
                </c:pt>
                <c:pt idx="3078">
                  <c:v>-0.38527330000000032</c:v>
                </c:pt>
                <c:pt idx="3079">
                  <c:v>-0.38587960000000215</c:v>
                </c:pt>
                <c:pt idx="3080">
                  <c:v>-0.38648760000000215</c:v>
                </c:pt>
                <c:pt idx="3081">
                  <c:v>-0.38709740000000031</c:v>
                </c:pt>
                <c:pt idx="3082">
                  <c:v>-0.38770910000000008</c:v>
                </c:pt>
                <c:pt idx="3083">
                  <c:v>-0.38832260000000268</c:v>
                </c:pt>
                <c:pt idx="3084">
                  <c:v>-0.38893800000000134</c:v>
                </c:pt>
                <c:pt idx="3085">
                  <c:v>-0.38955530000000038</c:v>
                </c:pt>
                <c:pt idx="3086">
                  <c:v>-0.39017460000000204</c:v>
                </c:pt>
                <c:pt idx="3087">
                  <c:v>-0.39079590000000008</c:v>
                </c:pt>
                <c:pt idx="3088">
                  <c:v>-0.39141910000000152</c:v>
                </c:pt>
                <c:pt idx="3089">
                  <c:v>-0.39204450000000152</c:v>
                </c:pt>
                <c:pt idx="3090">
                  <c:v>-0.39267180000000151</c:v>
                </c:pt>
                <c:pt idx="3091">
                  <c:v>-0.39330120000000152</c:v>
                </c:pt>
                <c:pt idx="3092">
                  <c:v>-0.39393270000000152</c:v>
                </c:pt>
                <c:pt idx="3093">
                  <c:v>-0.39456620000000175</c:v>
                </c:pt>
                <c:pt idx="3094">
                  <c:v>-0.39520180000000038</c:v>
                </c:pt>
                <c:pt idx="3095">
                  <c:v>-0.39583950000000134</c:v>
                </c:pt>
                <c:pt idx="3096">
                  <c:v>-0.39647920000000175</c:v>
                </c:pt>
                <c:pt idx="3097">
                  <c:v>-0.39712090000000233</c:v>
                </c:pt>
                <c:pt idx="3098">
                  <c:v>-0.39776470000000186</c:v>
                </c:pt>
                <c:pt idx="3099">
                  <c:v>-0.39841070000000262</c:v>
                </c:pt>
                <c:pt idx="3100">
                  <c:v>-0.39905850000000204</c:v>
                </c:pt>
                <c:pt idx="3101">
                  <c:v>-0.39970830000000152</c:v>
                </c:pt>
                <c:pt idx="3102">
                  <c:v>-0.40036020000000117</c:v>
                </c:pt>
                <c:pt idx="3103">
                  <c:v>-0.40101400000000031</c:v>
                </c:pt>
                <c:pt idx="3104">
                  <c:v>-0.40166970000000002</c:v>
                </c:pt>
                <c:pt idx="3105">
                  <c:v>-0.40232720000000038</c:v>
                </c:pt>
                <c:pt idx="3106">
                  <c:v>-0.40298670000000175</c:v>
                </c:pt>
                <c:pt idx="3107">
                  <c:v>-0.4036479</c:v>
                </c:pt>
                <c:pt idx="3108">
                  <c:v>-0.40431090000000175</c:v>
                </c:pt>
                <c:pt idx="3109">
                  <c:v>-0.40497570000000038</c:v>
                </c:pt>
                <c:pt idx="3110">
                  <c:v>-0.40564210000000001</c:v>
                </c:pt>
                <c:pt idx="3111">
                  <c:v>-0.40631020000000134</c:v>
                </c:pt>
                <c:pt idx="3112">
                  <c:v>-0.40697980000000117</c:v>
                </c:pt>
                <c:pt idx="3113">
                  <c:v>-0.4076510000000001</c:v>
                </c:pt>
                <c:pt idx="3114">
                  <c:v>-0.40832360000000134</c:v>
                </c:pt>
                <c:pt idx="3115">
                  <c:v>-0.40899770000000002</c:v>
                </c:pt>
                <c:pt idx="3116">
                  <c:v>-0.40967300000000001</c:v>
                </c:pt>
                <c:pt idx="3117">
                  <c:v>-0.41034970000000032</c:v>
                </c:pt>
                <c:pt idx="3118">
                  <c:v>-0.41102760000000038</c:v>
                </c:pt>
                <c:pt idx="3119">
                  <c:v>-0.41170650000000031</c:v>
                </c:pt>
                <c:pt idx="3120">
                  <c:v>-0.41238660000000216</c:v>
                </c:pt>
                <c:pt idx="3121">
                  <c:v>-0.41306760000000031</c:v>
                </c:pt>
                <c:pt idx="3122">
                  <c:v>-0.4137496</c:v>
                </c:pt>
                <c:pt idx="3123">
                  <c:v>-0.41443240000000031</c:v>
                </c:pt>
                <c:pt idx="3124">
                  <c:v>-0.41511600000000032</c:v>
                </c:pt>
                <c:pt idx="3125">
                  <c:v>-0.41580020000000134</c:v>
                </c:pt>
                <c:pt idx="3126">
                  <c:v>-0.41648510000000116</c:v>
                </c:pt>
                <c:pt idx="3127">
                  <c:v>-0.41717040000000088</c:v>
                </c:pt>
                <c:pt idx="3128">
                  <c:v>-0.41785610000000134</c:v>
                </c:pt>
                <c:pt idx="3129">
                  <c:v>-0.41854210000000008</c:v>
                </c:pt>
                <c:pt idx="3130">
                  <c:v>-0.41922850000000134</c:v>
                </c:pt>
                <c:pt idx="3131">
                  <c:v>-0.41991490000000176</c:v>
                </c:pt>
                <c:pt idx="3132">
                  <c:v>-0.42060130000000001</c:v>
                </c:pt>
                <c:pt idx="3133">
                  <c:v>-0.42128770000000032</c:v>
                </c:pt>
                <c:pt idx="3134">
                  <c:v>-0.42197400000000151</c:v>
                </c:pt>
                <c:pt idx="3135">
                  <c:v>-0.42266010000000032</c:v>
                </c:pt>
                <c:pt idx="3136">
                  <c:v>-0.42334570000000032</c:v>
                </c:pt>
                <c:pt idx="3137">
                  <c:v>-0.4240310000000001</c:v>
                </c:pt>
                <c:pt idx="3138">
                  <c:v>-0.42471560000000008</c:v>
                </c:pt>
                <c:pt idx="3139">
                  <c:v>-0.42539970000000032</c:v>
                </c:pt>
                <c:pt idx="3140">
                  <c:v>-0.42608290000000215</c:v>
                </c:pt>
                <c:pt idx="3141">
                  <c:v>-0.42676540000000002</c:v>
                </c:pt>
                <c:pt idx="3142">
                  <c:v>-0.42744690000000152</c:v>
                </c:pt>
                <c:pt idx="3143">
                  <c:v>-0.42812720000000032</c:v>
                </c:pt>
                <c:pt idx="3144">
                  <c:v>-0.42880640000000175</c:v>
                </c:pt>
                <c:pt idx="3145">
                  <c:v>-0.42948430000000215</c:v>
                </c:pt>
                <c:pt idx="3146">
                  <c:v>-0.43016090000000134</c:v>
                </c:pt>
                <c:pt idx="3147">
                  <c:v>-0.43083600000000088</c:v>
                </c:pt>
                <c:pt idx="3148">
                  <c:v>-0.43150940000000032</c:v>
                </c:pt>
                <c:pt idx="3149">
                  <c:v>-0.43218110000000032</c:v>
                </c:pt>
                <c:pt idx="3150">
                  <c:v>-0.43285110000000032</c:v>
                </c:pt>
                <c:pt idx="3151">
                  <c:v>-0.43351910000000032</c:v>
                </c:pt>
                <c:pt idx="3152">
                  <c:v>-0.43418500000000032</c:v>
                </c:pt>
                <c:pt idx="3153">
                  <c:v>-0.43484890000000204</c:v>
                </c:pt>
                <c:pt idx="3154">
                  <c:v>-0.43551050000000152</c:v>
                </c:pt>
                <c:pt idx="3155">
                  <c:v>-0.43616980000000038</c:v>
                </c:pt>
                <c:pt idx="3156">
                  <c:v>-0.43682660000000262</c:v>
                </c:pt>
                <c:pt idx="3157">
                  <c:v>-0.43748090000000261</c:v>
                </c:pt>
                <c:pt idx="3158">
                  <c:v>-0.43813250000000031</c:v>
                </c:pt>
                <c:pt idx="3159">
                  <c:v>-0.43878140000000032</c:v>
                </c:pt>
                <c:pt idx="3160">
                  <c:v>-0.43942730000000152</c:v>
                </c:pt>
                <c:pt idx="3161">
                  <c:v>-0.44007030000000008</c:v>
                </c:pt>
                <c:pt idx="3162">
                  <c:v>-0.4407103</c:v>
                </c:pt>
                <c:pt idx="3163">
                  <c:v>-0.44134710000000005</c:v>
                </c:pt>
                <c:pt idx="3164">
                  <c:v>-0.44198060000000117</c:v>
                </c:pt>
                <c:pt idx="3165">
                  <c:v>-0.44261070000000002</c:v>
                </c:pt>
                <c:pt idx="3166">
                  <c:v>-0.44323739999999995</c:v>
                </c:pt>
                <c:pt idx="3167">
                  <c:v>-0.44386050000000032</c:v>
                </c:pt>
                <c:pt idx="3168">
                  <c:v>-0.44447990000000032</c:v>
                </c:pt>
                <c:pt idx="3169">
                  <c:v>-0.44509569999999998</c:v>
                </c:pt>
                <c:pt idx="3170">
                  <c:v>-0.44570749999999998</c:v>
                </c:pt>
                <c:pt idx="3171">
                  <c:v>-0.44631550000000031</c:v>
                </c:pt>
                <c:pt idx="3172">
                  <c:v>-0.44691940000000002</c:v>
                </c:pt>
                <c:pt idx="3173">
                  <c:v>-0.44751920000000001</c:v>
                </c:pt>
                <c:pt idx="3174">
                  <c:v>-0.44811480000000031</c:v>
                </c:pt>
                <c:pt idx="3175">
                  <c:v>-0.4487062</c:v>
                </c:pt>
                <c:pt idx="3176">
                  <c:v>-0.44929309999999995</c:v>
                </c:pt>
                <c:pt idx="3177">
                  <c:v>-0.44987560000000032</c:v>
                </c:pt>
                <c:pt idx="3178">
                  <c:v>-0.45045360000000001</c:v>
                </c:pt>
                <c:pt idx="3179">
                  <c:v>-0.45102710000000001</c:v>
                </c:pt>
                <c:pt idx="3180">
                  <c:v>-0.45159580000000005</c:v>
                </c:pt>
                <c:pt idx="3181">
                  <c:v>-0.4521597</c:v>
                </c:pt>
                <c:pt idx="3182">
                  <c:v>-0.45271890000000031</c:v>
                </c:pt>
                <c:pt idx="3183">
                  <c:v>-0.45327309999999998</c:v>
                </c:pt>
                <c:pt idx="3184">
                  <c:v>-0.45382240000000146</c:v>
                </c:pt>
                <c:pt idx="3185">
                  <c:v>-0.45436670000000134</c:v>
                </c:pt>
                <c:pt idx="3186">
                  <c:v>-0.45490580000000008</c:v>
                </c:pt>
                <c:pt idx="3187">
                  <c:v>-0.45543980000000001</c:v>
                </c:pt>
                <c:pt idx="3188">
                  <c:v>-0.45596860000000117</c:v>
                </c:pt>
                <c:pt idx="3189">
                  <c:v>-0.45649220000000001</c:v>
                </c:pt>
                <c:pt idx="3190">
                  <c:v>-0.45701030000000031</c:v>
                </c:pt>
                <c:pt idx="3191">
                  <c:v>-0.45752310000000002</c:v>
                </c:pt>
                <c:pt idx="3192">
                  <c:v>-0.4580304</c:v>
                </c:pt>
                <c:pt idx="3193">
                  <c:v>-0.4585323</c:v>
                </c:pt>
                <c:pt idx="3194">
                  <c:v>-0.45902860000000134</c:v>
                </c:pt>
                <c:pt idx="3195">
                  <c:v>-0.45951940000000002</c:v>
                </c:pt>
                <c:pt idx="3196">
                  <c:v>-0.46000450000000032</c:v>
                </c:pt>
                <c:pt idx="3197">
                  <c:v>-0.46048390000000117</c:v>
                </c:pt>
                <c:pt idx="3198">
                  <c:v>-0.46095760000000002</c:v>
                </c:pt>
                <c:pt idx="3199">
                  <c:v>-0.46142560000000032</c:v>
                </c:pt>
                <c:pt idx="3200">
                  <c:v>-0.46188770000000134</c:v>
                </c:pt>
                <c:pt idx="3201">
                  <c:v>-0.46234420000000032</c:v>
                </c:pt>
                <c:pt idx="3202">
                  <c:v>-0.4627947</c:v>
                </c:pt>
                <c:pt idx="3203">
                  <c:v>-0.46323939999999997</c:v>
                </c:pt>
                <c:pt idx="3204">
                  <c:v>-0.46367810000000032</c:v>
                </c:pt>
                <c:pt idx="3205">
                  <c:v>-0.464111</c:v>
                </c:pt>
                <c:pt idx="3206">
                  <c:v>-0.4645379</c:v>
                </c:pt>
                <c:pt idx="3207">
                  <c:v>-0.46495880000000134</c:v>
                </c:pt>
                <c:pt idx="3208">
                  <c:v>-0.46537370000000117</c:v>
                </c:pt>
                <c:pt idx="3209">
                  <c:v>-0.46578260000000032</c:v>
                </c:pt>
                <c:pt idx="3210">
                  <c:v>-0.46618560000000031</c:v>
                </c:pt>
                <c:pt idx="3211">
                  <c:v>-0.46658240000000134</c:v>
                </c:pt>
                <c:pt idx="3212">
                  <c:v>-0.46697320000000031</c:v>
                </c:pt>
                <c:pt idx="3213">
                  <c:v>-0.46735810000000116</c:v>
                </c:pt>
                <c:pt idx="3214">
                  <c:v>-0.46773680000000001</c:v>
                </c:pt>
                <c:pt idx="3215">
                  <c:v>-0.46810950000000001</c:v>
                </c:pt>
                <c:pt idx="3216">
                  <c:v>-0.46847610000000134</c:v>
                </c:pt>
                <c:pt idx="3217">
                  <c:v>-0.46883680000000116</c:v>
                </c:pt>
                <c:pt idx="3218">
                  <c:v>-0.46919129999999998</c:v>
                </c:pt>
                <c:pt idx="3219">
                  <c:v>-0.46953980000000001</c:v>
                </c:pt>
                <c:pt idx="3220">
                  <c:v>-0.46988220000000186</c:v>
                </c:pt>
                <c:pt idx="3221">
                  <c:v>-0.47021860000000032</c:v>
                </c:pt>
                <c:pt idx="3222">
                  <c:v>-0.470549</c:v>
                </c:pt>
                <c:pt idx="3223">
                  <c:v>-0.47087340000000116</c:v>
                </c:pt>
                <c:pt idx="3224">
                  <c:v>-0.47119180000000005</c:v>
                </c:pt>
                <c:pt idx="3225">
                  <c:v>-0.47150410000000031</c:v>
                </c:pt>
                <c:pt idx="3226">
                  <c:v>-0.47181050000000152</c:v>
                </c:pt>
                <c:pt idx="3227">
                  <c:v>-0.472111</c:v>
                </c:pt>
                <c:pt idx="3228">
                  <c:v>-0.47240560000000031</c:v>
                </c:pt>
                <c:pt idx="3229">
                  <c:v>-0.47269420000000001</c:v>
                </c:pt>
                <c:pt idx="3230">
                  <c:v>-0.47297680000000175</c:v>
                </c:pt>
                <c:pt idx="3231">
                  <c:v>-0.4732537</c:v>
                </c:pt>
                <c:pt idx="3232">
                  <c:v>-0.47352480000000152</c:v>
                </c:pt>
                <c:pt idx="3233">
                  <c:v>-0.47378990000000032</c:v>
                </c:pt>
                <c:pt idx="3234">
                  <c:v>-0.47404940000000001</c:v>
                </c:pt>
                <c:pt idx="3235">
                  <c:v>-0.47430310000000031</c:v>
                </c:pt>
                <c:pt idx="3236">
                  <c:v>-0.4745511</c:v>
                </c:pt>
                <c:pt idx="3237">
                  <c:v>-0.47479329999999997</c:v>
                </c:pt>
                <c:pt idx="3238">
                  <c:v>-0.47502990000000134</c:v>
                </c:pt>
                <c:pt idx="3239">
                  <c:v>-0.47526090000000032</c:v>
                </c:pt>
                <c:pt idx="3240">
                  <c:v>-0.47548640000000175</c:v>
                </c:pt>
                <c:pt idx="3241">
                  <c:v>-0.47570630000000008</c:v>
                </c:pt>
                <c:pt idx="3242">
                  <c:v>-0.47592070000000175</c:v>
                </c:pt>
                <c:pt idx="3243">
                  <c:v>-0.47612960000000032</c:v>
                </c:pt>
                <c:pt idx="3244">
                  <c:v>-0.47633310000000001</c:v>
                </c:pt>
                <c:pt idx="3245">
                  <c:v>-0.47653120000000004</c:v>
                </c:pt>
                <c:pt idx="3246">
                  <c:v>-0.47672400000000031</c:v>
                </c:pt>
                <c:pt idx="3247">
                  <c:v>-0.47691150000000032</c:v>
                </c:pt>
                <c:pt idx="3248">
                  <c:v>-0.47709380000000001</c:v>
                </c:pt>
                <c:pt idx="3249">
                  <c:v>-0.47727080000000038</c:v>
                </c:pt>
                <c:pt idx="3250">
                  <c:v>-0.47744270000000116</c:v>
                </c:pt>
                <c:pt idx="3251">
                  <c:v>-0.47760950000000002</c:v>
                </c:pt>
                <c:pt idx="3252">
                  <c:v>-0.47777130000000001</c:v>
                </c:pt>
                <c:pt idx="3253">
                  <c:v>-0.47792800000000152</c:v>
                </c:pt>
                <c:pt idx="3254">
                  <c:v>-0.47807980000000116</c:v>
                </c:pt>
                <c:pt idx="3255">
                  <c:v>-0.47822670000000134</c:v>
                </c:pt>
                <c:pt idx="3256">
                  <c:v>-0.47836870000000176</c:v>
                </c:pt>
                <c:pt idx="3257">
                  <c:v>-0.47850590000000032</c:v>
                </c:pt>
                <c:pt idx="3258">
                  <c:v>-0.47863840000000002</c:v>
                </c:pt>
                <c:pt idx="3259">
                  <c:v>-0.47876620000000031</c:v>
                </c:pt>
                <c:pt idx="3260">
                  <c:v>-0.47888930000000152</c:v>
                </c:pt>
                <c:pt idx="3261">
                  <c:v>-0.47900790000000032</c:v>
                </c:pt>
                <c:pt idx="3262">
                  <c:v>-0.47912190000000032</c:v>
                </c:pt>
                <c:pt idx="3263">
                  <c:v>-0.47923139999999997</c:v>
                </c:pt>
                <c:pt idx="3264">
                  <c:v>-0.47933660000000117</c:v>
                </c:pt>
                <c:pt idx="3265">
                  <c:v>-0.47943730000000001</c:v>
                </c:pt>
                <c:pt idx="3266">
                  <c:v>-0.47953370000000001</c:v>
                </c:pt>
                <c:pt idx="3267">
                  <c:v>-0.47962590000000038</c:v>
                </c:pt>
                <c:pt idx="3268">
                  <c:v>-0.47971390000000008</c:v>
                </c:pt>
                <c:pt idx="3269">
                  <c:v>-0.47979770000000005</c:v>
                </c:pt>
                <c:pt idx="3270">
                  <c:v>-0.47987750000000134</c:v>
                </c:pt>
                <c:pt idx="3271">
                  <c:v>-0.47995320000000002</c:v>
                </c:pt>
                <c:pt idx="3272">
                  <c:v>-0.48002510000000032</c:v>
                </c:pt>
                <c:pt idx="3273">
                  <c:v>-0.48009290000000032</c:v>
                </c:pt>
                <c:pt idx="3274">
                  <c:v>-0.48015690000000116</c:v>
                </c:pt>
                <c:pt idx="3275">
                  <c:v>-0.48021710000000001</c:v>
                </c:pt>
                <c:pt idx="3276">
                  <c:v>-0.48027370000000008</c:v>
                </c:pt>
                <c:pt idx="3277">
                  <c:v>-0.48032640000000215</c:v>
                </c:pt>
                <c:pt idx="3278">
                  <c:v>-0.48037570000000152</c:v>
                </c:pt>
                <c:pt idx="3279">
                  <c:v>-0.48042140000000116</c:v>
                </c:pt>
                <c:pt idx="3280">
                  <c:v>-0.48046350000000032</c:v>
                </c:pt>
                <c:pt idx="3281">
                  <c:v>-0.48050220000000032</c:v>
                </c:pt>
                <c:pt idx="3282">
                  <c:v>-0.48053750000000001</c:v>
                </c:pt>
                <c:pt idx="3283">
                  <c:v>-0.48056960000000032</c:v>
                </c:pt>
                <c:pt idx="3284">
                  <c:v>-0.48059830000000031</c:v>
                </c:pt>
                <c:pt idx="3285">
                  <c:v>-0.48062380000000032</c:v>
                </c:pt>
                <c:pt idx="3286">
                  <c:v>-0.48064630000000008</c:v>
                </c:pt>
                <c:pt idx="3287">
                  <c:v>-0.48066560000000008</c:v>
                </c:pt>
                <c:pt idx="3288">
                  <c:v>-0.48068190000000038</c:v>
                </c:pt>
                <c:pt idx="3289">
                  <c:v>-0.48069520000000004</c:v>
                </c:pt>
                <c:pt idx="3290">
                  <c:v>-0.48070560000000001</c:v>
                </c:pt>
                <c:pt idx="3291">
                  <c:v>-0.4807131</c:v>
                </c:pt>
                <c:pt idx="3292">
                  <c:v>-0.48071780000000008</c:v>
                </c:pt>
                <c:pt idx="3293">
                  <c:v>-0.48071980000000031</c:v>
                </c:pt>
                <c:pt idx="3294">
                  <c:v>-0.48071910000000001</c:v>
                </c:pt>
                <c:pt idx="3295">
                  <c:v>-0.48071580000000008</c:v>
                </c:pt>
                <c:pt idx="3296">
                  <c:v>-0.48070990000000002</c:v>
                </c:pt>
                <c:pt idx="3297">
                  <c:v>-0.4807014</c:v>
                </c:pt>
                <c:pt idx="3298">
                  <c:v>-0.48069050000000002</c:v>
                </c:pt>
                <c:pt idx="3299">
                  <c:v>-0.48067710000000002</c:v>
                </c:pt>
                <c:pt idx="3300">
                  <c:v>-0.48066140000000002</c:v>
                </c:pt>
                <c:pt idx="3301">
                  <c:v>-0.4806435</c:v>
                </c:pt>
                <c:pt idx="3302">
                  <c:v>-0.48062330000000031</c:v>
                </c:pt>
                <c:pt idx="3303">
                  <c:v>-0.48060080000000038</c:v>
                </c:pt>
                <c:pt idx="3304">
                  <c:v>-0.48057620000000134</c:v>
                </c:pt>
                <c:pt idx="3305">
                  <c:v>-0.48054960000000002</c:v>
                </c:pt>
                <c:pt idx="3306">
                  <c:v>-0.48052080000000164</c:v>
                </c:pt>
                <c:pt idx="3307">
                  <c:v>-0.48049010000000031</c:v>
                </c:pt>
                <c:pt idx="3308">
                  <c:v>-0.48045750000000031</c:v>
                </c:pt>
                <c:pt idx="3309">
                  <c:v>-0.48042300000000032</c:v>
                </c:pt>
                <c:pt idx="3310">
                  <c:v>-0.48038660000000227</c:v>
                </c:pt>
                <c:pt idx="3311">
                  <c:v>-0.48034840000000134</c:v>
                </c:pt>
                <c:pt idx="3312">
                  <c:v>-0.48030850000000186</c:v>
                </c:pt>
                <c:pt idx="3313">
                  <c:v>-0.48026690000000088</c:v>
                </c:pt>
                <c:pt idx="3314">
                  <c:v>-0.48022370000000031</c:v>
                </c:pt>
                <c:pt idx="3315">
                  <c:v>-0.48017890000000152</c:v>
                </c:pt>
                <c:pt idx="3316">
                  <c:v>-0.48013250000000002</c:v>
                </c:pt>
                <c:pt idx="3317">
                  <c:v>-0.48008460000000175</c:v>
                </c:pt>
                <c:pt idx="3318">
                  <c:v>-0.4800353</c:v>
                </c:pt>
                <c:pt idx="3319">
                  <c:v>-0.47998450000000176</c:v>
                </c:pt>
                <c:pt idx="3320">
                  <c:v>-0.47993240000000031</c:v>
                </c:pt>
                <c:pt idx="3321">
                  <c:v>-0.47987900000000117</c:v>
                </c:pt>
                <c:pt idx="3322">
                  <c:v>-0.47982420000000175</c:v>
                </c:pt>
                <c:pt idx="3323">
                  <c:v>-0.47976830000000031</c:v>
                </c:pt>
                <c:pt idx="3324">
                  <c:v>-0.4797111</c:v>
                </c:pt>
                <c:pt idx="3325">
                  <c:v>-0.47965270000000032</c:v>
                </c:pt>
                <c:pt idx="3326">
                  <c:v>-0.4795933</c:v>
                </c:pt>
                <c:pt idx="3327">
                  <c:v>-0.47953280000000031</c:v>
                </c:pt>
                <c:pt idx="3328">
                  <c:v>-0.47947130000000032</c:v>
                </c:pt>
                <c:pt idx="3329">
                  <c:v>-0.47940870000000152</c:v>
                </c:pt>
                <c:pt idx="3330">
                  <c:v>-0.47934520000000008</c:v>
                </c:pt>
                <c:pt idx="3331">
                  <c:v>-0.47928080000000134</c:v>
                </c:pt>
                <c:pt idx="3332">
                  <c:v>-0.47921540000000001</c:v>
                </c:pt>
                <c:pt idx="3333">
                  <c:v>-0.4791493</c:v>
                </c:pt>
                <c:pt idx="3334">
                  <c:v>-0.47908230000000152</c:v>
                </c:pt>
                <c:pt idx="3335">
                  <c:v>-0.47901450000000134</c:v>
                </c:pt>
                <c:pt idx="3336">
                  <c:v>-0.47894600000000032</c:v>
                </c:pt>
                <c:pt idx="3337">
                  <c:v>-0.47887670000000215</c:v>
                </c:pt>
                <c:pt idx="3338">
                  <c:v>-0.47880680000000175</c:v>
                </c:pt>
                <c:pt idx="3339">
                  <c:v>-0.4787362</c:v>
                </c:pt>
                <c:pt idx="3340">
                  <c:v>-0.47866500000000001</c:v>
                </c:pt>
                <c:pt idx="3341">
                  <c:v>-0.4785932</c:v>
                </c:pt>
                <c:pt idx="3342">
                  <c:v>-0.47852090000000186</c:v>
                </c:pt>
                <c:pt idx="3343">
                  <c:v>-0.47844800000000032</c:v>
                </c:pt>
                <c:pt idx="3344">
                  <c:v>-0.47837460000000204</c:v>
                </c:pt>
                <c:pt idx="3345">
                  <c:v>-0.47830070000000152</c:v>
                </c:pt>
                <c:pt idx="3346">
                  <c:v>-0.47822640000000038</c:v>
                </c:pt>
                <c:pt idx="3347">
                  <c:v>-0.47815160000000001</c:v>
                </c:pt>
                <c:pt idx="3348">
                  <c:v>-0.47807650000000151</c:v>
                </c:pt>
                <c:pt idx="3349">
                  <c:v>-0.47800090000000134</c:v>
                </c:pt>
                <c:pt idx="3350">
                  <c:v>-0.47792500000000032</c:v>
                </c:pt>
                <c:pt idx="3351">
                  <c:v>-0.47784880000000152</c:v>
                </c:pt>
                <c:pt idx="3352">
                  <c:v>-0.47777230000000032</c:v>
                </c:pt>
                <c:pt idx="3353">
                  <c:v>-0.47769540000000005</c:v>
                </c:pt>
                <c:pt idx="3354">
                  <c:v>-0.47761830000000038</c:v>
                </c:pt>
                <c:pt idx="3355">
                  <c:v>-0.4775410000000001</c:v>
                </c:pt>
                <c:pt idx="3356">
                  <c:v>-0.47746340000000032</c:v>
                </c:pt>
                <c:pt idx="3357">
                  <c:v>-0.47738570000000152</c:v>
                </c:pt>
                <c:pt idx="3358">
                  <c:v>-0.47730760000000116</c:v>
                </c:pt>
                <c:pt idx="3359">
                  <c:v>-0.47722940000000008</c:v>
                </c:pt>
                <c:pt idx="3360">
                  <c:v>-0.47715110000000005</c:v>
                </c:pt>
                <c:pt idx="3361">
                  <c:v>-0.47707260000000135</c:v>
                </c:pt>
                <c:pt idx="3362">
                  <c:v>-0.47699390000000008</c:v>
                </c:pt>
                <c:pt idx="3363">
                  <c:v>-0.47691520000000032</c:v>
                </c:pt>
                <c:pt idx="3364">
                  <c:v>-0.47683640000000038</c:v>
                </c:pt>
                <c:pt idx="3365">
                  <c:v>-0.4767575</c:v>
                </c:pt>
                <c:pt idx="3366">
                  <c:v>-0.47667840000000117</c:v>
                </c:pt>
                <c:pt idx="3367">
                  <c:v>-0.4765993</c:v>
                </c:pt>
                <c:pt idx="3368">
                  <c:v>-0.47652010000000117</c:v>
                </c:pt>
                <c:pt idx="3369">
                  <c:v>-0.47644090000000117</c:v>
                </c:pt>
                <c:pt idx="3370">
                  <c:v>-0.47636160000000038</c:v>
                </c:pt>
                <c:pt idx="3371">
                  <c:v>-0.47628230000000032</c:v>
                </c:pt>
                <c:pt idx="3372">
                  <c:v>-0.47620290000000032</c:v>
                </c:pt>
                <c:pt idx="3373">
                  <c:v>-0.47612350000000031</c:v>
                </c:pt>
                <c:pt idx="3374">
                  <c:v>-0.47604410000000008</c:v>
                </c:pt>
                <c:pt idx="3375">
                  <c:v>-0.47596480000000152</c:v>
                </c:pt>
                <c:pt idx="3376">
                  <c:v>-0.47588530000000134</c:v>
                </c:pt>
                <c:pt idx="3377">
                  <c:v>-0.47580590000000134</c:v>
                </c:pt>
                <c:pt idx="3378">
                  <c:v>-0.47572650000000088</c:v>
                </c:pt>
                <c:pt idx="3379">
                  <c:v>-0.4756470000000001</c:v>
                </c:pt>
                <c:pt idx="3380">
                  <c:v>-0.47556760000000031</c:v>
                </c:pt>
                <c:pt idx="3381">
                  <c:v>-0.47548810000000152</c:v>
                </c:pt>
                <c:pt idx="3382">
                  <c:v>-0.47540870000000152</c:v>
                </c:pt>
                <c:pt idx="3383">
                  <c:v>-0.47532930000000134</c:v>
                </c:pt>
                <c:pt idx="3384">
                  <c:v>-0.4752498</c:v>
                </c:pt>
                <c:pt idx="3385">
                  <c:v>-0.47517030000000032</c:v>
                </c:pt>
                <c:pt idx="3386">
                  <c:v>-0.47509090000000032</c:v>
                </c:pt>
                <c:pt idx="3387">
                  <c:v>-0.47501140000000008</c:v>
                </c:pt>
                <c:pt idx="3388">
                  <c:v>-0.47493190000000002</c:v>
                </c:pt>
                <c:pt idx="3389">
                  <c:v>-0.47485250000000134</c:v>
                </c:pt>
                <c:pt idx="3390">
                  <c:v>-0.474773</c:v>
                </c:pt>
                <c:pt idx="3391">
                  <c:v>-0.47469340000000004</c:v>
                </c:pt>
                <c:pt idx="3392">
                  <c:v>-0.47461390000000031</c:v>
                </c:pt>
                <c:pt idx="3393">
                  <c:v>-0.47453430000000002</c:v>
                </c:pt>
                <c:pt idx="3394">
                  <c:v>-0.47445470000000134</c:v>
                </c:pt>
                <c:pt idx="3395">
                  <c:v>-0.47437490000000215</c:v>
                </c:pt>
                <c:pt idx="3396">
                  <c:v>-0.47429510000000003</c:v>
                </c:pt>
                <c:pt idx="3397">
                  <c:v>-0.47421540000000001</c:v>
                </c:pt>
                <c:pt idx="3398">
                  <c:v>-0.47413550000000004</c:v>
                </c:pt>
                <c:pt idx="3399">
                  <c:v>-0.47405560000000002</c:v>
                </c:pt>
                <c:pt idx="3400">
                  <c:v>-0.47397550000000038</c:v>
                </c:pt>
                <c:pt idx="3401">
                  <c:v>-0.47389530000000002</c:v>
                </c:pt>
                <c:pt idx="3402">
                  <c:v>-0.47381500000000032</c:v>
                </c:pt>
                <c:pt idx="3403">
                  <c:v>-0.47373460000000001</c:v>
                </c:pt>
                <c:pt idx="3404">
                  <c:v>-0.47365400000000002</c:v>
                </c:pt>
                <c:pt idx="3405">
                  <c:v>-0.47357330000000031</c:v>
                </c:pt>
                <c:pt idx="3406">
                  <c:v>-0.47349240000000031</c:v>
                </c:pt>
                <c:pt idx="3407">
                  <c:v>-0.47341140000000032</c:v>
                </c:pt>
                <c:pt idx="3408">
                  <c:v>-0.47333020000000031</c:v>
                </c:pt>
                <c:pt idx="3409">
                  <c:v>-0.47324870000000002</c:v>
                </c:pt>
                <c:pt idx="3410">
                  <c:v>-0.473167</c:v>
                </c:pt>
                <c:pt idx="3411">
                  <c:v>-0.47308520000000032</c:v>
                </c:pt>
                <c:pt idx="3412">
                  <c:v>-0.47300300000000001</c:v>
                </c:pt>
                <c:pt idx="3413">
                  <c:v>-0.47292060000000152</c:v>
                </c:pt>
                <c:pt idx="3414">
                  <c:v>-0.47283790000000031</c:v>
                </c:pt>
                <c:pt idx="3415">
                  <c:v>-0.47275490000000031</c:v>
                </c:pt>
                <c:pt idx="3416">
                  <c:v>-0.47267160000000008</c:v>
                </c:pt>
                <c:pt idx="3417">
                  <c:v>-0.47258800000000134</c:v>
                </c:pt>
                <c:pt idx="3418">
                  <c:v>-0.47250400000000031</c:v>
                </c:pt>
                <c:pt idx="3419">
                  <c:v>-0.47241970000000116</c:v>
                </c:pt>
                <c:pt idx="3420">
                  <c:v>-0.472335</c:v>
                </c:pt>
                <c:pt idx="3421">
                  <c:v>-0.4722499</c:v>
                </c:pt>
                <c:pt idx="3422">
                  <c:v>-0.47216440000000032</c:v>
                </c:pt>
                <c:pt idx="3423">
                  <c:v>-0.47207850000000134</c:v>
                </c:pt>
                <c:pt idx="3424">
                  <c:v>-0.47199210000000008</c:v>
                </c:pt>
                <c:pt idx="3425">
                  <c:v>-0.47190530000000008</c:v>
                </c:pt>
                <c:pt idx="3426">
                  <c:v>-0.47181790000000134</c:v>
                </c:pt>
                <c:pt idx="3427">
                  <c:v>-0.47173010000000004</c:v>
                </c:pt>
                <c:pt idx="3428">
                  <c:v>-0.4716417</c:v>
                </c:pt>
                <c:pt idx="3429">
                  <c:v>-0.47155280000000038</c:v>
                </c:pt>
                <c:pt idx="3430">
                  <c:v>-0.47146330000000031</c:v>
                </c:pt>
                <c:pt idx="3431">
                  <c:v>-0.47137330000000038</c:v>
                </c:pt>
                <c:pt idx="3432">
                  <c:v>-0.47128260000000038</c:v>
                </c:pt>
                <c:pt idx="3433">
                  <c:v>-0.47119139999999998</c:v>
                </c:pt>
                <c:pt idx="3434">
                  <c:v>-0.4710994</c:v>
                </c:pt>
                <c:pt idx="3435">
                  <c:v>-0.47100690000000134</c:v>
                </c:pt>
                <c:pt idx="3436">
                  <c:v>-0.47091360000000032</c:v>
                </c:pt>
                <c:pt idx="3437">
                  <c:v>-0.47081970000000134</c:v>
                </c:pt>
                <c:pt idx="3438">
                  <c:v>-0.47072510000000001</c:v>
                </c:pt>
                <c:pt idx="3439">
                  <c:v>-0.47062970000000032</c:v>
                </c:pt>
                <c:pt idx="3440">
                  <c:v>-0.47053350000000005</c:v>
                </c:pt>
                <c:pt idx="3441">
                  <c:v>-0.47043660000000032</c:v>
                </c:pt>
                <c:pt idx="3442">
                  <c:v>-0.47033880000000117</c:v>
                </c:pt>
                <c:pt idx="3443">
                  <c:v>-0.4702403</c:v>
                </c:pt>
                <c:pt idx="3444">
                  <c:v>-0.47014090000000008</c:v>
                </c:pt>
                <c:pt idx="3445">
                  <c:v>-0.47004060000000031</c:v>
                </c:pt>
                <c:pt idx="3446">
                  <c:v>-0.46993950000000001</c:v>
                </c:pt>
                <c:pt idx="3447">
                  <c:v>-0.46983750000000002</c:v>
                </c:pt>
                <c:pt idx="3448">
                  <c:v>-0.4697345</c:v>
                </c:pt>
                <c:pt idx="3449">
                  <c:v>-0.46963060000000001</c:v>
                </c:pt>
                <c:pt idx="3450">
                  <c:v>-0.46952580000000038</c:v>
                </c:pt>
                <c:pt idx="3451">
                  <c:v>-0.46942000000000134</c:v>
                </c:pt>
                <c:pt idx="3452">
                  <c:v>-0.46931310000000032</c:v>
                </c:pt>
                <c:pt idx="3453">
                  <c:v>-0.46920530000000005</c:v>
                </c:pt>
                <c:pt idx="3454">
                  <c:v>-0.46909640000000002</c:v>
                </c:pt>
                <c:pt idx="3455">
                  <c:v>-0.46898650000000175</c:v>
                </c:pt>
                <c:pt idx="3456">
                  <c:v>-0.46887550000000117</c:v>
                </c:pt>
                <c:pt idx="3457">
                  <c:v>-0.4687634</c:v>
                </c:pt>
                <c:pt idx="3458">
                  <c:v>-0.46865010000000001</c:v>
                </c:pt>
                <c:pt idx="3459">
                  <c:v>-0.4685358</c:v>
                </c:pt>
                <c:pt idx="3460">
                  <c:v>-0.46842020000000134</c:v>
                </c:pt>
                <c:pt idx="3461">
                  <c:v>-0.46830350000000032</c:v>
                </c:pt>
                <c:pt idx="3462">
                  <c:v>-0.46818570000000032</c:v>
                </c:pt>
                <c:pt idx="3463">
                  <c:v>-0.46806660000000117</c:v>
                </c:pt>
                <c:pt idx="3464">
                  <c:v>-0.46794630000000031</c:v>
                </c:pt>
                <c:pt idx="3465">
                  <c:v>-0.46782470000000204</c:v>
                </c:pt>
                <c:pt idx="3466">
                  <c:v>-0.46770200000000001</c:v>
                </c:pt>
                <c:pt idx="3467">
                  <c:v>-0.46757790000000032</c:v>
                </c:pt>
                <c:pt idx="3468">
                  <c:v>-0.46745250000000038</c:v>
                </c:pt>
                <c:pt idx="3469">
                  <c:v>-0.46732580000000135</c:v>
                </c:pt>
                <c:pt idx="3470">
                  <c:v>-0.46719770000000005</c:v>
                </c:pt>
                <c:pt idx="3471">
                  <c:v>-0.46706840000000038</c:v>
                </c:pt>
                <c:pt idx="3472">
                  <c:v>-0.46693770000000001</c:v>
                </c:pt>
                <c:pt idx="3473">
                  <c:v>-0.46680550000000032</c:v>
                </c:pt>
                <c:pt idx="3474">
                  <c:v>-0.46667200000000031</c:v>
                </c:pt>
                <c:pt idx="3475">
                  <c:v>-0.46653720000000004</c:v>
                </c:pt>
                <c:pt idx="3476">
                  <c:v>-0.46640080000000134</c:v>
                </c:pt>
                <c:pt idx="3477">
                  <c:v>-0.46626300000000004</c:v>
                </c:pt>
                <c:pt idx="3478">
                  <c:v>-0.46612380000000031</c:v>
                </c:pt>
                <c:pt idx="3479">
                  <c:v>-0.46598300000000031</c:v>
                </c:pt>
                <c:pt idx="3480">
                  <c:v>-0.46584080000000117</c:v>
                </c:pt>
                <c:pt idx="3481">
                  <c:v>-0.46569719999999998</c:v>
                </c:pt>
                <c:pt idx="3482">
                  <c:v>-0.46555200000000002</c:v>
                </c:pt>
                <c:pt idx="3483">
                  <c:v>-0.46540520000000002</c:v>
                </c:pt>
                <c:pt idx="3484">
                  <c:v>-0.46525690000000008</c:v>
                </c:pt>
                <c:pt idx="3485">
                  <c:v>-0.4651071</c:v>
                </c:pt>
                <c:pt idx="3486">
                  <c:v>-0.46495570000000008</c:v>
                </c:pt>
                <c:pt idx="3487">
                  <c:v>-0.46480270000000135</c:v>
                </c:pt>
                <c:pt idx="3488">
                  <c:v>-0.46464810000000001</c:v>
                </c:pt>
                <c:pt idx="3489">
                  <c:v>-0.46449200000000002</c:v>
                </c:pt>
                <c:pt idx="3490">
                  <c:v>-0.46433420000000031</c:v>
                </c:pt>
                <c:pt idx="3491">
                  <c:v>-0.46417480000000116</c:v>
                </c:pt>
                <c:pt idx="3492">
                  <c:v>-0.46401380000000031</c:v>
                </c:pt>
                <c:pt idx="3493">
                  <c:v>-0.46385110000000002</c:v>
                </c:pt>
                <c:pt idx="3494">
                  <c:v>-0.46368670000000134</c:v>
                </c:pt>
                <c:pt idx="3495">
                  <c:v>-0.46352080000000134</c:v>
                </c:pt>
                <c:pt idx="3496">
                  <c:v>-0.46335310000000002</c:v>
                </c:pt>
                <c:pt idx="3497">
                  <c:v>-0.46318370000000031</c:v>
                </c:pt>
                <c:pt idx="3498">
                  <c:v>-0.46301270000000117</c:v>
                </c:pt>
                <c:pt idx="3499">
                  <c:v>-0.46283990000000008</c:v>
                </c:pt>
                <c:pt idx="3500">
                  <c:v>-0.4626654</c:v>
                </c:pt>
                <c:pt idx="3501">
                  <c:v>-0.46248920000000032</c:v>
                </c:pt>
                <c:pt idx="3502">
                  <c:v>-0.46231130000000031</c:v>
                </c:pt>
                <c:pt idx="3503">
                  <c:v>-0.46213169999999998</c:v>
                </c:pt>
                <c:pt idx="3504">
                  <c:v>-0.46195020000000031</c:v>
                </c:pt>
                <c:pt idx="3505">
                  <c:v>-0.46176720000000004</c:v>
                </c:pt>
                <c:pt idx="3506">
                  <c:v>-0.46158230000000117</c:v>
                </c:pt>
                <c:pt idx="3507">
                  <c:v>-0.46139560000000002</c:v>
                </c:pt>
                <c:pt idx="3508">
                  <c:v>-0.46120719999999998</c:v>
                </c:pt>
                <c:pt idx="3509">
                  <c:v>-0.46101700000000001</c:v>
                </c:pt>
                <c:pt idx="3510">
                  <c:v>-0.46082500000000032</c:v>
                </c:pt>
                <c:pt idx="3511">
                  <c:v>-0.46063129999999997</c:v>
                </c:pt>
                <c:pt idx="3512">
                  <c:v>-0.4604357</c:v>
                </c:pt>
                <c:pt idx="3513">
                  <c:v>-0.46023840000000005</c:v>
                </c:pt>
                <c:pt idx="3514">
                  <c:v>-0.46003929999999998</c:v>
                </c:pt>
                <c:pt idx="3515">
                  <c:v>-0.45983840000000031</c:v>
                </c:pt>
                <c:pt idx="3516">
                  <c:v>-0.45963569999999998</c:v>
                </c:pt>
                <c:pt idx="3517">
                  <c:v>-0.45943119999999998</c:v>
                </c:pt>
                <c:pt idx="3518">
                  <c:v>-0.45922480000000032</c:v>
                </c:pt>
                <c:pt idx="3519">
                  <c:v>-0.45901670000000117</c:v>
                </c:pt>
                <c:pt idx="3520">
                  <c:v>-0.45880680000000146</c:v>
                </c:pt>
                <c:pt idx="3521">
                  <c:v>-0.45859509999999998</c:v>
                </c:pt>
                <c:pt idx="3522">
                  <c:v>-0.45838150000000116</c:v>
                </c:pt>
                <c:pt idx="3523">
                  <c:v>-0.45816620000000002</c:v>
                </c:pt>
                <c:pt idx="3524">
                  <c:v>-0.45794900000000011</c:v>
                </c:pt>
                <c:pt idx="3525">
                  <c:v>-0.45773009999999997</c:v>
                </c:pt>
                <c:pt idx="3526">
                  <c:v>-0.4575092</c:v>
                </c:pt>
                <c:pt idx="3527">
                  <c:v>-0.45728660000000032</c:v>
                </c:pt>
                <c:pt idx="3528">
                  <c:v>-0.45706220000000031</c:v>
                </c:pt>
                <c:pt idx="3529">
                  <c:v>-0.45683600000000002</c:v>
                </c:pt>
                <c:pt idx="3530">
                  <c:v>-0.45660800000000001</c:v>
                </c:pt>
                <c:pt idx="3531">
                  <c:v>-0.45637810000000134</c:v>
                </c:pt>
                <c:pt idx="3532">
                  <c:v>-0.45614650000000001</c:v>
                </c:pt>
                <c:pt idx="3533">
                  <c:v>-0.45591310000000002</c:v>
                </c:pt>
                <c:pt idx="3534">
                  <c:v>-0.45567790000000002</c:v>
                </c:pt>
                <c:pt idx="3535">
                  <c:v>-0.45544080000000031</c:v>
                </c:pt>
                <c:pt idx="3536">
                  <c:v>-0.45520190000000005</c:v>
                </c:pt>
                <c:pt idx="3537">
                  <c:v>-0.45496130000000001</c:v>
                </c:pt>
                <c:pt idx="3538">
                  <c:v>-0.45471890000000031</c:v>
                </c:pt>
                <c:pt idx="3539">
                  <c:v>-0.45447470000000134</c:v>
                </c:pt>
                <c:pt idx="3540">
                  <c:v>-0.45422870000000032</c:v>
                </c:pt>
                <c:pt idx="3541">
                  <c:v>-0.45398100000000002</c:v>
                </c:pt>
                <c:pt idx="3542">
                  <c:v>-0.45373149999999995</c:v>
                </c:pt>
                <c:pt idx="3543">
                  <c:v>-0.45348020000000117</c:v>
                </c:pt>
                <c:pt idx="3544">
                  <c:v>-0.4532272</c:v>
                </c:pt>
                <c:pt idx="3545">
                  <c:v>-0.45297250000000117</c:v>
                </c:pt>
                <c:pt idx="3546">
                  <c:v>-0.4527159</c:v>
                </c:pt>
                <c:pt idx="3547">
                  <c:v>-0.45245770000000002</c:v>
                </c:pt>
                <c:pt idx="3548">
                  <c:v>-0.45219769999999998</c:v>
                </c:pt>
                <c:pt idx="3549">
                  <c:v>-0.451936</c:v>
                </c:pt>
                <c:pt idx="3550">
                  <c:v>-0.45167260000000031</c:v>
                </c:pt>
                <c:pt idx="3551">
                  <c:v>-0.45140740000000001</c:v>
                </c:pt>
                <c:pt idx="3552">
                  <c:v>-0.4511406</c:v>
                </c:pt>
                <c:pt idx="3553">
                  <c:v>-0.45087200000000038</c:v>
                </c:pt>
                <c:pt idx="3554">
                  <c:v>-0.4506019</c:v>
                </c:pt>
                <c:pt idx="3555">
                  <c:v>-0.45032990000000134</c:v>
                </c:pt>
                <c:pt idx="3556">
                  <c:v>-0.45005640000000002</c:v>
                </c:pt>
                <c:pt idx="3557">
                  <c:v>-0.44978110000000004</c:v>
                </c:pt>
                <c:pt idx="3558">
                  <c:v>-0.44950420000000002</c:v>
                </c:pt>
                <c:pt idx="3559">
                  <c:v>-0.44922570000000001</c:v>
                </c:pt>
                <c:pt idx="3560">
                  <c:v>-0.4489456</c:v>
                </c:pt>
                <c:pt idx="3561">
                  <c:v>-0.4486638</c:v>
                </c:pt>
                <c:pt idx="3562">
                  <c:v>-0.44838040000000134</c:v>
                </c:pt>
                <c:pt idx="3563">
                  <c:v>-0.44809539999999998</c:v>
                </c:pt>
                <c:pt idx="3564">
                  <c:v>-0.44780880000000134</c:v>
                </c:pt>
                <c:pt idx="3565">
                  <c:v>-0.44752060000000032</c:v>
                </c:pt>
                <c:pt idx="3566">
                  <c:v>-0.44723090000000004</c:v>
                </c:pt>
                <c:pt idx="3567">
                  <c:v>-0.44693950000000005</c:v>
                </c:pt>
                <c:pt idx="3568">
                  <c:v>-0.44664670000000001</c:v>
                </c:pt>
                <c:pt idx="3569">
                  <c:v>-0.44635230000000031</c:v>
                </c:pt>
                <c:pt idx="3570">
                  <c:v>-0.44605630000000002</c:v>
                </c:pt>
                <c:pt idx="3571">
                  <c:v>-0.44575890000000001</c:v>
                </c:pt>
                <c:pt idx="3572">
                  <c:v>-0.44545990000000002</c:v>
                </c:pt>
                <c:pt idx="3573">
                  <c:v>-0.44515950000000004</c:v>
                </c:pt>
                <c:pt idx="3574">
                  <c:v>-0.44485750000000002</c:v>
                </c:pt>
                <c:pt idx="3575">
                  <c:v>-0.44455410000000001</c:v>
                </c:pt>
                <c:pt idx="3576">
                  <c:v>-0.44424929999999996</c:v>
                </c:pt>
                <c:pt idx="3577">
                  <c:v>-0.44394300000000003</c:v>
                </c:pt>
                <c:pt idx="3578">
                  <c:v>-0.44363529999999995</c:v>
                </c:pt>
                <c:pt idx="3579">
                  <c:v>-0.44332610000000117</c:v>
                </c:pt>
                <c:pt idx="3580">
                  <c:v>-0.44301550000000001</c:v>
                </c:pt>
                <c:pt idx="3581">
                  <c:v>-0.44270359999999997</c:v>
                </c:pt>
                <c:pt idx="3582">
                  <c:v>-0.44239030000000001</c:v>
                </c:pt>
                <c:pt idx="3583">
                  <c:v>-0.44207560000000001</c:v>
                </c:pt>
                <c:pt idx="3584">
                  <c:v>-0.44175959999999997</c:v>
                </c:pt>
                <c:pt idx="3585">
                  <c:v>-0.44144220000000001</c:v>
                </c:pt>
                <c:pt idx="3586">
                  <c:v>-0.4411234</c:v>
                </c:pt>
                <c:pt idx="3587">
                  <c:v>-0.44080340000000001</c:v>
                </c:pt>
                <c:pt idx="3588">
                  <c:v>-0.44048210000000032</c:v>
                </c:pt>
                <c:pt idx="3589">
                  <c:v>-0.44015949999999998</c:v>
                </c:pt>
                <c:pt idx="3590">
                  <c:v>-0.43983570000000038</c:v>
                </c:pt>
                <c:pt idx="3591">
                  <c:v>-0.43951050000000175</c:v>
                </c:pt>
                <c:pt idx="3592">
                  <c:v>-0.43918420000000152</c:v>
                </c:pt>
                <c:pt idx="3593">
                  <c:v>-0.43885660000000215</c:v>
                </c:pt>
                <c:pt idx="3594">
                  <c:v>-0.43852770000000152</c:v>
                </c:pt>
                <c:pt idx="3595">
                  <c:v>-0.43819780000000008</c:v>
                </c:pt>
                <c:pt idx="3596">
                  <c:v>-0.43786660000000216</c:v>
                </c:pt>
                <c:pt idx="3597">
                  <c:v>-0.43753420000000032</c:v>
                </c:pt>
                <c:pt idx="3598">
                  <c:v>-0.43720080000000117</c:v>
                </c:pt>
                <c:pt idx="3599">
                  <c:v>-0.43686610000000176</c:v>
                </c:pt>
                <c:pt idx="3600">
                  <c:v>-0.43653040000000032</c:v>
                </c:pt>
                <c:pt idx="3601">
                  <c:v>-0.43619350000000001</c:v>
                </c:pt>
                <c:pt idx="3602">
                  <c:v>-0.43585550000000134</c:v>
                </c:pt>
                <c:pt idx="3603">
                  <c:v>-0.43551650000000175</c:v>
                </c:pt>
                <c:pt idx="3604">
                  <c:v>-0.43517650000000152</c:v>
                </c:pt>
                <c:pt idx="3605">
                  <c:v>-0.43483530000000031</c:v>
                </c:pt>
                <c:pt idx="3606">
                  <c:v>-0.43449320000000002</c:v>
                </c:pt>
                <c:pt idx="3607">
                  <c:v>-0.43415000000000031</c:v>
                </c:pt>
                <c:pt idx="3608">
                  <c:v>-0.43380590000000152</c:v>
                </c:pt>
                <c:pt idx="3609">
                  <c:v>-0.43346070000000175</c:v>
                </c:pt>
                <c:pt idx="3610">
                  <c:v>-0.43311460000000152</c:v>
                </c:pt>
                <c:pt idx="3611">
                  <c:v>-0.43276750000000008</c:v>
                </c:pt>
                <c:pt idx="3612">
                  <c:v>-0.43241950000000134</c:v>
                </c:pt>
                <c:pt idx="3613">
                  <c:v>-0.43207060000000186</c:v>
                </c:pt>
                <c:pt idx="3614">
                  <c:v>-0.43172090000000152</c:v>
                </c:pt>
                <c:pt idx="3615">
                  <c:v>-0.43137010000000175</c:v>
                </c:pt>
                <c:pt idx="3616">
                  <c:v>-0.43101860000000175</c:v>
                </c:pt>
                <c:pt idx="3617">
                  <c:v>-0.43066620000000116</c:v>
                </c:pt>
                <c:pt idx="3618">
                  <c:v>-0.43031290000000233</c:v>
                </c:pt>
                <c:pt idx="3619">
                  <c:v>-0.42995880000000175</c:v>
                </c:pt>
                <c:pt idx="3620">
                  <c:v>-0.42960400000000032</c:v>
                </c:pt>
                <c:pt idx="3621">
                  <c:v>-0.42924830000000008</c:v>
                </c:pt>
                <c:pt idx="3622">
                  <c:v>-0.42889190000000038</c:v>
                </c:pt>
                <c:pt idx="3623">
                  <c:v>-0.42853470000000032</c:v>
                </c:pt>
                <c:pt idx="3624">
                  <c:v>-0.42817680000000152</c:v>
                </c:pt>
                <c:pt idx="3625">
                  <c:v>-0.42781810000000176</c:v>
                </c:pt>
                <c:pt idx="3626">
                  <c:v>-0.42745880000000186</c:v>
                </c:pt>
                <c:pt idx="3627">
                  <c:v>-0.42709880000000117</c:v>
                </c:pt>
                <c:pt idx="3628">
                  <c:v>-0.42673800000000001</c:v>
                </c:pt>
                <c:pt idx="3629">
                  <c:v>-0.42637670000000227</c:v>
                </c:pt>
                <c:pt idx="3630">
                  <c:v>-0.42601470000000152</c:v>
                </c:pt>
                <c:pt idx="3631">
                  <c:v>-0.42565200000000031</c:v>
                </c:pt>
                <c:pt idx="3632">
                  <c:v>-0.42528880000000152</c:v>
                </c:pt>
                <c:pt idx="3633">
                  <c:v>-0.42492510000000117</c:v>
                </c:pt>
                <c:pt idx="3634">
                  <c:v>-0.42456060000000134</c:v>
                </c:pt>
                <c:pt idx="3635">
                  <c:v>-0.42419580000000001</c:v>
                </c:pt>
                <c:pt idx="3636">
                  <c:v>-0.42383020000000032</c:v>
                </c:pt>
                <c:pt idx="3637">
                  <c:v>-0.42346420000000135</c:v>
                </c:pt>
                <c:pt idx="3638">
                  <c:v>-0.42309770000000002</c:v>
                </c:pt>
                <c:pt idx="3639">
                  <c:v>-0.42273070000000001</c:v>
                </c:pt>
                <c:pt idx="3640">
                  <c:v>-0.42236330000000116</c:v>
                </c:pt>
                <c:pt idx="3641">
                  <c:v>-0.42199540000000002</c:v>
                </c:pt>
                <c:pt idx="3642">
                  <c:v>-0.42162700000000031</c:v>
                </c:pt>
                <c:pt idx="3643">
                  <c:v>-0.42125830000000031</c:v>
                </c:pt>
                <c:pt idx="3644">
                  <c:v>-0.42088900000000135</c:v>
                </c:pt>
                <c:pt idx="3645">
                  <c:v>-0.42051950000000032</c:v>
                </c:pt>
                <c:pt idx="3646">
                  <c:v>-0.42014950000000001</c:v>
                </c:pt>
                <c:pt idx="3647">
                  <c:v>-0.41977930000000002</c:v>
                </c:pt>
                <c:pt idx="3648">
                  <c:v>-0.41940860000000152</c:v>
                </c:pt>
                <c:pt idx="3649">
                  <c:v>-0.41903770000000001</c:v>
                </c:pt>
                <c:pt idx="3650">
                  <c:v>-0.41866650000000116</c:v>
                </c:pt>
                <c:pt idx="3651">
                  <c:v>-0.41829490000000008</c:v>
                </c:pt>
                <c:pt idx="3652">
                  <c:v>-0.41792320000000038</c:v>
                </c:pt>
                <c:pt idx="3653">
                  <c:v>-0.41755110000000001</c:v>
                </c:pt>
                <c:pt idx="3654">
                  <c:v>-0.41717880000000152</c:v>
                </c:pt>
                <c:pt idx="3655">
                  <c:v>-0.41680630000000152</c:v>
                </c:pt>
                <c:pt idx="3656">
                  <c:v>-0.41643360000000001</c:v>
                </c:pt>
                <c:pt idx="3657">
                  <c:v>-0.41606070000000134</c:v>
                </c:pt>
                <c:pt idx="3658">
                  <c:v>-0.41568770000000038</c:v>
                </c:pt>
                <c:pt idx="3659">
                  <c:v>-0.41531450000000175</c:v>
                </c:pt>
                <c:pt idx="3660">
                  <c:v>-0.41494110000000001</c:v>
                </c:pt>
                <c:pt idx="3661">
                  <c:v>-0.41456780000000032</c:v>
                </c:pt>
                <c:pt idx="3662">
                  <c:v>-0.41419420000000001</c:v>
                </c:pt>
                <c:pt idx="3663">
                  <c:v>-0.41382060000000204</c:v>
                </c:pt>
                <c:pt idx="3664">
                  <c:v>-0.41344680000000122</c:v>
                </c:pt>
                <c:pt idx="3665">
                  <c:v>-0.41307310000000008</c:v>
                </c:pt>
                <c:pt idx="3666">
                  <c:v>-0.41269930000000005</c:v>
                </c:pt>
                <c:pt idx="3667">
                  <c:v>-0.41232550000000134</c:v>
                </c:pt>
                <c:pt idx="3668">
                  <c:v>-0.41195180000000031</c:v>
                </c:pt>
                <c:pt idx="3669">
                  <c:v>-0.41157800000000117</c:v>
                </c:pt>
                <c:pt idx="3670">
                  <c:v>-0.41120430000000002</c:v>
                </c:pt>
                <c:pt idx="3671">
                  <c:v>-0.41083050000000032</c:v>
                </c:pt>
                <c:pt idx="3672">
                  <c:v>-0.41045700000000002</c:v>
                </c:pt>
                <c:pt idx="3673">
                  <c:v>-0.41008350000000032</c:v>
                </c:pt>
                <c:pt idx="3674">
                  <c:v>-0.40971000000000002</c:v>
                </c:pt>
                <c:pt idx="3675">
                  <c:v>-0.40933680000000117</c:v>
                </c:pt>
                <c:pt idx="3676">
                  <c:v>-0.40896360000000032</c:v>
                </c:pt>
                <c:pt idx="3677">
                  <c:v>-0.40859050000000002</c:v>
                </c:pt>
                <c:pt idx="3678">
                  <c:v>-0.40821770000000002</c:v>
                </c:pt>
                <c:pt idx="3679">
                  <c:v>-0.40784510000000002</c:v>
                </c:pt>
                <c:pt idx="3680">
                  <c:v>-0.40747260000000152</c:v>
                </c:pt>
                <c:pt idx="3681">
                  <c:v>-0.40710040000000008</c:v>
                </c:pt>
                <c:pt idx="3682">
                  <c:v>-0.40672840000000032</c:v>
                </c:pt>
                <c:pt idx="3683">
                  <c:v>-0.40635670000000151</c:v>
                </c:pt>
                <c:pt idx="3684">
                  <c:v>-0.40598520000000032</c:v>
                </c:pt>
                <c:pt idx="3685">
                  <c:v>-0.40561400000000031</c:v>
                </c:pt>
                <c:pt idx="3686">
                  <c:v>-0.40524309999999997</c:v>
                </c:pt>
                <c:pt idx="3687">
                  <c:v>-0.40487260000000186</c:v>
                </c:pt>
                <c:pt idx="3688">
                  <c:v>-0.40450240000000032</c:v>
                </c:pt>
                <c:pt idx="3689">
                  <c:v>-0.40413250000000001</c:v>
                </c:pt>
                <c:pt idx="3690">
                  <c:v>-0.40376300000000004</c:v>
                </c:pt>
                <c:pt idx="3691">
                  <c:v>-0.40339390000000008</c:v>
                </c:pt>
                <c:pt idx="3692">
                  <c:v>-0.40302520000000008</c:v>
                </c:pt>
                <c:pt idx="3693">
                  <c:v>-0.40265690000000032</c:v>
                </c:pt>
                <c:pt idx="3694">
                  <c:v>-0.40228910000000001</c:v>
                </c:pt>
                <c:pt idx="3695">
                  <c:v>-0.40192160000000032</c:v>
                </c:pt>
                <c:pt idx="3696">
                  <c:v>-0.40155480000000032</c:v>
                </c:pt>
                <c:pt idx="3697">
                  <c:v>-0.40118830000000116</c:v>
                </c:pt>
                <c:pt idx="3698">
                  <c:v>-0.40082240000000152</c:v>
                </c:pt>
                <c:pt idx="3699">
                  <c:v>-0.40045690000000134</c:v>
                </c:pt>
                <c:pt idx="3700">
                  <c:v>-0.400092</c:v>
                </c:pt>
                <c:pt idx="3701">
                  <c:v>-0.39972770000000152</c:v>
                </c:pt>
                <c:pt idx="3702">
                  <c:v>-0.39936390000000216</c:v>
                </c:pt>
                <c:pt idx="3703">
                  <c:v>-0.39900080000000215</c:v>
                </c:pt>
                <c:pt idx="3704">
                  <c:v>-0.39863820000000116</c:v>
                </c:pt>
                <c:pt idx="3705">
                  <c:v>-0.39827630000000186</c:v>
                </c:pt>
                <c:pt idx="3706">
                  <c:v>-0.39791490000000268</c:v>
                </c:pt>
                <c:pt idx="3707">
                  <c:v>-0.39755420000000152</c:v>
                </c:pt>
                <c:pt idx="3708">
                  <c:v>-0.39719420000000116</c:v>
                </c:pt>
                <c:pt idx="3709">
                  <c:v>-0.39683490000000216</c:v>
                </c:pt>
                <c:pt idx="3710">
                  <c:v>-0.39647620000000233</c:v>
                </c:pt>
                <c:pt idx="3711">
                  <c:v>-0.39611830000000176</c:v>
                </c:pt>
                <c:pt idx="3712">
                  <c:v>-0.39576110000000031</c:v>
                </c:pt>
                <c:pt idx="3713">
                  <c:v>-0.39540470000000233</c:v>
                </c:pt>
                <c:pt idx="3714">
                  <c:v>-0.39504900000000032</c:v>
                </c:pt>
                <c:pt idx="3715">
                  <c:v>-0.39469400000000032</c:v>
                </c:pt>
                <c:pt idx="3716">
                  <c:v>-0.39433990000000152</c:v>
                </c:pt>
                <c:pt idx="3717">
                  <c:v>-0.39398660000000263</c:v>
                </c:pt>
                <c:pt idx="3718">
                  <c:v>-0.39363410000000032</c:v>
                </c:pt>
                <c:pt idx="3719">
                  <c:v>-0.39328250000000176</c:v>
                </c:pt>
                <c:pt idx="3720">
                  <c:v>-0.39293170000000038</c:v>
                </c:pt>
                <c:pt idx="3721">
                  <c:v>-0.39258180000000176</c:v>
                </c:pt>
                <c:pt idx="3722">
                  <c:v>-0.39223270000000032</c:v>
                </c:pt>
                <c:pt idx="3723">
                  <c:v>-0.39188460000000269</c:v>
                </c:pt>
                <c:pt idx="3724">
                  <c:v>-0.39153730000000031</c:v>
                </c:pt>
                <c:pt idx="3725">
                  <c:v>-0.39119100000000001</c:v>
                </c:pt>
                <c:pt idx="3726">
                  <c:v>-0.39084570000000152</c:v>
                </c:pt>
                <c:pt idx="3727">
                  <c:v>-0.39050130000000038</c:v>
                </c:pt>
                <c:pt idx="3728">
                  <c:v>-0.39015790000000117</c:v>
                </c:pt>
                <c:pt idx="3729">
                  <c:v>-0.38981550000000192</c:v>
                </c:pt>
                <c:pt idx="3730">
                  <c:v>-0.38947410000000215</c:v>
                </c:pt>
                <c:pt idx="3731">
                  <c:v>-0.38913370000000008</c:v>
                </c:pt>
                <c:pt idx="3732">
                  <c:v>-0.38879430000000031</c:v>
                </c:pt>
                <c:pt idx="3733">
                  <c:v>-0.38845600000000152</c:v>
                </c:pt>
                <c:pt idx="3734">
                  <c:v>-0.38811890000000215</c:v>
                </c:pt>
                <c:pt idx="3735">
                  <c:v>-0.38778270000000176</c:v>
                </c:pt>
                <c:pt idx="3736">
                  <c:v>-0.38744770000000134</c:v>
                </c:pt>
                <c:pt idx="3737">
                  <c:v>-0.38711370000000134</c:v>
                </c:pt>
                <c:pt idx="3738">
                  <c:v>-0.38678090000000204</c:v>
                </c:pt>
                <c:pt idx="3739">
                  <c:v>-0.38644920000000038</c:v>
                </c:pt>
                <c:pt idx="3740">
                  <c:v>-0.38611880000000204</c:v>
                </c:pt>
                <c:pt idx="3741">
                  <c:v>-0.38578940000000134</c:v>
                </c:pt>
                <c:pt idx="3742">
                  <c:v>-0.38546120000000134</c:v>
                </c:pt>
                <c:pt idx="3743">
                  <c:v>-0.38513430000000032</c:v>
                </c:pt>
                <c:pt idx="3744">
                  <c:v>-0.38480860000000233</c:v>
                </c:pt>
                <c:pt idx="3745">
                  <c:v>-0.38448410000000216</c:v>
                </c:pt>
                <c:pt idx="3746">
                  <c:v>-0.38416080000000152</c:v>
                </c:pt>
                <c:pt idx="3747">
                  <c:v>-0.38383880000000176</c:v>
                </c:pt>
                <c:pt idx="3748">
                  <c:v>-0.38351810000000175</c:v>
                </c:pt>
                <c:pt idx="3749">
                  <c:v>-0.38319860000000117</c:v>
                </c:pt>
                <c:pt idx="3750">
                  <c:v>-0.38288040000000262</c:v>
                </c:pt>
                <c:pt idx="3751">
                  <c:v>-0.38256360000000128</c:v>
                </c:pt>
                <c:pt idx="3752">
                  <c:v>-0.38224800000000031</c:v>
                </c:pt>
                <c:pt idx="3753">
                  <c:v>-0.38193380000000032</c:v>
                </c:pt>
                <c:pt idx="3754">
                  <c:v>-0.38162100000000032</c:v>
                </c:pt>
                <c:pt idx="3755">
                  <c:v>-0.38130950000000152</c:v>
                </c:pt>
                <c:pt idx="3756">
                  <c:v>-0.38099940000000032</c:v>
                </c:pt>
                <c:pt idx="3757">
                  <c:v>-0.38069080000000038</c:v>
                </c:pt>
                <c:pt idx="3758">
                  <c:v>-0.38038340000000204</c:v>
                </c:pt>
                <c:pt idx="3759">
                  <c:v>-0.38007760000000151</c:v>
                </c:pt>
                <c:pt idx="3760">
                  <c:v>-0.37977310000000031</c:v>
                </c:pt>
                <c:pt idx="3761">
                  <c:v>-0.37947000000000175</c:v>
                </c:pt>
                <c:pt idx="3762">
                  <c:v>-0.37916850000000152</c:v>
                </c:pt>
                <c:pt idx="3763">
                  <c:v>-0.37886840000000216</c:v>
                </c:pt>
                <c:pt idx="3764">
                  <c:v>-0.37856980000000134</c:v>
                </c:pt>
                <c:pt idx="3765">
                  <c:v>-0.37827270000000152</c:v>
                </c:pt>
                <c:pt idx="3766">
                  <c:v>-0.37797700000000134</c:v>
                </c:pt>
                <c:pt idx="3767">
                  <c:v>-0.37768300000000032</c:v>
                </c:pt>
                <c:pt idx="3768">
                  <c:v>-0.37739050000000152</c:v>
                </c:pt>
                <c:pt idx="3769">
                  <c:v>-0.37709950000000031</c:v>
                </c:pt>
                <c:pt idx="3770">
                  <c:v>-0.37681000000000175</c:v>
                </c:pt>
                <c:pt idx="3771">
                  <c:v>-0.37652210000000186</c:v>
                </c:pt>
                <c:pt idx="3772">
                  <c:v>-0.37623570000000001</c:v>
                </c:pt>
                <c:pt idx="3773">
                  <c:v>-0.37595100000000031</c:v>
                </c:pt>
                <c:pt idx="3774">
                  <c:v>-0.37566780000000038</c:v>
                </c:pt>
                <c:pt idx="3775">
                  <c:v>-0.37538630000000262</c:v>
                </c:pt>
                <c:pt idx="3776">
                  <c:v>-0.37510640000000134</c:v>
                </c:pt>
                <c:pt idx="3777">
                  <c:v>-0.37482810000000227</c:v>
                </c:pt>
                <c:pt idx="3778">
                  <c:v>-0.37455150000000031</c:v>
                </c:pt>
                <c:pt idx="3779">
                  <c:v>-0.37427650000000134</c:v>
                </c:pt>
                <c:pt idx="3780">
                  <c:v>-0.37400320000000031</c:v>
                </c:pt>
                <c:pt idx="3781">
                  <c:v>-0.3737316</c:v>
                </c:pt>
                <c:pt idx="3782">
                  <c:v>-0.37346160000000134</c:v>
                </c:pt>
                <c:pt idx="3783">
                  <c:v>-0.37319340000000001</c:v>
                </c:pt>
                <c:pt idx="3784">
                  <c:v>-0.37292680000000233</c:v>
                </c:pt>
                <c:pt idx="3785">
                  <c:v>-0.37266190000000032</c:v>
                </c:pt>
                <c:pt idx="3786">
                  <c:v>-0.37239890000000175</c:v>
                </c:pt>
                <c:pt idx="3787">
                  <c:v>-0.37213750000000001</c:v>
                </c:pt>
                <c:pt idx="3788">
                  <c:v>-0.37187790000000204</c:v>
                </c:pt>
                <c:pt idx="3789">
                  <c:v>-0.37162010000000134</c:v>
                </c:pt>
                <c:pt idx="3790">
                  <c:v>-0.37136400000000186</c:v>
                </c:pt>
                <c:pt idx="3791">
                  <c:v>-0.37110970000000032</c:v>
                </c:pt>
                <c:pt idx="3792">
                  <c:v>-0.37085710000000038</c:v>
                </c:pt>
                <c:pt idx="3793">
                  <c:v>-0.37060640000000117</c:v>
                </c:pt>
                <c:pt idx="3794">
                  <c:v>-0.37035750000000134</c:v>
                </c:pt>
                <c:pt idx="3795">
                  <c:v>-0.37011040000000134</c:v>
                </c:pt>
                <c:pt idx="3796">
                  <c:v>-0.36986510000000117</c:v>
                </c:pt>
                <c:pt idx="3797">
                  <c:v>-0.36962160000000038</c:v>
                </c:pt>
                <c:pt idx="3798">
                  <c:v>-0.36938000000000215</c:v>
                </c:pt>
                <c:pt idx="3799">
                  <c:v>-0.36914020000000008</c:v>
                </c:pt>
                <c:pt idx="3800">
                  <c:v>-0.36890220000000135</c:v>
                </c:pt>
                <c:pt idx="3801">
                  <c:v>-0.36866610000000088</c:v>
                </c:pt>
                <c:pt idx="3802">
                  <c:v>-0.36843200000000031</c:v>
                </c:pt>
                <c:pt idx="3803">
                  <c:v>-0.36819960000000002</c:v>
                </c:pt>
                <c:pt idx="3804">
                  <c:v>-0.36796920000000038</c:v>
                </c:pt>
                <c:pt idx="3805">
                  <c:v>-0.36774060000000008</c:v>
                </c:pt>
                <c:pt idx="3806">
                  <c:v>-0.36751400000000134</c:v>
                </c:pt>
                <c:pt idx="3807">
                  <c:v>-0.36728920000000032</c:v>
                </c:pt>
                <c:pt idx="3808">
                  <c:v>-0.36706640000000151</c:v>
                </c:pt>
                <c:pt idx="3809">
                  <c:v>-0.36684560000000038</c:v>
                </c:pt>
                <c:pt idx="3810">
                  <c:v>-0.36662660000000152</c:v>
                </c:pt>
                <c:pt idx="3811">
                  <c:v>-0.36640950000000116</c:v>
                </c:pt>
                <c:pt idx="3812">
                  <c:v>-0.36619440000000031</c:v>
                </c:pt>
                <c:pt idx="3813">
                  <c:v>-0.36598130000000134</c:v>
                </c:pt>
                <c:pt idx="3814">
                  <c:v>-0.36577010000000032</c:v>
                </c:pt>
                <c:pt idx="3815">
                  <c:v>-0.36556080000000152</c:v>
                </c:pt>
                <c:pt idx="3816">
                  <c:v>-0.36535350000000116</c:v>
                </c:pt>
                <c:pt idx="3817">
                  <c:v>-0.36514820000000031</c:v>
                </c:pt>
                <c:pt idx="3818">
                  <c:v>-0.36494490000000152</c:v>
                </c:pt>
                <c:pt idx="3819">
                  <c:v>-0.3647435</c:v>
                </c:pt>
                <c:pt idx="3820">
                  <c:v>-0.36454410000000032</c:v>
                </c:pt>
                <c:pt idx="3821">
                  <c:v>-0.36434670000000152</c:v>
                </c:pt>
                <c:pt idx="3822">
                  <c:v>-0.36415140000000001</c:v>
                </c:pt>
                <c:pt idx="3823">
                  <c:v>-0.36395800000000128</c:v>
                </c:pt>
                <c:pt idx="3824">
                  <c:v>-0.36376660000000038</c:v>
                </c:pt>
                <c:pt idx="3825">
                  <c:v>-0.36357730000000038</c:v>
                </c:pt>
                <c:pt idx="3826">
                  <c:v>-0.36338990000000215</c:v>
                </c:pt>
                <c:pt idx="3827">
                  <c:v>-0.36320460000000032</c:v>
                </c:pt>
                <c:pt idx="3828">
                  <c:v>-0.36302130000000032</c:v>
                </c:pt>
                <c:pt idx="3829">
                  <c:v>-0.36284000000000038</c:v>
                </c:pt>
                <c:pt idx="3830">
                  <c:v>-0.36266070000000117</c:v>
                </c:pt>
                <c:pt idx="3831">
                  <c:v>-0.36248340000000134</c:v>
                </c:pt>
                <c:pt idx="3832">
                  <c:v>-0.36230830000000186</c:v>
                </c:pt>
                <c:pt idx="3833">
                  <c:v>-0.36213510000000004</c:v>
                </c:pt>
                <c:pt idx="3834">
                  <c:v>-0.36196400000000134</c:v>
                </c:pt>
                <c:pt idx="3835">
                  <c:v>-0.36179490000000031</c:v>
                </c:pt>
                <c:pt idx="3836">
                  <c:v>-0.36162780000000116</c:v>
                </c:pt>
                <c:pt idx="3837">
                  <c:v>-0.36146290000000175</c:v>
                </c:pt>
                <c:pt idx="3838">
                  <c:v>-0.36130000000000134</c:v>
                </c:pt>
                <c:pt idx="3839">
                  <c:v>-0.36113910000000005</c:v>
                </c:pt>
                <c:pt idx="3840">
                  <c:v>-0.36098020000000175</c:v>
                </c:pt>
                <c:pt idx="3841">
                  <c:v>-0.36082350000000152</c:v>
                </c:pt>
                <c:pt idx="3842">
                  <c:v>-0.36066880000000134</c:v>
                </c:pt>
                <c:pt idx="3843">
                  <c:v>-0.36051610000000134</c:v>
                </c:pt>
                <c:pt idx="3844">
                  <c:v>-0.36036550000000134</c:v>
                </c:pt>
                <c:pt idx="3845">
                  <c:v>-0.36021700000000001</c:v>
                </c:pt>
                <c:pt idx="3846">
                  <c:v>-0.36007050000000151</c:v>
                </c:pt>
                <c:pt idx="3847">
                  <c:v>-0.35992610000000186</c:v>
                </c:pt>
                <c:pt idx="3848">
                  <c:v>-0.35978380000000032</c:v>
                </c:pt>
                <c:pt idx="3849">
                  <c:v>-0.3596435</c:v>
                </c:pt>
                <c:pt idx="3850">
                  <c:v>-0.35950520000000002</c:v>
                </c:pt>
                <c:pt idx="3851">
                  <c:v>-0.35936910000000116</c:v>
                </c:pt>
                <c:pt idx="3852">
                  <c:v>-0.35923500000000003</c:v>
                </c:pt>
                <c:pt idx="3853">
                  <c:v>-0.35910300000000001</c:v>
                </c:pt>
                <c:pt idx="3854">
                  <c:v>-0.35897300000000032</c:v>
                </c:pt>
                <c:pt idx="3855">
                  <c:v>-0.35884510000000008</c:v>
                </c:pt>
                <c:pt idx="3856">
                  <c:v>-0.35871930000000002</c:v>
                </c:pt>
                <c:pt idx="3857">
                  <c:v>-0.35859550000000001</c:v>
                </c:pt>
                <c:pt idx="3858">
                  <c:v>-0.35847380000000134</c:v>
                </c:pt>
                <c:pt idx="3859">
                  <c:v>-0.35835420000000134</c:v>
                </c:pt>
                <c:pt idx="3860">
                  <c:v>-0.35823660000000002</c:v>
                </c:pt>
                <c:pt idx="3861">
                  <c:v>-0.35812100000000002</c:v>
                </c:pt>
                <c:pt idx="3862">
                  <c:v>-0.35800750000000031</c:v>
                </c:pt>
                <c:pt idx="3863">
                  <c:v>-0.35789610000000038</c:v>
                </c:pt>
                <c:pt idx="3864">
                  <c:v>-0.35778670000000135</c:v>
                </c:pt>
                <c:pt idx="3865">
                  <c:v>-0.35767940000000031</c:v>
                </c:pt>
                <c:pt idx="3866">
                  <c:v>-0.35757400000000117</c:v>
                </c:pt>
                <c:pt idx="3867">
                  <c:v>-0.35747080000000175</c:v>
                </c:pt>
                <c:pt idx="3868">
                  <c:v>-0.35736960000000134</c:v>
                </c:pt>
                <c:pt idx="3869">
                  <c:v>-0.35727040000000032</c:v>
                </c:pt>
                <c:pt idx="3870">
                  <c:v>-0.35717330000000008</c:v>
                </c:pt>
                <c:pt idx="3871">
                  <c:v>-0.35707820000000134</c:v>
                </c:pt>
                <c:pt idx="3872">
                  <c:v>-0.35698520000000117</c:v>
                </c:pt>
                <c:pt idx="3873">
                  <c:v>-0.35689410000000032</c:v>
                </c:pt>
                <c:pt idx="3874">
                  <c:v>-0.35680510000000032</c:v>
                </c:pt>
                <c:pt idx="3875">
                  <c:v>-0.35671810000000032</c:v>
                </c:pt>
                <c:pt idx="3876">
                  <c:v>-0.35663309999999998</c:v>
                </c:pt>
                <c:pt idx="3877">
                  <c:v>-0.35655020000000032</c:v>
                </c:pt>
                <c:pt idx="3878">
                  <c:v>-0.35646920000000032</c:v>
                </c:pt>
                <c:pt idx="3879">
                  <c:v>-0.35639020000000032</c:v>
                </c:pt>
                <c:pt idx="3880">
                  <c:v>-0.35631320000000088</c:v>
                </c:pt>
                <c:pt idx="3881">
                  <c:v>-0.35623830000000001</c:v>
                </c:pt>
                <c:pt idx="3882">
                  <c:v>-0.35616530000000002</c:v>
                </c:pt>
                <c:pt idx="3883">
                  <c:v>-0.35609430000000031</c:v>
                </c:pt>
                <c:pt idx="3884">
                  <c:v>-0.35602530000000032</c:v>
                </c:pt>
                <c:pt idx="3885">
                  <c:v>-0.35595830000000134</c:v>
                </c:pt>
                <c:pt idx="3886">
                  <c:v>-0.35589320000000002</c:v>
                </c:pt>
                <c:pt idx="3887">
                  <c:v>-0.35583010000000032</c:v>
                </c:pt>
                <c:pt idx="3888">
                  <c:v>-0.355769</c:v>
                </c:pt>
                <c:pt idx="3889">
                  <c:v>-0.35570980000000002</c:v>
                </c:pt>
                <c:pt idx="3890">
                  <c:v>-0.35565260000000032</c:v>
                </c:pt>
                <c:pt idx="3891">
                  <c:v>-0.35559730000000001</c:v>
                </c:pt>
                <c:pt idx="3892">
                  <c:v>-0.35554390000000002</c:v>
                </c:pt>
                <c:pt idx="3893">
                  <c:v>-0.35549250000000032</c:v>
                </c:pt>
                <c:pt idx="3894">
                  <c:v>-0.35544300000000001</c:v>
                </c:pt>
                <c:pt idx="3895">
                  <c:v>-0.35539550000000031</c:v>
                </c:pt>
                <c:pt idx="3896">
                  <c:v>-0.35534980000000038</c:v>
                </c:pt>
                <c:pt idx="3897">
                  <c:v>-0.35530610000000135</c:v>
                </c:pt>
                <c:pt idx="3898">
                  <c:v>-0.35526420000000031</c:v>
                </c:pt>
                <c:pt idx="3899">
                  <c:v>-0.35522430000000038</c:v>
                </c:pt>
                <c:pt idx="3900">
                  <c:v>-0.35518620000000134</c:v>
                </c:pt>
                <c:pt idx="3901">
                  <c:v>-0.35515000000000002</c:v>
                </c:pt>
                <c:pt idx="3902">
                  <c:v>-0.35511570000000031</c:v>
                </c:pt>
                <c:pt idx="3903">
                  <c:v>-0.35508330000000032</c:v>
                </c:pt>
                <c:pt idx="3904">
                  <c:v>-0.35505270000000116</c:v>
                </c:pt>
                <c:pt idx="3905">
                  <c:v>-0.35502400000000134</c:v>
                </c:pt>
                <c:pt idx="3906">
                  <c:v>-0.35499710000000001</c:v>
                </c:pt>
                <c:pt idx="3907">
                  <c:v>-0.35497200000000134</c:v>
                </c:pt>
                <c:pt idx="3908">
                  <c:v>-0.35494890000000134</c:v>
                </c:pt>
                <c:pt idx="3909">
                  <c:v>-0.35492750000000134</c:v>
                </c:pt>
                <c:pt idx="3910">
                  <c:v>-0.35490790000000116</c:v>
                </c:pt>
                <c:pt idx="3911">
                  <c:v>-0.35489010000000032</c:v>
                </c:pt>
                <c:pt idx="3912">
                  <c:v>-0.35487420000000175</c:v>
                </c:pt>
                <c:pt idx="3913">
                  <c:v>-0.35486000000000134</c:v>
                </c:pt>
                <c:pt idx="3914">
                  <c:v>-0.35484760000000032</c:v>
                </c:pt>
                <c:pt idx="3915">
                  <c:v>-0.35483700000000001</c:v>
                </c:pt>
                <c:pt idx="3916">
                  <c:v>-0.35482820000000204</c:v>
                </c:pt>
                <c:pt idx="3917">
                  <c:v>-0.35482110000000117</c:v>
                </c:pt>
                <c:pt idx="3918">
                  <c:v>-0.35481580000000146</c:v>
                </c:pt>
                <c:pt idx="3919">
                  <c:v>-0.35481210000000152</c:v>
                </c:pt>
                <c:pt idx="3920">
                  <c:v>-0.35481030000000152</c:v>
                </c:pt>
                <c:pt idx="3921">
                  <c:v>-0.35481020000000152</c:v>
                </c:pt>
                <c:pt idx="3922">
                  <c:v>-0.35481180000000134</c:v>
                </c:pt>
                <c:pt idx="3923">
                  <c:v>-0.35481500000000032</c:v>
                </c:pt>
                <c:pt idx="3924">
                  <c:v>-0.35482000000000152</c:v>
                </c:pt>
                <c:pt idx="3925">
                  <c:v>-0.35482670000000216</c:v>
                </c:pt>
                <c:pt idx="3926">
                  <c:v>-0.35483510000000001</c:v>
                </c:pt>
                <c:pt idx="3927">
                  <c:v>-0.35484520000000008</c:v>
                </c:pt>
                <c:pt idx="3928">
                  <c:v>-0.35485680000000175</c:v>
                </c:pt>
                <c:pt idx="3929">
                  <c:v>-0.35487020000000152</c:v>
                </c:pt>
                <c:pt idx="3930">
                  <c:v>-0.35488520000000134</c:v>
                </c:pt>
                <c:pt idx="3931">
                  <c:v>-0.35490180000000032</c:v>
                </c:pt>
                <c:pt idx="3932">
                  <c:v>-0.35492010000000151</c:v>
                </c:pt>
                <c:pt idx="3933">
                  <c:v>-0.35493990000000031</c:v>
                </c:pt>
                <c:pt idx="3934">
                  <c:v>-0.35496140000000032</c:v>
                </c:pt>
                <c:pt idx="3935">
                  <c:v>-0.35498450000000176</c:v>
                </c:pt>
                <c:pt idx="3936">
                  <c:v>-0.35500920000000002</c:v>
                </c:pt>
                <c:pt idx="3937">
                  <c:v>-0.3550354</c:v>
                </c:pt>
                <c:pt idx="3938">
                  <c:v>-0.35506320000000002</c:v>
                </c:pt>
                <c:pt idx="3939">
                  <c:v>-0.35509260000000031</c:v>
                </c:pt>
                <c:pt idx="3940">
                  <c:v>-0.35512350000000031</c:v>
                </c:pt>
                <c:pt idx="3941">
                  <c:v>-0.35515600000000008</c:v>
                </c:pt>
                <c:pt idx="3942">
                  <c:v>-0.35519000000000001</c:v>
                </c:pt>
                <c:pt idx="3943">
                  <c:v>-0.35522560000000031</c:v>
                </c:pt>
                <c:pt idx="3944">
                  <c:v>-0.35526260000000032</c:v>
                </c:pt>
                <c:pt idx="3945">
                  <c:v>-0.35530110000000031</c:v>
                </c:pt>
                <c:pt idx="3946">
                  <c:v>-0.35534110000000002</c:v>
                </c:pt>
                <c:pt idx="3947">
                  <c:v>-0.35538270000000216</c:v>
                </c:pt>
                <c:pt idx="3948">
                  <c:v>-0.35542560000000134</c:v>
                </c:pt>
                <c:pt idx="3949">
                  <c:v>-0.35547010000000134</c:v>
                </c:pt>
                <c:pt idx="3950">
                  <c:v>-0.35551600000000116</c:v>
                </c:pt>
                <c:pt idx="3951">
                  <c:v>-0.35556330000000008</c:v>
                </c:pt>
                <c:pt idx="3952">
                  <c:v>-0.35561200000000032</c:v>
                </c:pt>
                <c:pt idx="3953">
                  <c:v>-0.35566230000000032</c:v>
                </c:pt>
                <c:pt idx="3954">
                  <c:v>-0.35571380000000002</c:v>
                </c:pt>
                <c:pt idx="3955">
                  <c:v>-0.35576680000000038</c:v>
                </c:pt>
                <c:pt idx="3956">
                  <c:v>-0.35582120000000134</c:v>
                </c:pt>
                <c:pt idx="3957">
                  <c:v>-0.35587700000000116</c:v>
                </c:pt>
                <c:pt idx="3958">
                  <c:v>-0.35593410000000031</c:v>
                </c:pt>
                <c:pt idx="3959">
                  <c:v>-0.35599260000000038</c:v>
                </c:pt>
                <c:pt idx="3960">
                  <c:v>-0.35605250000000038</c:v>
                </c:pt>
                <c:pt idx="3961">
                  <c:v>-0.35611370000000031</c:v>
                </c:pt>
                <c:pt idx="3962">
                  <c:v>-0.35617620000000116</c:v>
                </c:pt>
                <c:pt idx="3963">
                  <c:v>-0.35624</c:v>
                </c:pt>
                <c:pt idx="3964">
                  <c:v>-0.35630520000000032</c:v>
                </c:pt>
                <c:pt idx="3965">
                  <c:v>-0.35637160000000134</c:v>
                </c:pt>
                <c:pt idx="3966">
                  <c:v>-0.35643930000000001</c:v>
                </c:pt>
                <c:pt idx="3967">
                  <c:v>-0.35650830000000117</c:v>
                </c:pt>
                <c:pt idx="3968">
                  <c:v>-0.35657860000000152</c:v>
                </c:pt>
                <c:pt idx="3969">
                  <c:v>-0.35665010000000008</c:v>
                </c:pt>
                <c:pt idx="3970">
                  <c:v>-0.35672290000000134</c:v>
                </c:pt>
                <c:pt idx="3971">
                  <c:v>-0.35679700000000003</c:v>
                </c:pt>
                <c:pt idx="3972">
                  <c:v>-0.35687220000000175</c:v>
                </c:pt>
                <c:pt idx="3973">
                  <c:v>-0.35694860000000134</c:v>
                </c:pt>
                <c:pt idx="3974">
                  <c:v>-0.35702620000000151</c:v>
                </c:pt>
                <c:pt idx="3975">
                  <c:v>-0.35710510000000001</c:v>
                </c:pt>
                <c:pt idx="3976">
                  <c:v>-0.35718520000000031</c:v>
                </c:pt>
                <c:pt idx="3977">
                  <c:v>-0.35726640000000032</c:v>
                </c:pt>
                <c:pt idx="3978">
                  <c:v>-0.35734870000000152</c:v>
                </c:pt>
                <c:pt idx="3979">
                  <c:v>-0.35743230000000031</c:v>
                </c:pt>
                <c:pt idx="3980">
                  <c:v>-0.35751690000000186</c:v>
                </c:pt>
                <c:pt idx="3981">
                  <c:v>-0.35760270000000038</c:v>
                </c:pt>
                <c:pt idx="3982">
                  <c:v>-0.35768970000000117</c:v>
                </c:pt>
                <c:pt idx="3983">
                  <c:v>-0.35777770000000031</c:v>
                </c:pt>
                <c:pt idx="3984">
                  <c:v>-0.35786690000000215</c:v>
                </c:pt>
                <c:pt idx="3985">
                  <c:v>-0.35795710000000008</c:v>
                </c:pt>
                <c:pt idx="3986">
                  <c:v>-0.35804840000000032</c:v>
                </c:pt>
                <c:pt idx="3987">
                  <c:v>-0.35814080000000031</c:v>
                </c:pt>
                <c:pt idx="3988">
                  <c:v>-0.3582342</c:v>
                </c:pt>
                <c:pt idx="3989">
                  <c:v>-0.35832870000000233</c:v>
                </c:pt>
                <c:pt idx="3990">
                  <c:v>-0.35842430000000175</c:v>
                </c:pt>
                <c:pt idx="3991">
                  <c:v>-0.35852090000000175</c:v>
                </c:pt>
                <c:pt idx="3992">
                  <c:v>-0.35861850000000134</c:v>
                </c:pt>
                <c:pt idx="3993">
                  <c:v>-0.35871710000000001</c:v>
                </c:pt>
                <c:pt idx="3994">
                  <c:v>-0.35881670000000215</c:v>
                </c:pt>
                <c:pt idx="3995">
                  <c:v>-0.35891730000000038</c:v>
                </c:pt>
                <c:pt idx="3996">
                  <c:v>-0.35901880000000186</c:v>
                </c:pt>
                <c:pt idx="3997">
                  <c:v>-0.35912140000000031</c:v>
                </c:pt>
                <c:pt idx="3998">
                  <c:v>-0.35922490000000135</c:v>
                </c:pt>
                <c:pt idx="3999">
                  <c:v>-0.35932930000000152</c:v>
                </c:pt>
                <c:pt idx="4000">
                  <c:v>-0.35943470000000038</c:v>
                </c:pt>
                <c:pt idx="4001">
                  <c:v>-0.359541</c:v>
                </c:pt>
                <c:pt idx="4002">
                  <c:v>-0.35964820000000008</c:v>
                </c:pt>
                <c:pt idx="4003">
                  <c:v>-0.35975640000000031</c:v>
                </c:pt>
                <c:pt idx="4004">
                  <c:v>-0.35986550000000134</c:v>
                </c:pt>
                <c:pt idx="4005">
                  <c:v>-0.35997540000000117</c:v>
                </c:pt>
                <c:pt idx="4006">
                  <c:v>-0.36008620000000152</c:v>
                </c:pt>
                <c:pt idx="4007">
                  <c:v>-0.36019790000000002</c:v>
                </c:pt>
                <c:pt idx="4008">
                  <c:v>-0.36031050000000175</c:v>
                </c:pt>
                <c:pt idx="4009">
                  <c:v>-0.36042390000000152</c:v>
                </c:pt>
                <c:pt idx="4010">
                  <c:v>-0.36053810000000008</c:v>
                </c:pt>
                <c:pt idx="4011">
                  <c:v>-0.36065320000000001</c:v>
                </c:pt>
                <c:pt idx="4012">
                  <c:v>-0.36076910000000001</c:v>
                </c:pt>
                <c:pt idx="4013">
                  <c:v>-0.36088580000000176</c:v>
                </c:pt>
                <c:pt idx="4014">
                  <c:v>-0.36100330000000008</c:v>
                </c:pt>
                <c:pt idx="4015">
                  <c:v>-0.36112170000000032</c:v>
                </c:pt>
                <c:pt idx="4016">
                  <c:v>-0.36124080000000008</c:v>
                </c:pt>
                <c:pt idx="4017">
                  <c:v>-0.36136070000000176</c:v>
                </c:pt>
                <c:pt idx="4018">
                  <c:v>-0.36148130000000134</c:v>
                </c:pt>
                <c:pt idx="4019">
                  <c:v>-0.36160270000000116</c:v>
                </c:pt>
                <c:pt idx="4020">
                  <c:v>-0.36172480000000135</c:v>
                </c:pt>
                <c:pt idx="4021">
                  <c:v>-0.36184770000000038</c:v>
                </c:pt>
                <c:pt idx="4022">
                  <c:v>-0.36197130000000038</c:v>
                </c:pt>
                <c:pt idx="4023">
                  <c:v>-0.36209570000000002</c:v>
                </c:pt>
                <c:pt idx="4024">
                  <c:v>-0.36222080000000134</c:v>
                </c:pt>
                <c:pt idx="4025">
                  <c:v>-0.36234650000000151</c:v>
                </c:pt>
                <c:pt idx="4026">
                  <c:v>-0.36247300000000032</c:v>
                </c:pt>
                <c:pt idx="4027">
                  <c:v>-0.36260010000000031</c:v>
                </c:pt>
                <c:pt idx="4028">
                  <c:v>-0.36272800000000038</c:v>
                </c:pt>
                <c:pt idx="4029">
                  <c:v>-0.36285640000000152</c:v>
                </c:pt>
                <c:pt idx="4030">
                  <c:v>-0.36298560000000152</c:v>
                </c:pt>
                <c:pt idx="4031">
                  <c:v>-0.36311540000000031</c:v>
                </c:pt>
                <c:pt idx="4032">
                  <c:v>-0.36324580000000001</c:v>
                </c:pt>
                <c:pt idx="4033">
                  <c:v>-0.36337690000000233</c:v>
                </c:pt>
                <c:pt idx="4034">
                  <c:v>-0.36350860000000151</c:v>
                </c:pt>
                <c:pt idx="4035">
                  <c:v>-0.36364090000000032</c:v>
                </c:pt>
                <c:pt idx="4036">
                  <c:v>-0.36377390000000032</c:v>
                </c:pt>
                <c:pt idx="4037">
                  <c:v>-0.36390740000000038</c:v>
                </c:pt>
                <c:pt idx="4038">
                  <c:v>-0.36404160000000002</c:v>
                </c:pt>
                <c:pt idx="4039">
                  <c:v>-0.36417620000000134</c:v>
                </c:pt>
                <c:pt idx="4040">
                  <c:v>-0.36431150000000134</c:v>
                </c:pt>
                <c:pt idx="4041">
                  <c:v>-0.36444740000000031</c:v>
                </c:pt>
                <c:pt idx="4042">
                  <c:v>-0.36458380000000135</c:v>
                </c:pt>
                <c:pt idx="4043">
                  <c:v>-0.36472080000000134</c:v>
                </c:pt>
                <c:pt idx="4044">
                  <c:v>-0.36485840000000186</c:v>
                </c:pt>
                <c:pt idx="4045">
                  <c:v>-0.36499640000000116</c:v>
                </c:pt>
                <c:pt idx="4046">
                  <c:v>-0.3651350000000001</c:v>
                </c:pt>
                <c:pt idx="4047">
                  <c:v>-0.36527410000000032</c:v>
                </c:pt>
                <c:pt idx="4048">
                  <c:v>-0.36541380000000134</c:v>
                </c:pt>
                <c:pt idx="4049">
                  <c:v>-0.36555390000000032</c:v>
                </c:pt>
                <c:pt idx="4050">
                  <c:v>-0.36569460000000031</c:v>
                </c:pt>
                <c:pt idx="4051">
                  <c:v>-0.36583570000000032</c:v>
                </c:pt>
                <c:pt idx="4052">
                  <c:v>-0.36597740000000134</c:v>
                </c:pt>
                <c:pt idx="4053">
                  <c:v>-0.36611960000000032</c:v>
                </c:pt>
                <c:pt idx="4054">
                  <c:v>-0.36626220000000032</c:v>
                </c:pt>
                <c:pt idx="4055">
                  <c:v>-0.36640520000000032</c:v>
                </c:pt>
                <c:pt idx="4056">
                  <c:v>-0.36654890000000134</c:v>
                </c:pt>
                <c:pt idx="4057">
                  <c:v>-0.36669280000000032</c:v>
                </c:pt>
                <c:pt idx="4058">
                  <c:v>-0.36683730000000031</c:v>
                </c:pt>
                <c:pt idx="4059">
                  <c:v>-0.36698230000000204</c:v>
                </c:pt>
                <c:pt idx="4060">
                  <c:v>-0.36712760000000116</c:v>
                </c:pt>
                <c:pt idx="4061">
                  <c:v>-0.36727340000000008</c:v>
                </c:pt>
                <c:pt idx="4062">
                  <c:v>-0.36741960000000135</c:v>
                </c:pt>
                <c:pt idx="4063">
                  <c:v>-0.36756630000000134</c:v>
                </c:pt>
                <c:pt idx="4064">
                  <c:v>-0.36771340000000002</c:v>
                </c:pt>
                <c:pt idx="4065">
                  <c:v>-0.36786080000000215</c:v>
                </c:pt>
                <c:pt idx="4066">
                  <c:v>-0.36800870000000152</c:v>
                </c:pt>
                <c:pt idx="4067">
                  <c:v>-0.36815700000000001</c:v>
                </c:pt>
                <c:pt idx="4068">
                  <c:v>-0.36830570000000135</c:v>
                </c:pt>
                <c:pt idx="4069">
                  <c:v>-0.36845480000000186</c:v>
                </c:pt>
                <c:pt idx="4070">
                  <c:v>-0.36860440000000116</c:v>
                </c:pt>
                <c:pt idx="4071">
                  <c:v>-0.36875420000000031</c:v>
                </c:pt>
                <c:pt idx="4072">
                  <c:v>-0.36890440000000152</c:v>
                </c:pt>
                <c:pt idx="4073">
                  <c:v>-0.36905500000000002</c:v>
                </c:pt>
                <c:pt idx="4074">
                  <c:v>-0.36920610000000031</c:v>
                </c:pt>
                <c:pt idx="4075">
                  <c:v>-0.36935740000000117</c:v>
                </c:pt>
                <c:pt idx="4076">
                  <c:v>-0.36950920000000032</c:v>
                </c:pt>
                <c:pt idx="4077">
                  <c:v>-0.36966130000000008</c:v>
                </c:pt>
                <c:pt idx="4078">
                  <c:v>-0.36981380000000175</c:v>
                </c:pt>
                <c:pt idx="4079">
                  <c:v>-0.36996670000000192</c:v>
                </c:pt>
                <c:pt idx="4080">
                  <c:v>-0.37011990000000117</c:v>
                </c:pt>
                <c:pt idx="4081">
                  <c:v>-0.37027340000000031</c:v>
                </c:pt>
                <c:pt idx="4082">
                  <c:v>-0.37042720000000134</c:v>
                </c:pt>
                <c:pt idx="4083">
                  <c:v>-0.37058150000000134</c:v>
                </c:pt>
                <c:pt idx="4084">
                  <c:v>-0.37073610000000001</c:v>
                </c:pt>
                <c:pt idx="4085">
                  <c:v>-0.37089100000000008</c:v>
                </c:pt>
                <c:pt idx="4086">
                  <c:v>-0.37104620000000038</c:v>
                </c:pt>
                <c:pt idx="4087">
                  <c:v>-0.37120180000000008</c:v>
                </c:pt>
                <c:pt idx="4088">
                  <c:v>-0.37135780000000151</c:v>
                </c:pt>
                <c:pt idx="4089">
                  <c:v>-0.37151410000000135</c:v>
                </c:pt>
                <c:pt idx="4090">
                  <c:v>-0.37167070000000152</c:v>
                </c:pt>
                <c:pt idx="4091">
                  <c:v>-0.37182760000000176</c:v>
                </c:pt>
                <c:pt idx="4092">
                  <c:v>-0.37198480000000256</c:v>
                </c:pt>
                <c:pt idx="4093">
                  <c:v>-0.37214240000000032</c:v>
                </c:pt>
                <c:pt idx="4094">
                  <c:v>-0.37230040000000175</c:v>
                </c:pt>
                <c:pt idx="4095">
                  <c:v>-0.37245860000000175</c:v>
                </c:pt>
                <c:pt idx="4096">
                  <c:v>-0.37261720000000031</c:v>
                </c:pt>
                <c:pt idx="4097">
                  <c:v>-0.37277610000000116</c:v>
                </c:pt>
                <c:pt idx="4098">
                  <c:v>-0.37293530000000008</c:v>
                </c:pt>
                <c:pt idx="4099">
                  <c:v>-0.37309490000000134</c:v>
                </c:pt>
                <c:pt idx="4100">
                  <c:v>-0.37325480000000116</c:v>
                </c:pt>
                <c:pt idx="4101">
                  <c:v>-0.37341500000000116</c:v>
                </c:pt>
                <c:pt idx="4102">
                  <c:v>-0.37357560000000134</c:v>
                </c:pt>
                <c:pt idx="4103">
                  <c:v>-0.37373650000000008</c:v>
                </c:pt>
                <c:pt idx="4104">
                  <c:v>-0.37389770000000117</c:v>
                </c:pt>
                <c:pt idx="4105">
                  <c:v>-0.37405930000000032</c:v>
                </c:pt>
                <c:pt idx="4106">
                  <c:v>-0.37422110000000008</c:v>
                </c:pt>
                <c:pt idx="4107">
                  <c:v>-0.37438340000000175</c:v>
                </c:pt>
                <c:pt idx="4108">
                  <c:v>-0.37454590000000032</c:v>
                </c:pt>
                <c:pt idx="4109">
                  <c:v>-0.37470880000000134</c:v>
                </c:pt>
                <c:pt idx="4110">
                  <c:v>-0.37487200000000204</c:v>
                </c:pt>
                <c:pt idx="4111">
                  <c:v>-0.37503560000000002</c:v>
                </c:pt>
                <c:pt idx="4112">
                  <c:v>-0.37519950000000002</c:v>
                </c:pt>
                <c:pt idx="4113">
                  <c:v>-0.37536380000000158</c:v>
                </c:pt>
                <c:pt idx="4114">
                  <c:v>-0.37552840000000204</c:v>
                </c:pt>
                <c:pt idx="4115">
                  <c:v>-0.37569340000000001</c:v>
                </c:pt>
                <c:pt idx="4116">
                  <c:v>-0.37585880000000216</c:v>
                </c:pt>
                <c:pt idx="4117">
                  <c:v>-0.37602440000000176</c:v>
                </c:pt>
                <c:pt idx="4118">
                  <c:v>-0.37619050000000032</c:v>
                </c:pt>
                <c:pt idx="4119">
                  <c:v>-0.37635700000000116</c:v>
                </c:pt>
                <c:pt idx="4120">
                  <c:v>-0.37652380000000152</c:v>
                </c:pt>
                <c:pt idx="4121">
                  <c:v>-0.37669090000000038</c:v>
                </c:pt>
                <c:pt idx="4122">
                  <c:v>-0.37685850000000215</c:v>
                </c:pt>
                <c:pt idx="4123">
                  <c:v>-0.37702630000000176</c:v>
                </c:pt>
                <c:pt idx="4124">
                  <c:v>-0.37719470000000038</c:v>
                </c:pt>
                <c:pt idx="4125">
                  <c:v>-0.37736350000000152</c:v>
                </c:pt>
                <c:pt idx="4126">
                  <c:v>-0.37753260000000038</c:v>
                </c:pt>
                <c:pt idx="4127">
                  <c:v>-0.37770210000000032</c:v>
                </c:pt>
                <c:pt idx="4128">
                  <c:v>-0.37787200000000215</c:v>
                </c:pt>
                <c:pt idx="4129">
                  <c:v>-0.37804240000000117</c:v>
                </c:pt>
                <c:pt idx="4130">
                  <c:v>-0.37821310000000002</c:v>
                </c:pt>
                <c:pt idx="4131">
                  <c:v>-0.37838430000000262</c:v>
                </c:pt>
                <c:pt idx="4132">
                  <c:v>-0.37855590000000117</c:v>
                </c:pt>
                <c:pt idx="4133">
                  <c:v>-0.37872790000000134</c:v>
                </c:pt>
                <c:pt idx="4134">
                  <c:v>-0.37890040000000175</c:v>
                </c:pt>
                <c:pt idx="4135">
                  <c:v>-0.37907340000000134</c:v>
                </c:pt>
                <c:pt idx="4136">
                  <c:v>-0.37924670000000038</c:v>
                </c:pt>
                <c:pt idx="4137">
                  <c:v>-0.37942050000000216</c:v>
                </c:pt>
                <c:pt idx="4138">
                  <c:v>-0.37959480000000134</c:v>
                </c:pt>
                <c:pt idx="4139">
                  <c:v>-0.37976950000000032</c:v>
                </c:pt>
                <c:pt idx="4140">
                  <c:v>-0.37994470000000152</c:v>
                </c:pt>
                <c:pt idx="4141">
                  <c:v>-0.38012050000000175</c:v>
                </c:pt>
                <c:pt idx="4142">
                  <c:v>-0.38029660000000032</c:v>
                </c:pt>
                <c:pt idx="4143">
                  <c:v>-0.3804733000000014</c:v>
                </c:pt>
                <c:pt idx="4144">
                  <c:v>-0.38065050000000117</c:v>
                </c:pt>
                <c:pt idx="4145">
                  <c:v>-0.38082810000000233</c:v>
                </c:pt>
                <c:pt idx="4146">
                  <c:v>-0.38100630000000152</c:v>
                </c:pt>
                <c:pt idx="4147">
                  <c:v>-0.38118510000000116</c:v>
                </c:pt>
                <c:pt idx="4148">
                  <c:v>-0.38136420000000215</c:v>
                </c:pt>
                <c:pt idx="4149">
                  <c:v>-0.38154400000000038</c:v>
                </c:pt>
                <c:pt idx="4150">
                  <c:v>-0.38172430000000152</c:v>
                </c:pt>
                <c:pt idx="4151">
                  <c:v>-0.38190510000000116</c:v>
                </c:pt>
                <c:pt idx="4152">
                  <c:v>-0.38208650000000216</c:v>
                </c:pt>
                <c:pt idx="4153">
                  <c:v>-0.38226840000000134</c:v>
                </c:pt>
                <c:pt idx="4154">
                  <c:v>-0.38245100000000032</c:v>
                </c:pt>
                <c:pt idx="4155">
                  <c:v>-0.38263400000000031</c:v>
                </c:pt>
                <c:pt idx="4156">
                  <c:v>-0.38281770000000204</c:v>
                </c:pt>
                <c:pt idx="4157">
                  <c:v>-0.38300190000000134</c:v>
                </c:pt>
                <c:pt idx="4158">
                  <c:v>-0.38318670000000216</c:v>
                </c:pt>
                <c:pt idx="4159">
                  <c:v>-0.38337210000000216</c:v>
                </c:pt>
                <c:pt idx="4160">
                  <c:v>-0.38355820000000151</c:v>
                </c:pt>
                <c:pt idx="4161">
                  <c:v>-0.38374470000000038</c:v>
                </c:pt>
                <c:pt idx="4162">
                  <c:v>-0.38393200000000038</c:v>
                </c:pt>
                <c:pt idx="4163">
                  <c:v>-0.38411980000000134</c:v>
                </c:pt>
                <c:pt idx="4164">
                  <c:v>-0.38430830000000216</c:v>
                </c:pt>
                <c:pt idx="4165">
                  <c:v>-0.38449740000000032</c:v>
                </c:pt>
                <c:pt idx="4166">
                  <c:v>-0.38468710000000134</c:v>
                </c:pt>
                <c:pt idx="4167">
                  <c:v>-0.38487750000000204</c:v>
                </c:pt>
                <c:pt idx="4168">
                  <c:v>-0.38506850000000176</c:v>
                </c:pt>
                <c:pt idx="4169">
                  <c:v>-0.38526020000000116</c:v>
                </c:pt>
                <c:pt idx="4170">
                  <c:v>-0.38545250000000175</c:v>
                </c:pt>
                <c:pt idx="4171">
                  <c:v>-0.38564550000000031</c:v>
                </c:pt>
                <c:pt idx="4172">
                  <c:v>-0.38583910000000032</c:v>
                </c:pt>
                <c:pt idx="4173">
                  <c:v>-0.38603340000000008</c:v>
                </c:pt>
                <c:pt idx="4174">
                  <c:v>-0.38622830000000152</c:v>
                </c:pt>
                <c:pt idx="4175">
                  <c:v>-0.38642400000000215</c:v>
                </c:pt>
                <c:pt idx="4176">
                  <c:v>-0.38662030000000175</c:v>
                </c:pt>
                <c:pt idx="4177">
                  <c:v>-0.38681730000000175</c:v>
                </c:pt>
                <c:pt idx="4178">
                  <c:v>-0.38701500000000116</c:v>
                </c:pt>
                <c:pt idx="4179">
                  <c:v>-0.38721340000000032</c:v>
                </c:pt>
                <c:pt idx="4180">
                  <c:v>-0.38741240000000216</c:v>
                </c:pt>
                <c:pt idx="4181">
                  <c:v>-0.38761220000000152</c:v>
                </c:pt>
                <c:pt idx="4182">
                  <c:v>-0.38781260000000262</c:v>
                </c:pt>
                <c:pt idx="4183">
                  <c:v>-0.38801380000000152</c:v>
                </c:pt>
                <c:pt idx="4184">
                  <c:v>-0.38821570000000116</c:v>
                </c:pt>
                <c:pt idx="4185">
                  <c:v>-0.38841820000000216</c:v>
                </c:pt>
                <c:pt idx="4186">
                  <c:v>-0.38862140000000134</c:v>
                </c:pt>
                <c:pt idx="4187">
                  <c:v>-0.38882530000000204</c:v>
                </c:pt>
                <c:pt idx="4188">
                  <c:v>-0.38902990000000204</c:v>
                </c:pt>
                <c:pt idx="4189">
                  <c:v>-0.3892352</c:v>
                </c:pt>
                <c:pt idx="4190">
                  <c:v>-0.38944120000000032</c:v>
                </c:pt>
                <c:pt idx="4191">
                  <c:v>-0.38964790000000032</c:v>
                </c:pt>
                <c:pt idx="4192">
                  <c:v>-0.38985520000000135</c:v>
                </c:pt>
                <c:pt idx="4193">
                  <c:v>-0.39006330000000117</c:v>
                </c:pt>
                <c:pt idx="4194">
                  <c:v>-0.39027210000000134</c:v>
                </c:pt>
                <c:pt idx="4195">
                  <c:v>-0.39048150000000192</c:v>
                </c:pt>
                <c:pt idx="4196">
                  <c:v>-0.39069160000000008</c:v>
                </c:pt>
                <c:pt idx="4197">
                  <c:v>-0.39090230000000176</c:v>
                </c:pt>
                <c:pt idx="4198">
                  <c:v>-0.39111380000000134</c:v>
                </c:pt>
                <c:pt idx="4199">
                  <c:v>-0.39132590000000256</c:v>
                </c:pt>
                <c:pt idx="4200">
                  <c:v>-0.39153860000000146</c:v>
                </c:pt>
                <c:pt idx="4201">
                  <c:v>-0.39175200000000032</c:v>
                </c:pt>
                <c:pt idx="4202">
                  <c:v>-0.39196600000000187</c:v>
                </c:pt>
                <c:pt idx="4203">
                  <c:v>-0.39218070000000216</c:v>
                </c:pt>
                <c:pt idx="4204">
                  <c:v>-0.39239590000000152</c:v>
                </c:pt>
                <c:pt idx="4205">
                  <c:v>-0.39261190000000135</c:v>
                </c:pt>
                <c:pt idx="4206">
                  <c:v>-0.39282840000000263</c:v>
                </c:pt>
                <c:pt idx="4207">
                  <c:v>-0.39304550000000038</c:v>
                </c:pt>
                <c:pt idx="4208">
                  <c:v>-0.39326320000000031</c:v>
                </c:pt>
                <c:pt idx="4209">
                  <c:v>-0.39348150000000204</c:v>
                </c:pt>
                <c:pt idx="4210">
                  <c:v>-0.39370040000000134</c:v>
                </c:pt>
                <c:pt idx="4211">
                  <c:v>-0.39391980000000215</c:v>
                </c:pt>
                <c:pt idx="4212">
                  <c:v>-0.39413970000000031</c:v>
                </c:pt>
                <c:pt idx="4213">
                  <c:v>-0.39436020000000216</c:v>
                </c:pt>
                <c:pt idx="4214">
                  <c:v>-0.39458110000000152</c:v>
                </c:pt>
                <c:pt idx="4215">
                  <c:v>-0.39480270000000262</c:v>
                </c:pt>
                <c:pt idx="4216">
                  <c:v>-0.39502460000000245</c:v>
                </c:pt>
                <c:pt idx="4217">
                  <c:v>-0.39524710000000002</c:v>
                </c:pt>
                <c:pt idx="4218">
                  <c:v>-0.39546990000000215</c:v>
                </c:pt>
                <c:pt idx="4219">
                  <c:v>-0.39569320000000002</c:v>
                </c:pt>
                <c:pt idx="4220">
                  <c:v>-0.39591700000000152</c:v>
                </c:pt>
                <c:pt idx="4221">
                  <c:v>-0.39614110000000002</c:v>
                </c:pt>
                <c:pt idx="4222">
                  <c:v>-0.39636570000000215</c:v>
                </c:pt>
                <c:pt idx="4223">
                  <c:v>-0.39659060000000151</c:v>
                </c:pt>
                <c:pt idx="4224">
                  <c:v>-0.39681580000000216</c:v>
                </c:pt>
                <c:pt idx="4225">
                  <c:v>-0.39704140000000032</c:v>
                </c:pt>
                <c:pt idx="4226">
                  <c:v>-0.39726730000000032</c:v>
                </c:pt>
                <c:pt idx="4227">
                  <c:v>-0.39749340000000088</c:v>
                </c:pt>
                <c:pt idx="4228">
                  <c:v>-0.39771980000000134</c:v>
                </c:pt>
                <c:pt idx="4229">
                  <c:v>-0.39794650000000176</c:v>
                </c:pt>
                <c:pt idx="4230">
                  <c:v>-0.39817320000000134</c:v>
                </c:pt>
                <c:pt idx="4231">
                  <c:v>-0.39840030000000215</c:v>
                </c:pt>
                <c:pt idx="4232">
                  <c:v>-0.39862750000000152</c:v>
                </c:pt>
                <c:pt idx="4233">
                  <c:v>-0.39885490000000262</c:v>
                </c:pt>
                <c:pt idx="4234">
                  <c:v>-0.39908230000000233</c:v>
                </c:pt>
                <c:pt idx="4235">
                  <c:v>-0.39930980000000216</c:v>
                </c:pt>
                <c:pt idx="4236">
                  <c:v>-0.39953750000000032</c:v>
                </c:pt>
                <c:pt idx="4237">
                  <c:v>-0.39976510000000032</c:v>
                </c:pt>
                <c:pt idx="4238">
                  <c:v>-0.39999270000000176</c:v>
                </c:pt>
                <c:pt idx="4239">
                  <c:v>-0.40022030000000008</c:v>
                </c:pt>
                <c:pt idx="4240">
                  <c:v>-0.40044790000000002</c:v>
                </c:pt>
                <c:pt idx="4241">
                  <c:v>-0.40067540000000001</c:v>
                </c:pt>
                <c:pt idx="4242">
                  <c:v>-0.40090280000000128</c:v>
                </c:pt>
                <c:pt idx="4243">
                  <c:v>-0.4011300000000001</c:v>
                </c:pt>
                <c:pt idx="4244">
                  <c:v>-0.40135710000000002</c:v>
                </c:pt>
                <c:pt idx="4245">
                  <c:v>-0.40158390000000038</c:v>
                </c:pt>
                <c:pt idx="4246">
                  <c:v>-0.40181050000000151</c:v>
                </c:pt>
                <c:pt idx="4247">
                  <c:v>-0.40203690000000031</c:v>
                </c:pt>
                <c:pt idx="4248">
                  <c:v>-0.40226290000000031</c:v>
                </c:pt>
                <c:pt idx="4249">
                  <c:v>-0.40248870000000175</c:v>
                </c:pt>
                <c:pt idx="4250">
                  <c:v>-0.40271400000000002</c:v>
                </c:pt>
                <c:pt idx="4251">
                  <c:v>-0.4029390000000001</c:v>
                </c:pt>
                <c:pt idx="4252">
                  <c:v>-0.40316350000000001</c:v>
                </c:pt>
                <c:pt idx="4253">
                  <c:v>-0.40338760000000135</c:v>
                </c:pt>
                <c:pt idx="4254">
                  <c:v>-0.4036111</c:v>
                </c:pt>
                <c:pt idx="4255">
                  <c:v>-0.40383420000000031</c:v>
                </c:pt>
                <c:pt idx="4256">
                  <c:v>-0.40405670000000032</c:v>
                </c:pt>
                <c:pt idx="4257">
                  <c:v>-0.40427860000000032</c:v>
                </c:pt>
                <c:pt idx="4258">
                  <c:v>-0.40449980000000002</c:v>
                </c:pt>
                <c:pt idx="4259">
                  <c:v>-0.40472030000000031</c:v>
                </c:pt>
                <c:pt idx="4260">
                  <c:v>-0.40494020000000008</c:v>
                </c:pt>
                <c:pt idx="4261">
                  <c:v>-0.4051593</c:v>
                </c:pt>
                <c:pt idx="4262">
                  <c:v>-0.40537760000000134</c:v>
                </c:pt>
                <c:pt idx="4263">
                  <c:v>-0.40559510000000004</c:v>
                </c:pt>
                <c:pt idx="4264">
                  <c:v>-0.40581180000000117</c:v>
                </c:pt>
                <c:pt idx="4265">
                  <c:v>-0.40602750000000032</c:v>
                </c:pt>
                <c:pt idx="4266">
                  <c:v>-0.4062424</c:v>
                </c:pt>
                <c:pt idx="4267">
                  <c:v>-0.40645620000000032</c:v>
                </c:pt>
                <c:pt idx="4268">
                  <c:v>-0.40666910000000001</c:v>
                </c:pt>
                <c:pt idx="4269">
                  <c:v>-0.40688090000000215</c:v>
                </c:pt>
                <c:pt idx="4270">
                  <c:v>-0.4070918</c:v>
                </c:pt>
                <c:pt idx="4271">
                  <c:v>-0.40730140000000031</c:v>
                </c:pt>
                <c:pt idx="4272">
                  <c:v>-0.40751000000000032</c:v>
                </c:pt>
                <c:pt idx="4273">
                  <c:v>-0.4077173</c:v>
                </c:pt>
                <c:pt idx="4274">
                  <c:v>-0.40792350000000038</c:v>
                </c:pt>
                <c:pt idx="4275">
                  <c:v>-0.40812840000000117</c:v>
                </c:pt>
                <c:pt idx="4276">
                  <c:v>-0.40833200000000008</c:v>
                </c:pt>
                <c:pt idx="4277">
                  <c:v>-0.40853440000000002</c:v>
                </c:pt>
                <c:pt idx="4278">
                  <c:v>-0.40873529999999997</c:v>
                </c:pt>
                <c:pt idx="4279">
                  <c:v>-0.40893490000000032</c:v>
                </c:pt>
                <c:pt idx="4280">
                  <c:v>-0.40913310000000003</c:v>
                </c:pt>
                <c:pt idx="4281">
                  <c:v>-0.40932990000000152</c:v>
                </c:pt>
                <c:pt idx="4282">
                  <c:v>-0.40952510000000031</c:v>
                </c:pt>
                <c:pt idx="4283">
                  <c:v>-0.40971880000000038</c:v>
                </c:pt>
                <c:pt idx="4284">
                  <c:v>-0.40991100000000008</c:v>
                </c:pt>
                <c:pt idx="4285">
                  <c:v>-0.41010160000000001</c:v>
                </c:pt>
                <c:pt idx="4286">
                  <c:v>-0.41029070000000001</c:v>
                </c:pt>
                <c:pt idx="4287">
                  <c:v>-0.41047800000000134</c:v>
                </c:pt>
                <c:pt idx="4288">
                  <c:v>-0.41066370000000002</c:v>
                </c:pt>
                <c:pt idx="4289">
                  <c:v>-0.41084770000000032</c:v>
                </c:pt>
                <c:pt idx="4290">
                  <c:v>-0.41103000000000001</c:v>
                </c:pt>
                <c:pt idx="4291">
                  <c:v>-0.41121050000000031</c:v>
                </c:pt>
                <c:pt idx="4292">
                  <c:v>-0.41138920000000134</c:v>
                </c:pt>
                <c:pt idx="4293">
                  <c:v>-0.41156610000000032</c:v>
                </c:pt>
                <c:pt idx="4294">
                  <c:v>-0.41174119999999997</c:v>
                </c:pt>
                <c:pt idx="4295">
                  <c:v>-0.41191430000000134</c:v>
                </c:pt>
                <c:pt idx="4296">
                  <c:v>-0.41208570000000116</c:v>
                </c:pt>
                <c:pt idx="4297">
                  <c:v>-0.41225510000000004</c:v>
                </c:pt>
                <c:pt idx="4298">
                  <c:v>-0.41242260000000175</c:v>
                </c:pt>
                <c:pt idx="4299">
                  <c:v>-0.41258800000000134</c:v>
                </c:pt>
                <c:pt idx="4300">
                  <c:v>-0.4127516</c:v>
                </c:pt>
                <c:pt idx="4301">
                  <c:v>-0.41291310000000031</c:v>
                </c:pt>
                <c:pt idx="4302">
                  <c:v>-0.41307250000000134</c:v>
                </c:pt>
                <c:pt idx="4303">
                  <c:v>-0.41322990000000032</c:v>
                </c:pt>
                <c:pt idx="4304">
                  <c:v>-0.41338530000000134</c:v>
                </c:pt>
                <c:pt idx="4305">
                  <c:v>-0.41353850000000031</c:v>
                </c:pt>
                <c:pt idx="4306">
                  <c:v>-0.41368970000000038</c:v>
                </c:pt>
                <c:pt idx="4307">
                  <c:v>-0.41383870000000134</c:v>
                </c:pt>
                <c:pt idx="4308">
                  <c:v>-0.41398550000000134</c:v>
                </c:pt>
                <c:pt idx="4309">
                  <c:v>-0.41413030000000001</c:v>
                </c:pt>
                <c:pt idx="4310">
                  <c:v>-0.41427280000000088</c:v>
                </c:pt>
                <c:pt idx="4311">
                  <c:v>-0.41441320000000031</c:v>
                </c:pt>
                <c:pt idx="4312">
                  <c:v>-0.41455140000000001</c:v>
                </c:pt>
                <c:pt idx="4313">
                  <c:v>-0.41468730000000031</c:v>
                </c:pt>
                <c:pt idx="4314">
                  <c:v>-0.41482110000000116</c:v>
                </c:pt>
                <c:pt idx="4315">
                  <c:v>-0.41495260000000134</c:v>
                </c:pt>
                <c:pt idx="4316">
                  <c:v>-0.41508190000000128</c:v>
                </c:pt>
                <c:pt idx="4317">
                  <c:v>-0.41520880000000032</c:v>
                </c:pt>
                <c:pt idx="4318">
                  <c:v>-0.41533360000000002</c:v>
                </c:pt>
                <c:pt idx="4319">
                  <c:v>-0.41545610000000038</c:v>
                </c:pt>
                <c:pt idx="4320">
                  <c:v>-0.41557630000000134</c:v>
                </c:pt>
                <c:pt idx="4321">
                  <c:v>-0.41569420000000001</c:v>
                </c:pt>
                <c:pt idx="4322">
                  <c:v>-0.41580990000000134</c:v>
                </c:pt>
                <c:pt idx="4323">
                  <c:v>-0.41592330000000038</c:v>
                </c:pt>
                <c:pt idx="4324">
                  <c:v>-0.41603440000000008</c:v>
                </c:pt>
                <c:pt idx="4325">
                  <c:v>-0.41614320000000005</c:v>
                </c:pt>
                <c:pt idx="4326">
                  <c:v>-0.4162497</c:v>
                </c:pt>
                <c:pt idx="4327">
                  <c:v>-0.41635390000000116</c:v>
                </c:pt>
                <c:pt idx="4328">
                  <c:v>-0.41645590000000032</c:v>
                </c:pt>
                <c:pt idx="4329">
                  <c:v>-0.41655560000000008</c:v>
                </c:pt>
                <c:pt idx="4330">
                  <c:v>-0.41665290000000038</c:v>
                </c:pt>
                <c:pt idx="4331">
                  <c:v>-0.41674800000000001</c:v>
                </c:pt>
                <c:pt idx="4332">
                  <c:v>-0.41684080000000134</c:v>
                </c:pt>
                <c:pt idx="4333">
                  <c:v>-0.4169313</c:v>
                </c:pt>
                <c:pt idx="4334">
                  <c:v>-0.41701960000000032</c:v>
                </c:pt>
                <c:pt idx="4335">
                  <c:v>-0.41710560000000002</c:v>
                </c:pt>
                <c:pt idx="4336">
                  <c:v>-0.41718940000000032</c:v>
                </c:pt>
                <c:pt idx="4337">
                  <c:v>-0.417271</c:v>
                </c:pt>
                <c:pt idx="4338">
                  <c:v>-0.41735040000000134</c:v>
                </c:pt>
                <c:pt idx="4339">
                  <c:v>-0.41742750000000134</c:v>
                </c:pt>
                <c:pt idx="4340">
                  <c:v>-0.41750230000000038</c:v>
                </c:pt>
                <c:pt idx="4341">
                  <c:v>-0.41757500000000008</c:v>
                </c:pt>
                <c:pt idx="4342">
                  <c:v>-0.4176455</c:v>
                </c:pt>
                <c:pt idx="4343">
                  <c:v>-0.41771380000000002</c:v>
                </c:pt>
                <c:pt idx="4344">
                  <c:v>-0.41778010000000032</c:v>
                </c:pt>
                <c:pt idx="4345">
                  <c:v>-0.41784410000000038</c:v>
                </c:pt>
                <c:pt idx="4346">
                  <c:v>-0.41790600000000117</c:v>
                </c:pt>
                <c:pt idx="4347">
                  <c:v>-0.41796590000000117</c:v>
                </c:pt>
                <c:pt idx="4348">
                  <c:v>-0.41802360000000038</c:v>
                </c:pt>
                <c:pt idx="4349">
                  <c:v>-0.41807930000000032</c:v>
                </c:pt>
                <c:pt idx="4350">
                  <c:v>-0.41813290000000031</c:v>
                </c:pt>
                <c:pt idx="4351">
                  <c:v>-0.41818450000000146</c:v>
                </c:pt>
                <c:pt idx="4352">
                  <c:v>-0.4182341</c:v>
                </c:pt>
                <c:pt idx="4353">
                  <c:v>-0.41828160000000031</c:v>
                </c:pt>
                <c:pt idx="4354">
                  <c:v>-0.41832720000000134</c:v>
                </c:pt>
                <c:pt idx="4355">
                  <c:v>-0.41837090000000215</c:v>
                </c:pt>
                <c:pt idx="4356">
                  <c:v>-0.41841260000000152</c:v>
                </c:pt>
                <c:pt idx="4357">
                  <c:v>-0.41845240000000117</c:v>
                </c:pt>
                <c:pt idx="4358">
                  <c:v>-0.41849040000000032</c:v>
                </c:pt>
                <c:pt idx="4359">
                  <c:v>-0.41852650000000152</c:v>
                </c:pt>
                <c:pt idx="4360">
                  <c:v>-0.41856070000000134</c:v>
                </c:pt>
                <c:pt idx="4361">
                  <c:v>-0.4185932</c:v>
                </c:pt>
                <c:pt idx="4362">
                  <c:v>-0.41862390000000038</c:v>
                </c:pt>
                <c:pt idx="4363">
                  <c:v>-0.41865280000000032</c:v>
                </c:pt>
                <c:pt idx="4364">
                  <c:v>-0.41868000000000088</c:v>
                </c:pt>
                <c:pt idx="4365">
                  <c:v>-0.41870550000000001</c:v>
                </c:pt>
                <c:pt idx="4366">
                  <c:v>-0.41872930000000008</c:v>
                </c:pt>
                <c:pt idx="4367">
                  <c:v>-0.4187515</c:v>
                </c:pt>
                <c:pt idx="4368">
                  <c:v>-0.41877200000000031</c:v>
                </c:pt>
                <c:pt idx="4369">
                  <c:v>-0.41879110000000003</c:v>
                </c:pt>
                <c:pt idx="4370">
                  <c:v>-0.41880850000000175</c:v>
                </c:pt>
                <c:pt idx="4371">
                  <c:v>-0.41882440000000215</c:v>
                </c:pt>
                <c:pt idx="4372">
                  <c:v>-0.41883870000000134</c:v>
                </c:pt>
                <c:pt idx="4373">
                  <c:v>-0.41885170000000038</c:v>
                </c:pt>
                <c:pt idx="4374">
                  <c:v>-0.41886310000000032</c:v>
                </c:pt>
                <c:pt idx="4375">
                  <c:v>-0.41887330000000134</c:v>
                </c:pt>
                <c:pt idx="4376">
                  <c:v>-0.41888200000000175</c:v>
                </c:pt>
                <c:pt idx="4377">
                  <c:v>-0.41888930000000152</c:v>
                </c:pt>
                <c:pt idx="4378">
                  <c:v>-0.41889540000000008</c:v>
                </c:pt>
                <c:pt idx="4379">
                  <c:v>-0.41890020000000117</c:v>
                </c:pt>
                <c:pt idx="4380">
                  <c:v>-0.41890370000000032</c:v>
                </c:pt>
                <c:pt idx="4381">
                  <c:v>-0.41890600000000117</c:v>
                </c:pt>
                <c:pt idx="4382">
                  <c:v>-0.41890720000000031</c:v>
                </c:pt>
                <c:pt idx="4383">
                  <c:v>-0.41890710000000031</c:v>
                </c:pt>
                <c:pt idx="4384">
                  <c:v>-0.41890600000000117</c:v>
                </c:pt>
                <c:pt idx="4385">
                  <c:v>-0.41890390000000038</c:v>
                </c:pt>
                <c:pt idx="4386">
                  <c:v>-0.41890050000000134</c:v>
                </c:pt>
                <c:pt idx="4387">
                  <c:v>-0.41889630000000116</c:v>
                </c:pt>
                <c:pt idx="4388">
                  <c:v>-0.41889100000000001</c:v>
                </c:pt>
                <c:pt idx="4389">
                  <c:v>-0.41888480000000233</c:v>
                </c:pt>
                <c:pt idx="4390">
                  <c:v>-0.41887770000000152</c:v>
                </c:pt>
                <c:pt idx="4391">
                  <c:v>-0.41886970000000134</c:v>
                </c:pt>
                <c:pt idx="4392">
                  <c:v>-0.41886080000000175</c:v>
                </c:pt>
                <c:pt idx="4393">
                  <c:v>-0.41885120000000031</c:v>
                </c:pt>
                <c:pt idx="4394">
                  <c:v>-0.41884070000000134</c:v>
                </c:pt>
                <c:pt idx="4395">
                  <c:v>-0.41882950000000152</c:v>
                </c:pt>
                <c:pt idx="4396">
                  <c:v>-0.41881760000000134</c:v>
                </c:pt>
                <c:pt idx="4397">
                  <c:v>-0.41880510000000032</c:v>
                </c:pt>
                <c:pt idx="4398">
                  <c:v>-0.41879180000000005</c:v>
                </c:pt>
                <c:pt idx="4399">
                  <c:v>-0.41877800000000032</c:v>
                </c:pt>
                <c:pt idx="4400">
                  <c:v>-0.41876360000000001</c:v>
                </c:pt>
                <c:pt idx="4401">
                  <c:v>-0.41874870000000008</c:v>
                </c:pt>
                <c:pt idx="4402">
                  <c:v>-0.41873320000000003</c:v>
                </c:pt>
                <c:pt idx="4403">
                  <c:v>-0.41871720000000001</c:v>
                </c:pt>
                <c:pt idx="4404">
                  <c:v>-0.41870090000000032</c:v>
                </c:pt>
                <c:pt idx="4405">
                  <c:v>-0.41868410000000128</c:v>
                </c:pt>
                <c:pt idx="4406">
                  <c:v>-0.41866700000000001</c:v>
                </c:pt>
                <c:pt idx="4407">
                  <c:v>-0.41864950000000001</c:v>
                </c:pt>
                <c:pt idx="4408">
                  <c:v>-0.41863160000000005</c:v>
                </c:pt>
                <c:pt idx="4409">
                  <c:v>-0.41861360000000031</c:v>
                </c:pt>
                <c:pt idx="4410">
                  <c:v>-0.4185953</c:v>
                </c:pt>
                <c:pt idx="4411">
                  <c:v>-0.41857680000000186</c:v>
                </c:pt>
                <c:pt idx="4412">
                  <c:v>-0.41855810000000032</c:v>
                </c:pt>
                <c:pt idx="4413">
                  <c:v>-0.4185393</c:v>
                </c:pt>
                <c:pt idx="4414">
                  <c:v>-0.41852040000000146</c:v>
                </c:pt>
                <c:pt idx="4415">
                  <c:v>-0.41850130000000002</c:v>
                </c:pt>
                <c:pt idx="4416">
                  <c:v>-0.41848220000000186</c:v>
                </c:pt>
                <c:pt idx="4417">
                  <c:v>-0.41846320000000031</c:v>
                </c:pt>
                <c:pt idx="4418">
                  <c:v>-0.41844410000000032</c:v>
                </c:pt>
                <c:pt idx="4419">
                  <c:v>-0.41842510000000038</c:v>
                </c:pt>
                <c:pt idx="4420">
                  <c:v>-0.41840620000000134</c:v>
                </c:pt>
                <c:pt idx="4421">
                  <c:v>-0.41838740000000152</c:v>
                </c:pt>
                <c:pt idx="4422">
                  <c:v>-0.41836880000000215</c:v>
                </c:pt>
                <c:pt idx="4423">
                  <c:v>-0.41835030000000134</c:v>
                </c:pt>
                <c:pt idx="4424">
                  <c:v>-0.41833200000000031</c:v>
                </c:pt>
                <c:pt idx="4425">
                  <c:v>-0.41831400000000152</c:v>
                </c:pt>
                <c:pt idx="4426">
                  <c:v>-0.41829620000000001</c:v>
                </c:pt>
                <c:pt idx="4427">
                  <c:v>-0.41827880000000134</c:v>
                </c:pt>
                <c:pt idx="4428">
                  <c:v>-0.41826160000000001</c:v>
                </c:pt>
                <c:pt idx="4429">
                  <c:v>-0.41824480000000008</c:v>
                </c:pt>
                <c:pt idx="4430">
                  <c:v>-0.41822840000000117</c:v>
                </c:pt>
                <c:pt idx="4431">
                  <c:v>-0.41821240000000032</c:v>
                </c:pt>
                <c:pt idx="4432">
                  <c:v>-0.41819690000000032</c:v>
                </c:pt>
                <c:pt idx="4433">
                  <c:v>-0.41818190000000038</c:v>
                </c:pt>
                <c:pt idx="4434">
                  <c:v>-0.41816730000000002</c:v>
                </c:pt>
                <c:pt idx="4435">
                  <c:v>-0.4181532</c:v>
                </c:pt>
                <c:pt idx="4436">
                  <c:v>-0.41813980000000001</c:v>
                </c:pt>
                <c:pt idx="4437">
                  <c:v>-0.41812690000000152</c:v>
                </c:pt>
                <c:pt idx="4438">
                  <c:v>-0.41811460000000117</c:v>
                </c:pt>
                <c:pt idx="4439">
                  <c:v>-0.41810290000000117</c:v>
                </c:pt>
                <c:pt idx="4440">
                  <c:v>-0.41809190000000002</c:v>
                </c:pt>
                <c:pt idx="4441">
                  <c:v>-0.41808160000000116</c:v>
                </c:pt>
                <c:pt idx="4442">
                  <c:v>-0.41807210000000117</c:v>
                </c:pt>
                <c:pt idx="4443">
                  <c:v>-0.41806330000000008</c:v>
                </c:pt>
                <c:pt idx="4444">
                  <c:v>-0.41805520000000002</c:v>
                </c:pt>
                <c:pt idx="4445">
                  <c:v>-0.41804790000000008</c:v>
                </c:pt>
                <c:pt idx="4446">
                  <c:v>-0.41804150000000001</c:v>
                </c:pt>
                <c:pt idx="4447">
                  <c:v>-0.41803590000000002</c:v>
                </c:pt>
                <c:pt idx="4448">
                  <c:v>-0.41803110000000004</c:v>
                </c:pt>
                <c:pt idx="4449">
                  <c:v>-0.41802720000000032</c:v>
                </c:pt>
                <c:pt idx="4450">
                  <c:v>-0.41802430000000151</c:v>
                </c:pt>
                <c:pt idx="4451">
                  <c:v>-0.41802230000000135</c:v>
                </c:pt>
                <c:pt idx="4452">
                  <c:v>-0.41802130000000032</c:v>
                </c:pt>
                <c:pt idx="4453">
                  <c:v>-0.41802130000000032</c:v>
                </c:pt>
                <c:pt idx="4454">
                  <c:v>-0.41802220000000134</c:v>
                </c:pt>
                <c:pt idx="4455">
                  <c:v>-0.41802420000000134</c:v>
                </c:pt>
                <c:pt idx="4456">
                  <c:v>-0.41802730000000032</c:v>
                </c:pt>
                <c:pt idx="4457">
                  <c:v>-0.4180314</c:v>
                </c:pt>
                <c:pt idx="4458">
                  <c:v>-0.41803660000000031</c:v>
                </c:pt>
                <c:pt idx="4459">
                  <c:v>-0.418043</c:v>
                </c:pt>
                <c:pt idx="4460">
                  <c:v>-0.41805050000000032</c:v>
                </c:pt>
                <c:pt idx="4461">
                  <c:v>-0.41805910000000002</c:v>
                </c:pt>
                <c:pt idx="4462">
                  <c:v>-0.41806890000000152</c:v>
                </c:pt>
                <c:pt idx="4463">
                  <c:v>-0.41808000000000134</c:v>
                </c:pt>
                <c:pt idx="4464">
                  <c:v>-0.41809220000000002</c:v>
                </c:pt>
                <c:pt idx="4465">
                  <c:v>-0.41810570000000002</c:v>
                </c:pt>
                <c:pt idx="4466">
                  <c:v>-0.41812040000000122</c:v>
                </c:pt>
                <c:pt idx="4467">
                  <c:v>-0.41813640000000002</c:v>
                </c:pt>
                <c:pt idx="4468">
                  <c:v>-0.41815370000000002</c:v>
                </c:pt>
                <c:pt idx="4469">
                  <c:v>-0.41817240000000117</c:v>
                </c:pt>
                <c:pt idx="4470">
                  <c:v>-0.41819230000000002</c:v>
                </c:pt>
                <c:pt idx="4471">
                  <c:v>-0.41821360000000002</c:v>
                </c:pt>
                <c:pt idx="4472">
                  <c:v>-0.41823630000000001</c:v>
                </c:pt>
                <c:pt idx="4473">
                  <c:v>-0.41826040000000031</c:v>
                </c:pt>
                <c:pt idx="4474">
                  <c:v>-0.41828590000000032</c:v>
                </c:pt>
                <c:pt idx="4475">
                  <c:v>-0.41831280000000204</c:v>
                </c:pt>
                <c:pt idx="4476">
                  <c:v>-0.41834110000000002</c:v>
                </c:pt>
                <c:pt idx="4477">
                  <c:v>-0.41837090000000215</c:v>
                </c:pt>
                <c:pt idx="4478">
                  <c:v>-0.41840220000000117</c:v>
                </c:pt>
                <c:pt idx="4479">
                  <c:v>-0.41843490000000116</c:v>
                </c:pt>
                <c:pt idx="4480">
                  <c:v>-0.41846920000000032</c:v>
                </c:pt>
                <c:pt idx="4481">
                  <c:v>-0.41850500000000002</c:v>
                </c:pt>
                <c:pt idx="4482">
                  <c:v>-0.41854230000000031</c:v>
                </c:pt>
                <c:pt idx="4483">
                  <c:v>-0.41858110000000032</c:v>
                </c:pt>
                <c:pt idx="4484">
                  <c:v>-0.41862150000000031</c:v>
                </c:pt>
                <c:pt idx="4485">
                  <c:v>-0.41866360000000002</c:v>
                </c:pt>
                <c:pt idx="4486">
                  <c:v>-0.4187071</c:v>
                </c:pt>
                <c:pt idx="4487">
                  <c:v>-0.41875230000000002</c:v>
                </c:pt>
                <c:pt idx="4488">
                  <c:v>-0.41879909999999998</c:v>
                </c:pt>
                <c:pt idx="4489">
                  <c:v>-0.41884750000000032</c:v>
                </c:pt>
                <c:pt idx="4490">
                  <c:v>-0.41889770000000032</c:v>
                </c:pt>
                <c:pt idx="4491">
                  <c:v>-0.41894940000000008</c:v>
                </c:pt>
                <c:pt idx="4492">
                  <c:v>-0.41900280000000134</c:v>
                </c:pt>
                <c:pt idx="4493">
                  <c:v>-0.41905790000000032</c:v>
                </c:pt>
                <c:pt idx="4494">
                  <c:v>-0.41911470000000134</c:v>
                </c:pt>
                <c:pt idx="4495">
                  <c:v>-0.41917320000000002</c:v>
                </c:pt>
                <c:pt idx="4496">
                  <c:v>-0.41923349999999998</c:v>
                </c:pt>
                <c:pt idx="4497">
                  <c:v>-0.41929539999999998</c:v>
                </c:pt>
                <c:pt idx="4498">
                  <c:v>-0.41935910000000032</c:v>
                </c:pt>
                <c:pt idx="4499">
                  <c:v>-0.41942460000000176</c:v>
                </c:pt>
                <c:pt idx="4500">
                  <c:v>-0.41949180000000008</c:v>
                </c:pt>
                <c:pt idx="4501">
                  <c:v>-0.41956080000000134</c:v>
                </c:pt>
                <c:pt idx="4502">
                  <c:v>-0.41963150000000005</c:v>
                </c:pt>
                <c:pt idx="4503">
                  <c:v>-0.41970410000000002</c:v>
                </c:pt>
                <c:pt idx="4504">
                  <c:v>-0.41977850000000116</c:v>
                </c:pt>
                <c:pt idx="4505">
                  <c:v>-0.41985470000000158</c:v>
                </c:pt>
                <c:pt idx="4506">
                  <c:v>-0.41993280000000038</c:v>
                </c:pt>
                <c:pt idx="4507">
                  <c:v>-0.42001260000000135</c:v>
                </c:pt>
                <c:pt idx="4508">
                  <c:v>-0.42009430000000031</c:v>
                </c:pt>
                <c:pt idx="4509">
                  <c:v>-0.42017790000000038</c:v>
                </c:pt>
                <c:pt idx="4510">
                  <c:v>-0.42026330000000001</c:v>
                </c:pt>
                <c:pt idx="4511">
                  <c:v>-0.42035060000000152</c:v>
                </c:pt>
                <c:pt idx="4512">
                  <c:v>-0.42043970000000008</c:v>
                </c:pt>
                <c:pt idx="4513">
                  <c:v>-0.42053080000000032</c:v>
                </c:pt>
                <c:pt idx="4514">
                  <c:v>-0.42062370000000032</c:v>
                </c:pt>
                <c:pt idx="4515">
                  <c:v>-0.42071860000000116</c:v>
                </c:pt>
                <c:pt idx="4516">
                  <c:v>-0.42081530000000122</c:v>
                </c:pt>
                <c:pt idx="4517">
                  <c:v>-0.42091400000000134</c:v>
                </c:pt>
                <c:pt idx="4518">
                  <c:v>-0.42101460000000152</c:v>
                </c:pt>
                <c:pt idx="4519">
                  <c:v>-0.42111710000000002</c:v>
                </c:pt>
                <c:pt idx="4520">
                  <c:v>-0.42122160000000008</c:v>
                </c:pt>
                <c:pt idx="4521">
                  <c:v>-0.42132800000000176</c:v>
                </c:pt>
                <c:pt idx="4522">
                  <c:v>-0.42143640000000032</c:v>
                </c:pt>
                <c:pt idx="4523">
                  <c:v>-0.42154670000000038</c:v>
                </c:pt>
                <c:pt idx="4524">
                  <c:v>-0.42165900000000001</c:v>
                </c:pt>
                <c:pt idx="4525">
                  <c:v>-0.42177330000000002</c:v>
                </c:pt>
                <c:pt idx="4526">
                  <c:v>-0.42188950000000175</c:v>
                </c:pt>
                <c:pt idx="4527">
                  <c:v>-0.42200770000000032</c:v>
                </c:pt>
                <c:pt idx="4528">
                  <c:v>-0.42212780000000116</c:v>
                </c:pt>
                <c:pt idx="4529">
                  <c:v>-0.42225000000000001</c:v>
                </c:pt>
                <c:pt idx="4530">
                  <c:v>-0.42237410000000175</c:v>
                </c:pt>
                <c:pt idx="4531">
                  <c:v>-0.42250030000000038</c:v>
                </c:pt>
                <c:pt idx="4532">
                  <c:v>-0.42262850000000152</c:v>
                </c:pt>
                <c:pt idx="4533">
                  <c:v>-0.42275860000000032</c:v>
                </c:pt>
                <c:pt idx="4534">
                  <c:v>-0.42289080000000134</c:v>
                </c:pt>
                <c:pt idx="4535">
                  <c:v>-0.42302490000000192</c:v>
                </c:pt>
                <c:pt idx="4536">
                  <c:v>-0.42316110000000001</c:v>
                </c:pt>
                <c:pt idx="4537">
                  <c:v>-0.42329930000000004</c:v>
                </c:pt>
                <c:pt idx="4538">
                  <c:v>-0.42343960000000008</c:v>
                </c:pt>
                <c:pt idx="4539">
                  <c:v>-0.42358180000000134</c:v>
                </c:pt>
                <c:pt idx="4540">
                  <c:v>-0.42372610000000038</c:v>
                </c:pt>
                <c:pt idx="4541">
                  <c:v>-0.42387240000000204</c:v>
                </c:pt>
                <c:pt idx="4542">
                  <c:v>-0.42402070000000175</c:v>
                </c:pt>
                <c:pt idx="4543">
                  <c:v>-0.42417110000000002</c:v>
                </c:pt>
                <c:pt idx="4544">
                  <c:v>-0.42432350000000152</c:v>
                </c:pt>
                <c:pt idx="4545">
                  <c:v>-0.42447790000000152</c:v>
                </c:pt>
                <c:pt idx="4546">
                  <c:v>-0.42463430000000002</c:v>
                </c:pt>
                <c:pt idx="4547">
                  <c:v>-0.42479280000000008</c:v>
                </c:pt>
                <c:pt idx="4548">
                  <c:v>-0.42495340000000031</c:v>
                </c:pt>
                <c:pt idx="4549">
                  <c:v>-0.42511600000000038</c:v>
                </c:pt>
                <c:pt idx="4550">
                  <c:v>-0.42528060000000134</c:v>
                </c:pt>
                <c:pt idx="4551">
                  <c:v>-0.42544730000000008</c:v>
                </c:pt>
                <c:pt idx="4552">
                  <c:v>-0.42561590000000032</c:v>
                </c:pt>
                <c:pt idx="4553">
                  <c:v>-0.42578660000000151</c:v>
                </c:pt>
                <c:pt idx="4554">
                  <c:v>-0.42595940000000032</c:v>
                </c:pt>
                <c:pt idx="4555">
                  <c:v>-0.42613420000000002</c:v>
                </c:pt>
                <c:pt idx="4556">
                  <c:v>-0.42631100000000038</c:v>
                </c:pt>
                <c:pt idx="4557">
                  <c:v>-0.42648990000000175</c:v>
                </c:pt>
                <c:pt idx="4558">
                  <c:v>-0.42667080000000152</c:v>
                </c:pt>
                <c:pt idx="4559">
                  <c:v>-0.42685370000000117</c:v>
                </c:pt>
                <c:pt idx="4560">
                  <c:v>-0.42703860000000032</c:v>
                </c:pt>
                <c:pt idx="4561">
                  <c:v>-0.42722560000000032</c:v>
                </c:pt>
                <c:pt idx="4562">
                  <c:v>-0.42741460000000175</c:v>
                </c:pt>
                <c:pt idx="4563">
                  <c:v>-0.42760560000000031</c:v>
                </c:pt>
                <c:pt idx="4564">
                  <c:v>-0.42779850000000008</c:v>
                </c:pt>
                <c:pt idx="4565">
                  <c:v>-0.42799360000000031</c:v>
                </c:pt>
                <c:pt idx="4566">
                  <c:v>-0.42819060000000031</c:v>
                </c:pt>
                <c:pt idx="4567">
                  <c:v>-0.42838960000000192</c:v>
                </c:pt>
                <c:pt idx="4568">
                  <c:v>-0.42859070000000032</c:v>
                </c:pt>
                <c:pt idx="4569">
                  <c:v>-0.4287937</c:v>
                </c:pt>
                <c:pt idx="4570">
                  <c:v>-0.42899870000000134</c:v>
                </c:pt>
                <c:pt idx="4571">
                  <c:v>-0.42920570000000002</c:v>
                </c:pt>
                <c:pt idx="4572">
                  <c:v>-0.42941470000000204</c:v>
                </c:pt>
                <c:pt idx="4573">
                  <c:v>-0.42962560000000038</c:v>
                </c:pt>
                <c:pt idx="4574">
                  <c:v>-0.42983860000000151</c:v>
                </c:pt>
                <c:pt idx="4575">
                  <c:v>-0.43005340000000031</c:v>
                </c:pt>
                <c:pt idx="4576">
                  <c:v>-0.43027030000000038</c:v>
                </c:pt>
                <c:pt idx="4577">
                  <c:v>-0.43048900000000134</c:v>
                </c:pt>
                <c:pt idx="4578">
                  <c:v>-0.43070970000000008</c:v>
                </c:pt>
                <c:pt idx="4579">
                  <c:v>-0.43093240000000038</c:v>
                </c:pt>
                <c:pt idx="4580">
                  <c:v>-0.43115690000000134</c:v>
                </c:pt>
                <c:pt idx="4581">
                  <c:v>-0.43138340000000175</c:v>
                </c:pt>
                <c:pt idx="4582">
                  <c:v>-0.43161180000000032</c:v>
                </c:pt>
                <c:pt idx="4583">
                  <c:v>-0.43184210000000134</c:v>
                </c:pt>
                <c:pt idx="4584">
                  <c:v>-0.43207430000000152</c:v>
                </c:pt>
                <c:pt idx="4585">
                  <c:v>-0.43230840000000192</c:v>
                </c:pt>
                <c:pt idx="4586">
                  <c:v>-0.43254440000000038</c:v>
                </c:pt>
                <c:pt idx="4587">
                  <c:v>-0.43278210000000117</c:v>
                </c:pt>
                <c:pt idx="4588">
                  <c:v>-0.43302180000000134</c:v>
                </c:pt>
                <c:pt idx="4589">
                  <c:v>-0.43326330000000002</c:v>
                </c:pt>
                <c:pt idx="4590">
                  <c:v>-0.43350660000000152</c:v>
                </c:pt>
                <c:pt idx="4591">
                  <c:v>-0.43375180000000002</c:v>
                </c:pt>
                <c:pt idx="4592">
                  <c:v>-0.43399880000000152</c:v>
                </c:pt>
                <c:pt idx="4593">
                  <c:v>-0.43424750000000001</c:v>
                </c:pt>
                <c:pt idx="4594">
                  <c:v>-0.43449810000000116</c:v>
                </c:pt>
                <c:pt idx="4595">
                  <c:v>-0.43475040000000031</c:v>
                </c:pt>
                <c:pt idx="4596">
                  <c:v>-0.43500440000000135</c:v>
                </c:pt>
                <c:pt idx="4597">
                  <c:v>-0.43526030000000032</c:v>
                </c:pt>
                <c:pt idx="4598">
                  <c:v>-0.43551790000000135</c:v>
                </c:pt>
                <c:pt idx="4599">
                  <c:v>-0.43577710000000008</c:v>
                </c:pt>
                <c:pt idx="4600">
                  <c:v>-0.43603810000000032</c:v>
                </c:pt>
                <c:pt idx="4601">
                  <c:v>-0.43630090000000216</c:v>
                </c:pt>
                <c:pt idx="4602">
                  <c:v>-0.43656520000000032</c:v>
                </c:pt>
                <c:pt idx="4603">
                  <c:v>-0.43683130000000031</c:v>
                </c:pt>
                <c:pt idx="4604">
                  <c:v>-0.43709890000000134</c:v>
                </c:pt>
                <c:pt idx="4605">
                  <c:v>-0.43736830000000215</c:v>
                </c:pt>
                <c:pt idx="4606">
                  <c:v>-0.43763920000000001</c:v>
                </c:pt>
                <c:pt idx="4607">
                  <c:v>-0.43791180000000152</c:v>
                </c:pt>
                <c:pt idx="4608">
                  <c:v>-0.43818590000000152</c:v>
                </c:pt>
                <c:pt idx="4609">
                  <c:v>-0.43846150000000134</c:v>
                </c:pt>
                <c:pt idx="4610">
                  <c:v>-0.43873880000000032</c:v>
                </c:pt>
                <c:pt idx="4611">
                  <c:v>-0.43901760000000134</c:v>
                </c:pt>
                <c:pt idx="4612">
                  <c:v>-0.43929790000000002</c:v>
                </c:pt>
                <c:pt idx="4613">
                  <c:v>-0.43957970000000152</c:v>
                </c:pt>
                <c:pt idx="4614">
                  <c:v>-0.43986300000000134</c:v>
                </c:pt>
                <c:pt idx="4615">
                  <c:v>-0.44014769999999998</c:v>
                </c:pt>
                <c:pt idx="4616">
                  <c:v>-0.44043390000000004</c:v>
                </c:pt>
                <c:pt idx="4617">
                  <c:v>-0.44072150000000004</c:v>
                </c:pt>
                <c:pt idx="4618">
                  <c:v>-0.44101060000000031</c:v>
                </c:pt>
                <c:pt idx="4619">
                  <c:v>-0.44130090000000038</c:v>
                </c:pt>
                <c:pt idx="4620">
                  <c:v>-0.4415927</c:v>
                </c:pt>
                <c:pt idx="4621">
                  <c:v>-0.44188580000000038</c:v>
                </c:pt>
                <c:pt idx="4622">
                  <c:v>-0.44218020000000002</c:v>
                </c:pt>
                <c:pt idx="4623">
                  <c:v>-0.44247600000000031</c:v>
                </c:pt>
                <c:pt idx="4624">
                  <c:v>-0.44277300000000003</c:v>
                </c:pt>
                <c:pt idx="4625">
                  <c:v>-0.4430713</c:v>
                </c:pt>
                <c:pt idx="4626">
                  <c:v>-0.44337080000000134</c:v>
                </c:pt>
                <c:pt idx="4627">
                  <c:v>-0.4436715</c:v>
                </c:pt>
                <c:pt idx="4628">
                  <c:v>-0.44397340000000002</c:v>
                </c:pt>
                <c:pt idx="4629">
                  <c:v>-0.44427650000000002</c:v>
                </c:pt>
                <c:pt idx="4630">
                  <c:v>-0.44458080000000116</c:v>
                </c:pt>
                <c:pt idx="4631">
                  <c:v>-0.44488610000000134</c:v>
                </c:pt>
                <c:pt idx="4632">
                  <c:v>-0.44519260000000005</c:v>
                </c:pt>
                <c:pt idx="4633">
                  <c:v>-0.44550010000000001</c:v>
                </c:pt>
                <c:pt idx="4634">
                  <c:v>-0.44580870000000117</c:v>
                </c:pt>
                <c:pt idx="4635">
                  <c:v>-0.44611840000000008</c:v>
                </c:pt>
                <c:pt idx="4636">
                  <c:v>-0.44642900000000002</c:v>
                </c:pt>
                <c:pt idx="4637">
                  <c:v>-0.44674060000000004</c:v>
                </c:pt>
                <c:pt idx="4638">
                  <c:v>-0.44705309999999998</c:v>
                </c:pt>
                <c:pt idx="4639">
                  <c:v>-0.44736670000000134</c:v>
                </c:pt>
                <c:pt idx="4640">
                  <c:v>-0.447681</c:v>
                </c:pt>
                <c:pt idx="4641">
                  <c:v>-0.44799630000000001</c:v>
                </c:pt>
                <c:pt idx="4642">
                  <c:v>-0.44831240000000117</c:v>
                </c:pt>
                <c:pt idx="4643">
                  <c:v>-0.44862940000000001</c:v>
                </c:pt>
                <c:pt idx="4644">
                  <c:v>-0.44894710000000004</c:v>
                </c:pt>
                <c:pt idx="4645">
                  <c:v>-0.44926560000000004</c:v>
                </c:pt>
                <c:pt idx="4646">
                  <c:v>-0.44958490000000134</c:v>
                </c:pt>
                <c:pt idx="4647">
                  <c:v>-0.44990490000000088</c:v>
                </c:pt>
                <c:pt idx="4648">
                  <c:v>-0.4502256</c:v>
                </c:pt>
                <c:pt idx="4649">
                  <c:v>-0.45054690000000008</c:v>
                </c:pt>
                <c:pt idx="4650">
                  <c:v>-0.45086890000000152</c:v>
                </c:pt>
                <c:pt idx="4651">
                  <c:v>-0.45119139999999996</c:v>
                </c:pt>
                <c:pt idx="4652">
                  <c:v>-0.45151460000000032</c:v>
                </c:pt>
                <c:pt idx="4653">
                  <c:v>-0.45183830000000008</c:v>
                </c:pt>
                <c:pt idx="4654">
                  <c:v>-0.45216260000000008</c:v>
                </c:pt>
                <c:pt idx="4655">
                  <c:v>-0.45248730000000031</c:v>
                </c:pt>
                <c:pt idx="4656">
                  <c:v>-0.45281260000000134</c:v>
                </c:pt>
                <c:pt idx="4657">
                  <c:v>-0.45313810000000004</c:v>
                </c:pt>
                <c:pt idx="4658">
                  <c:v>-0.45346420000000032</c:v>
                </c:pt>
                <c:pt idx="4659">
                  <c:v>-0.45379070000000005</c:v>
                </c:pt>
                <c:pt idx="4660">
                  <c:v>-0.45411750000000001</c:v>
                </c:pt>
                <c:pt idx="4661">
                  <c:v>-0.45444460000000031</c:v>
                </c:pt>
                <c:pt idx="4662">
                  <c:v>-0.45477210000000001</c:v>
                </c:pt>
                <c:pt idx="4663">
                  <c:v>-0.4550998</c:v>
                </c:pt>
                <c:pt idx="4664">
                  <c:v>-0.45542770000000032</c:v>
                </c:pt>
                <c:pt idx="4665">
                  <c:v>-0.45575590000000005</c:v>
                </c:pt>
                <c:pt idx="4666">
                  <c:v>-0.45608420000000038</c:v>
                </c:pt>
                <c:pt idx="4667">
                  <c:v>-0.45641260000000117</c:v>
                </c:pt>
                <c:pt idx="4668">
                  <c:v>-0.45674129999999996</c:v>
                </c:pt>
                <c:pt idx="4669">
                  <c:v>-0.45707000000000031</c:v>
                </c:pt>
                <c:pt idx="4670">
                  <c:v>-0.45739870000000032</c:v>
                </c:pt>
                <c:pt idx="4671">
                  <c:v>-0.45772750000000001</c:v>
                </c:pt>
                <c:pt idx="4672">
                  <c:v>-0.45805630000000008</c:v>
                </c:pt>
                <c:pt idx="4673">
                  <c:v>-0.45838510000000032</c:v>
                </c:pt>
                <c:pt idx="4674">
                  <c:v>-0.45871390000000001</c:v>
                </c:pt>
                <c:pt idx="4675">
                  <c:v>-0.45904240000000002</c:v>
                </c:pt>
                <c:pt idx="4676">
                  <c:v>-0.45937090000000186</c:v>
                </c:pt>
                <c:pt idx="4677">
                  <c:v>-0.45969929999999998</c:v>
                </c:pt>
                <c:pt idx="4678">
                  <c:v>-0.46002760000000031</c:v>
                </c:pt>
                <c:pt idx="4679">
                  <c:v>-0.46035560000000031</c:v>
                </c:pt>
                <c:pt idx="4680">
                  <c:v>-0.46068340000000002</c:v>
                </c:pt>
                <c:pt idx="4681">
                  <c:v>-0.46101090000000117</c:v>
                </c:pt>
                <c:pt idx="4682">
                  <c:v>-0.46133810000000008</c:v>
                </c:pt>
                <c:pt idx="4683">
                  <c:v>-0.4616650000000001</c:v>
                </c:pt>
                <c:pt idx="4684">
                  <c:v>-0.4619916</c:v>
                </c:pt>
                <c:pt idx="4685">
                  <c:v>-0.46231790000000134</c:v>
                </c:pt>
                <c:pt idx="4686">
                  <c:v>-0.46264370000000005</c:v>
                </c:pt>
                <c:pt idx="4687">
                  <c:v>-0.46296900000000002</c:v>
                </c:pt>
                <c:pt idx="4688">
                  <c:v>-0.46329399999999998</c:v>
                </c:pt>
                <c:pt idx="4689">
                  <c:v>-0.46361840000000032</c:v>
                </c:pt>
                <c:pt idx="4690">
                  <c:v>-0.46394230000000031</c:v>
                </c:pt>
                <c:pt idx="4691">
                  <c:v>-0.4642656</c:v>
                </c:pt>
                <c:pt idx="4692">
                  <c:v>-0.46458850000000151</c:v>
                </c:pt>
                <c:pt idx="4693">
                  <c:v>-0.46491070000000134</c:v>
                </c:pt>
                <c:pt idx="4694">
                  <c:v>-0.46523230000000004</c:v>
                </c:pt>
                <c:pt idx="4695">
                  <c:v>-0.4655532</c:v>
                </c:pt>
                <c:pt idx="4696">
                  <c:v>-0.46587340000000038</c:v>
                </c:pt>
                <c:pt idx="4697">
                  <c:v>-0.46619299999999997</c:v>
                </c:pt>
                <c:pt idx="4698">
                  <c:v>-0.46651170000000008</c:v>
                </c:pt>
                <c:pt idx="4699">
                  <c:v>-0.46682980000000152</c:v>
                </c:pt>
                <c:pt idx="4700">
                  <c:v>-0.46714709999999998</c:v>
                </c:pt>
                <c:pt idx="4701">
                  <c:v>-0.46746350000000031</c:v>
                </c:pt>
                <c:pt idx="4702">
                  <c:v>-0.4677791</c:v>
                </c:pt>
                <c:pt idx="4703">
                  <c:v>-0.4680938</c:v>
                </c:pt>
                <c:pt idx="4704">
                  <c:v>-0.46840770000000032</c:v>
                </c:pt>
                <c:pt idx="4705">
                  <c:v>-0.46872060000000032</c:v>
                </c:pt>
                <c:pt idx="4706">
                  <c:v>-0.46903260000000002</c:v>
                </c:pt>
                <c:pt idx="4707">
                  <c:v>-0.46934370000000031</c:v>
                </c:pt>
                <c:pt idx="4708">
                  <c:v>-0.46965370000000001</c:v>
                </c:pt>
                <c:pt idx="4709">
                  <c:v>-0.46996270000000134</c:v>
                </c:pt>
                <c:pt idx="4710">
                  <c:v>-0.47027080000000032</c:v>
                </c:pt>
                <c:pt idx="4711">
                  <c:v>-0.47057770000000032</c:v>
                </c:pt>
                <c:pt idx="4712">
                  <c:v>-0.47088350000000134</c:v>
                </c:pt>
                <c:pt idx="4713">
                  <c:v>-0.47118830000000134</c:v>
                </c:pt>
                <c:pt idx="4714">
                  <c:v>-0.47149190000000002</c:v>
                </c:pt>
                <c:pt idx="4715">
                  <c:v>-0.4717944</c:v>
                </c:pt>
                <c:pt idx="4716">
                  <c:v>-0.47209570000000001</c:v>
                </c:pt>
                <c:pt idx="4717">
                  <c:v>-0.47239580000000031</c:v>
                </c:pt>
                <c:pt idx="4718">
                  <c:v>-0.47269470000000002</c:v>
                </c:pt>
                <c:pt idx="4719">
                  <c:v>-0.47299240000000031</c:v>
                </c:pt>
                <c:pt idx="4720">
                  <c:v>-0.47328870000000134</c:v>
                </c:pt>
                <c:pt idx="4721">
                  <c:v>-0.47358390000000117</c:v>
                </c:pt>
                <c:pt idx="4722">
                  <c:v>-0.47387770000000135</c:v>
                </c:pt>
                <c:pt idx="4723">
                  <c:v>-0.47417010000000032</c:v>
                </c:pt>
                <c:pt idx="4724">
                  <c:v>-0.47446130000000031</c:v>
                </c:pt>
                <c:pt idx="4725">
                  <c:v>-0.47475119999999998</c:v>
                </c:pt>
                <c:pt idx="4726">
                  <c:v>-0.4750395</c:v>
                </c:pt>
                <c:pt idx="4727">
                  <c:v>-0.47532660000000215</c:v>
                </c:pt>
                <c:pt idx="4728">
                  <c:v>-0.47561220000000032</c:v>
                </c:pt>
                <c:pt idx="4729">
                  <c:v>-0.47589640000000116</c:v>
                </c:pt>
                <c:pt idx="4730">
                  <c:v>-0.47617910000000002</c:v>
                </c:pt>
                <c:pt idx="4731">
                  <c:v>-0.47646040000000134</c:v>
                </c:pt>
                <c:pt idx="4732">
                  <c:v>-0.4767402</c:v>
                </c:pt>
                <c:pt idx="4733">
                  <c:v>-0.47701850000000134</c:v>
                </c:pt>
                <c:pt idx="4734">
                  <c:v>-0.47729529999999998</c:v>
                </c:pt>
                <c:pt idx="4735">
                  <c:v>-0.47757050000000134</c:v>
                </c:pt>
                <c:pt idx="4736">
                  <c:v>-0.47784420000000088</c:v>
                </c:pt>
                <c:pt idx="4737">
                  <c:v>-0.47811630000000038</c:v>
                </c:pt>
                <c:pt idx="4738">
                  <c:v>-0.4783869000000025</c:v>
                </c:pt>
                <c:pt idx="4739">
                  <c:v>-0.47865600000000008</c:v>
                </c:pt>
                <c:pt idx="4740">
                  <c:v>-0.47892330000000038</c:v>
                </c:pt>
                <c:pt idx="4741">
                  <c:v>-0.47918900000000031</c:v>
                </c:pt>
                <c:pt idx="4742">
                  <c:v>-0.47945320000000002</c:v>
                </c:pt>
                <c:pt idx="4743">
                  <c:v>-0.47971560000000002</c:v>
                </c:pt>
                <c:pt idx="4744">
                  <c:v>-0.47997650000000175</c:v>
                </c:pt>
                <c:pt idx="4745">
                  <c:v>-0.48023559999999998</c:v>
                </c:pt>
                <c:pt idx="4746">
                  <c:v>-0.48049310000000001</c:v>
                </c:pt>
                <c:pt idx="4747">
                  <c:v>-0.48074900000000004</c:v>
                </c:pt>
                <c:pt idx="4748">
                  <c:v>-0.48100310000000002</c:v>
                </c:pt>
                <c:pt idx="4749">
                  <c:v>-0.4812554</c:v>
                </c:pt>
                <c:pt idx="4750">
                  <c:v>-0.48150610000000038</c:v>
                </c:pt>
                <c:pt idx="4751">
                  <c:v>-0.48175510000000005</c:v>
                </c:pt>
                <c:pt idx="4752">
                  <c:v>-0.48200220000000032</c:v>
                </c:pt>
                <c:pt idx="4753">
                  <c:v>-0.4822477</c:v>
                </c:pt>
                <c:pt idx="4754">
                  <c:v>-0.48249140000000001</c:v>
                </c:pt>
                <c:pt idx="4755">
                  <c:v>-0.48273339999999998</c:v>
                </c:pt>
                <c:pt idx="4756">
                  <c:v>-0.48297360000000117</c:v>
                </c:pt>
                <c:pt idx="4757">
                  <c:v>-0.48321190000000008</c:v>
                </c:pt>
                <c:pt idx="4758">
                  <c:v>-0.48344840000000117</c:v>
                </c:pt>
                <c:pt idx="4759">
                  <c:v>-0.48368330000000032</c:v>
                </c:pt>
                <c:pt idx="4760">
                  <c:v>-0.48391630000000152</c:v>
                </c:pt>
                <c:pt idx="4761">
                  <c:v>-0.48414750000000001</c:v>
                </c:pt>
                <c:pt idx="4762">
                  <c:v>-0.48437680000000216</c:v>
                </c:pt>
                <c:pt idx="4763">
                  <c:v>-0.48460440000000032</c:v>
                </c:pt>
                <c:pt idx="4764">
                  <c:v>-0.48483010000000032</c:v>
                </c:pt>
                <c:pt idx="4765">
                  <c:v>-0.48505400000000032</c:v>
                </c:pt>
                <c:pt idx="4766">
                  <c:v>-0.48527620000000032</c:v>
                </c:pt>
                <c:pt idx="4767">
                  <c:v>-0.48549630000000032</c:v>
                </c:pt>
                <c:pt idx="4768">
                  <c:v>-0.48571480000000117</c:v>
                </c:pt>
                <c:pt idx="4769">
                  <c:v>-0.48593130000000001</c:v>
                </c:pt>
                <c:pt idx="4770">
                  <c:v>-0.48614600000000002</c:v>
                </c:pt>
                <c:pt idx="4771">
                  <c:v>-0.48635890000000204</c:v>
                </c:pt>
                <c:pt idx="4772">
                  <c:v>-0.48656990000000117</c:v>
                </c:pt>
                <c:pt idx="4773">
                  <c:v>-0.48677910000000002</c:v>
                </c:pt>
                <c:pt idx="4774">
                  <c:v>-0.48698640000000215</c:v>
                </c:pt>
                <c:pt idx="4775">
                  <c:v>-0.48719190000000001</c:v>
                </c:pt>
                <c:pt idx="4776">
                  <c:v>-0.48739550000000031</c:v>
                </c:pt>
                <c:pt idx="4777">
                  <c:v>-0.48759710000000001</c:v>
                </c:pt>
                <c:pt idx="4778">
                  <c:v>-0.48779709999999998</c:v>
                </c:pt>
                <c:pt idx="4779">
                  <c:v>-0.48799510000000001</c:v>
                </c:pt>
                <c:pt idx="4780">
                  <c:v>-0.48819120000000005</c:v>
                </c:pt>
                <c:pt idx="4781">
                  <c:v>-0.48838560000000175</c:v>
                </c:pt>
                <c:pt idx="4782">
                  <c:v>-0.48857800000000134</c:v>
                </c:pt>
                <c:pt idx="4783">
                  <c:v>-0.48876860000000116</c:v>
                </c:pt>
                <c:pt idx="4784">
                  <c:v>-0.48895730000000032</c:v>
                </c:pt>
                <c:pt idx="4785">
                  <c:v>-0.48914420000000008</c:v>
                </c:pt>
                <c:pt idx="4786">
                  <c:v>-0.48932930000000152</c:v>
                </c:pt>
                <c:pt idx="4787">
                  <c:v>-0.48951250000000152</c:v>
                </c:pt>
                <c:pt idx="4788">
                  <c:v>-0.48969380000000001</c:v>
                </c:pt>
                <c:pt idx="4789">
                  <c:v>-0.48987330000000134</c:v>
                </c:pt>
                <c:pt idx="4790">
                  <c:v>-0.49005100000000001</c:v>
                </c:pt>
                <c:pt idx="4791">
                  <c:v>-0.49022680000000152</c:v>
                </c:pt>
                <c:pt idx="4792">
                  <c:v>-0.49040080000000164</c:v>
                </c:pt>
                <c:pt idx="4793">
                  <c:v>-0.49057290000000175</c:v>
                </c:pt>
                <c:pt idx="4794">
                  <c:v>-0.49074320000000005</c:v>
                </c:pt>
                <c:pt idx="4795">
                  <c:v>-0.49091180000000134</c:v>
                </c:pt>
                <c:pt idx="4796">
                  <c:v>-0.49107850000000175</c:v>
                </c:pt>
                <c:pt idx="4797">
                  <c:v>-0.49124330000000005</c:v>
                </c:pt>
                <c:pt idx="4798">
                  <c:v>-0.49140650000000152</c:v>
                </c:pt>
                <c:pt idx="4799">
                  <c:v>-0.49156770000000038</c:v>
                </c:pt>
                <c:pt idx="4800">
                  <c:v>-0.49172720000000031</c:v>
                </c:pt>
                <c:pt idx="4801">
                  <c:v>-0.49188490000000262</c:v>
                </c:pt>
                <c:pt idx="4802">
                  <c:v>-0.49204080000000117</c:v>
                </c:pt>
                <c:pt idx="4803">
                  <c:v>-0.4921950000000001</c:v>
                </c:pt>
                <c:pt idx="4804">
                  <c:v>-0.49234730000000032</c:v>
                </c:pt>
                <c:pt idx="4805">
                  <c:v>-0.49249790000000032</c:v>
                </c:pt>
                <c:pt idx="4806">
                  <c:v>-0.49264670000000038</c:v>
                </c:pt>
                <c:pt idx="4807">
                  <c:v>-0.4927938</c:v>
                </c:pt>
                <c:pt idx="4808">
                  <c:v>-0.49293920000000002</c:v>
                </c:pt>
                <c:pt idx="4809">
                  <c:v>-0.49308280000000215</c:v>
                </c:pt>
                <c:pt idx="4810">
                  <c:v>-0.49322470000000151</c:v>
                </c:pt>
                <c:pt idx="4811">
                  <c:v>-0.49336480000000216</c:v>
                </c:pt>
                <c:pt idx="4812">
                  <c:v>-0.49350330000000031</c:v>
                </c:pt>
                <c:pt idx="4813">
                  <c:v>-0.49363990000000002</c:v>
                </c:pt>
                <c:pt idx="4814">
                  <c:v>-0.49377500000000002</c:v>
                </c:pt>
                <c:pt idx="4815">
                  <c:v>-0.49390830000000152</c:v>
                </c:pt>
                <c:pt idx="4816">
                  <c:v>-0.49404000000000031</c:v>
                </c:pt>
                <c:pt idx="4817">
                  <c:v>-0.49417000000000116</c:v>
                </c:pt>
                <c:pt idx="4818">
                  <c:v>-0.49429830000000002</c:v>
                </c:pt>
                <c:pt idx="4819">
                  <c:v>-0.49442490000000233</c:v>
                </c:pt>
                <c:pt idx="4820">
                  <c:v>-0.49455000000000032</c:v>
                </c:pt>
                <c:pt idx="4821">
                  <c:v>-0.49467350000000032</c:v>
                </c:pt>
                <c:pt idx="4822">
                  <c:v>-0.49479520000000005</c:v>
                </c:pt>
                <c:pt idx="4823">
                  <c:v>-0.49491530000000117</c:v>
                </c:pt>
                <c:pt idx="4824">
                  <c:v>-0.49503390000000008</c:v>
                </c:pt>
                <c:pt idx="4825">
                  <c:v>-0.49515090000000134</c:v>
                </c:pt>
                <c:pt idx="4826">
                  <c:v>-0.49526620000000032</c:v>
                </c:pt>
                <c:pt idx="4827">
                  <c:v>-0.49538000000000215</c:v>
                </c:pt>
                <c:pt idx="4828">
                  <c:v>-0.49549220000000038</c:v>
                </c:pt>
                <c:pt idx="4829">
                  <c:v>-0.49560280000000134</c:v>
                </c:pt>
                <c:pt idx="4830">
                  <c:v>-0.49571190000000032</c:v>
                </c:pt>
                <c:pt idx="4831">
                  <c:v>-0.49581950000000152</c:v>
                </c:pt>
                <c:pt idx="4832">
                  <c:v>-0.49592560000000152</c:v>
                </c:pt>
                <c:pt idx="4833">
                  <c:v>-0.49603020000000031</c:v>
                </c:pt>
                <c:pt idx="4834">
                  <c:v>-0.49613310000000005</c:v>
                </c:pt>
                <c:pt idx="4835">
                  <c:v>-0.49623470000000008</c:v>
                </c:pt>
                <c:pt idx="4836">
                  <c:v>-0.49633470000000152</c:v>
                </c:pt>
                <c:pt idx="4837">
                  <c:v>-0.49643330000000002</c:v>
                </c:pt>
                <c:pt idx="4838">
                  <c:v>-0.49653040000000032</c:v>
                </c:pt>
                <c:pt idx="4839">
                  <c:v>-0.49662610000000146</c:v>
                </c:pt>
                <c:pt idx="4840">
                  <c:v>-0.49672030000000128</c:v>
                </c:pt>
                <c:pt idx="4841">
                  <c:v>-0.49681310000000134</c:v>
                </c:pt>
                <c:pt idx="4842">
                  <c:v>-0.49690450000000186</c:v>
                </c:pt>
                <c:pt idx="4843">
                  <c:v>-0.49699450000000134</c:v>
                </c:pt>
                <c:pt idx="4844">
                  <c:v>-0.49708310000000117</c:v>
                </c:pt>
                <c:pt idx="4845">
                  <c:v>-0.49717030000000134</c:v>
                </c:pt>
                <c:pt idx="4846">
                  <c:v>-0.49725610000000031</c:v>
                </c:pt>
                <c:pt idx="4847">
                  <c:v>-0.49734060000000152</c:v>
                </c:pt>
                <c:pt idx="4848">
                  <c:v>-0.49742380000000186</c:v>
                </c:pt>
                <c:pt idx="4849">
                  <c:v>-0.49750550000000032</c:v>
                </c:pt>
                <c:pt idx="4850">
                  <c:v>-0.49758600000000175</c:v>
                </c:pt>
                <c:pt idx="4851">
                  <c:v>-0.49766520000000031</c:v>
                </c:pt>
                <c:pt idx="4852">
                  <c:v>-0.4977432</c:v>
                </c:pt>
                <c:pt idx="4853">
                  <c:v>-0.49781970000000175</c:v>
                </c:pt>
                <c:pt idx="4854">
                  <c:v>-0.49789500000000031</c:v>
                </c:pt>
                <c:pt idx="4855">
                  <c:v>-0.49796910000000116</c:v>
                </c:pt>
                <c:pt idx="4856">
                  <c:v>-0.49804190000000031</c:v>
                </c:pt>
                <c:pt idx="4857">
                  <c:v>-0.49811340000000032</c:v>
                </c:pt>
                <c:pt idx="4858">
                  <c:v>-0.49818380000000134</c:v>
                </c:pt>
                <c:pt idx="4859">
                  <c:v>-0.49825290000000116</c:v>
                </c:pt>
                <c:pt idx="4860">
                  <c:v>-0.49832080000000262</c:v>
                </c:pt>
                <c:pt idx="4861">
                  <c:v>-0.49838750000000204</c:v>
                </c:pt>
                <c:pt idx="4862">
                  <c:v>-0.49845300000000031</c:v>
                </c:pt>
                <c:pt idx="4863">
                  <c:v>-0.49851740000000117</c:v>
                </c:pt>
                <c:pt idx="4864">
                  <c:v>-0.49858060000000204</c:v>
                </c:pt>
                <c:pt idx="4865">
                  <c:v>-0.49864270000000038</c:v>
                </c:pt>
                <c:pt idx="4866">
                  <c:v>-0.49870360000000002</c:v>
                </c:pt>
                <c:pt idx="4867">
                  <c:v>-0.49876340000000002</c:v>
                </c:pt>
                <c:pt idx="4868">
                  <c:v>-0.49882220000000216</c:v>
                </c:pt>
                <c:pt idx="4869">
                  <c:v>-0.49887980000000204</c:v>
                </c:pt>
                <c:pt idx="4870">
                  <c:v>-0.49893630000000116</c:v>
                </c:pt>
                <c:pt idx="4871">
                  <c:v>-0.49899180000000032</c:v>
                </c:pt>
                <c:pt idx="4872">
                  <c:v>-0.49904610000000038</c:v>
                </c:pt>
                <c:pt idx="4873">
                  <c:v>-0.49909950000000008</c:v>
                </c:pt>
                <c:pt idx="4874">
                  <c:v>-0.49915180000000031</c:v>
                </c:pt>
                <c:pt idx="4875">
                  <c:v>-0.49920310000000001</c:v>
                </c:pt>
                <c:pt idx="4876">
                  <c:v>-0.49925350000000002</c:v>
                </c:pt>
                <c:pt idx="4877">
                  <c:v>-0.49930270000000215</c:v>
                </c:pt>
                <c:pt idx="4878">
                  <c:v>-0.49935100000000032</c:v>
                </c:pt>
                <c:pt idx="4879">
                  <c:v>-0.49939840000000152</c:v>
                </c:pt>
                <c:pt idx="4880">
                  <c:v>-0.49944470000000152</c:v>
                </c:pt>
                <c:pt idx="4881">
                  <c:v>-0.49949010000000038</c:v>
                </c:pt>
                <c:pt idx="4882">
                  <c:v>-0.49953450000000038</c:v>
                </c:pt>
                <c:pt idx="4883">
                  <c:v>-0.49957810000000152</c:v>
                </c:pt>
                <c:pt idx="4884">
                  <c:v>-0.49962070000000175</c:v>
                </c:pt>
                <c:pt idx="4885">
                  <c:v>-0.49966240000000134</c:v>
                </c:pt>
                <c:pt idx="4886">
                  <c:v>-0.49970320000000001</c:v>
                </c:pt>
                <c:pt idx="4887">
                  <c:v>-0.4997431</c:v>
                </c:pt>
                <c:pt idx="4888">
                  <c:v>-0.49978220000000134</c:v>
                </c:pt>
                <c:pt idx="4889">
                  <c:v>-0.49982040000000233</c:v>
                </c:pt>
                <c:pt idx="4890">
                  <c:v>-0.49985770000000151</c:v>
                </c:pt>
                <c:pt idx="4891">
                  <c:v>-0.49989420000000134</c:v>
                </c:pt>
                <c:pt idx="4892">
                  <c:v>-0.49992990000000204</c:v>
                </c:pt>
                <c:pt idx="4893">
                  <c:v>-0.49996470000000204</c:v>
                </c:pt>
                <c:pt idx="4894">
                  <c:v>-0.49999880000000152</c:v>
                </c:pt>
                <c:pt idx="4895">
                  <c:v>-0.50003209999999731</c:v>
                </c:pt>
                <c:pt idx="4896">
                  <c:v>-0.50006459999999731</c:v>
                </c:pt>
                <c:pt idx="4897">
                  <c:v>-0.50009629999999949</c:v>
                </c:pt>
                <c:pt idx="4898">
                  <c:v>-0.50012719999999766</c:v>
                </c:pt>
                <c:pt idx="4899">
                  <c:v>-0.50015739999999731</c:v>
                </c:pt>
                <c:pt idx="4900">
                  <c:v>-0.50018689999999766</c:v>
                </c:pt>
                <c:pt idx="4901">
                  <c:v>-0.50021559999999732</c:v>
                </c:pt>
                <c:pt idx="4902">
                  <c:v>-0.50024360000000001</c:v>
                </c:pt>
                <c:pt idx="4903">
                  <c:v>-0.50027100000000002</c:v>
                </c:pt>
                <c:pt idx="4904">
                  <c:v>-0.50029749999999951</c:v>
                </c:pt>
                <c:pt idx="4905">
                  <c:v>-0.50032339999999731</c:v>
                </c:pt>
                <c:pt idx="4906">
                  <c:v>-0.50034860000000003</c:v>
                </c:pt>
                <c:pt idx="4907">
                  <c:v>-0.50037329999999958</c:v>
                </c:pt>
                <c:pt idx="4908">
                  <c:v>-0.50039719999999732</c:v>
                </c:pt>
                <c:pt idx="4909">
                  <c:v>-0.50042049999999949</c:v>
                </c:pt>
                <c:pt idx="4910">
                  <c:v>-0.50044299999999731</c:v>
                </c:pt>
                <c:pt idx="4911">
                  <c:v>-0.50046499999999661</c:v>
                </c:pt>
                <c:pt idx="4912">
                  <c:v>-0.50048639999999556</c:v>
                </c:pt>
                <c:pt idx="4913">
                  <c:v>-0.50050729999999766</c:v>
                </c:pt>
                <c:pt idx="4914">
                  <c:v>-0.50052739999999696</c:v>
                </c:pt>
                <c:pt idx="4915">
                  <c:v>-0.50054709999999958</c:v>
                </c:pt>
                <c:pt idx="4916">
                  <c:v>-0.50056609999999591</c:v>
                </c:pt>
                <c:pt idx="4917">
                  <c:v>-0.5005845999999966</c:v>
                </c:pt>
                <c:pt idx="4918">
                  <c:v>-0.50060249999999951</c:v>
                </c:pt>
                <c:pt idx="4919">
                  <c:v>-0.5006197999999995</c:v>
                </c:pt>
                <c:pt idx="4920">
                  <c:v>-0.50063659999999743</c:v>
                </c:pt>
                <c:pt idx="4921">
                  <c:v>-0.50065300000000001</c:v>
                </c:pt>
                <c:pt idx="4922">
                  <c:v>-0.50066860000000002</c:v>
                </c:pt>
                <c:pt idx="4923">
                  <c:v>-0.50068400000000002</c:v>
                </c:pt>
                <c:pt idx="4924">
                  <c:v>-0.50069870000000005</c:v>
                </c:pt>
                <c:pt idx="4925">
                  <c:v>-0.50071299999999697</c:v>
                </c:pt>
                <c:pt idx="4926">
                  <c:v>-0.50072680000000003</c:v>
                </c:pt>
                <c:pt idx="4927">
                  <c:v>-0.50074010000000002</c:v>
                </c:pt>
                <c:pt idx="4928">
                  <c:v>-0.5007528999999995</c:v>
                </c:pt>
                <c:pt idx="4929">
                  <c:v>-0.50076529999999997</c:v>
                </c:pt>
                <c:pt idx="4930">
                  <c:v>-0.50077720000000003</c:v>
                </c:pt>
                <c:pt idx="4931">
                  <c:v>-0.50078869999999998</c:v>
                </c:pt>
                <c:pt idx="4932">
                  <c:v>-0.50079980000000268</c:v>
                </c:pt>
                <c:pt idx="4933">
                  <c:v>-0.50081029999999949</c:v>
                </c:pt>
                <c:pt idx="4934">
                  <c:v>-0.50082059999999951</c:v>
                </c:pt>
                <c:pt idx="4935">
                  <c:v>-0.50083040000000001</c:v>
                </c:pt>
                <c:pt idx="4936">
                  <c:v>-0.5008397</c:v>
                </c:pt>
                <c:pt idx="4937">
                  <c:v>-0.50084879999999998</c:v>
                </c:pt>
                <c:pt idx="4938">
                  <c:v>-0.50085729999999951</c:v>
                </c:pt>
                <c:pt idx="4939">
                  <c:v>-0.50086549999999996</c:v>
                </c:pt>
                <c:pt idx="4940">
                  <c:v>-0.50087340000000002</c:v>
                </c:pt>
                <c:pt idx="4941">
                  <c:v>-0.50088100000000002</c:v>
                </c:pt>
                <c:pt idx="4942">
                  <c:v>-0.5008880999999995</c:v>
                </c:pt>
                <c:pt idx="4943">
                  <c:v>-0.50089490000000003</c:v>
                </c:pt>
                <c:pt idx="4944">
                  <c:v>-0.50090129999999999</c:v>
                </c:pt>
                <c:pt idx="4945">
                  <c:v>-0.5009074</c:v>
                </c:pt>
                <c:pt idx="4946">
                  <c:v>-0.50091329999999956</c:v>
                </c:pt>
                <c:pt idx="4947">
                  <c:v>-0.50091869999999949</c:v>
                </c:pt>
                <c:pt idx="4948">
                  <c:v>-0.50092400000000004</c:v>
                </c:pt>
                <c:pt idx="4949">
                  <c:v>-0.50092879999999951</c:v>
                </c:pt>
                <c:pt idx="4950">
                  <c:v>-0.50093329999999958</c:v>
                </c:pt>
                <c:pt idx="4951">
                  <c:v>-0.50093759999999732</c:v>
                </c:pt>
                <c:pt idx="4952">
                  <c:v>-0.50094159999999999</c:v>
                </c:pt>
                <c:pt idx="4953">
                  <c:v>-0.50094539999999999</c:v>
                </c:pt>
                <c:pt idx="4954">
                  <c:v>-0.50094879999999997</c:v>
                </c:pt>
                <c:pt idx="4955">
                  <c:v>-0.50095190000000001</c:v>
                </c:pt>
                <c:pt idx="4956">
                  <c:v>-0.50095489999999998</c:v>
                </c:pt>
                <c:pt idx="4957">
                  <c:v>-0.5009574999999995</c:v>
                </c:pt>
                <c:pt idx="4958">
                  <c:v>-0.50095999999999996</c:v>
                </c:pt>
                <c:pt idx="4959">
                  <c:v>-0.50096209999999719</c:v>
                </c:pt>
                <c:pt idx="4960">
                  <c:v>-0.50096409999999958</c:v>
                </c:pt>
                <c:pt idx="4961">
                  <c:v>-0.50096580000000002</c:v>
                </c:pt>
                <c:pt idx="4962">
                  <c:v>-0.50096729999999956</c:v>
                </c:pt>
                <c:pt idx="4963">
                  <c:v>-0.50096859999999732</c:v>
                </c:pt>
                <c:pt idx="4964">
                  <c:v>-0.50096960000000001</c:v>
                </c:pt>
                <c:pt idx="4965">
                  <c:v>-0.50097049999999999</c:v>
                </c:pt>
                <c:pt idx="4966">
                  <c:v>-0.50097119999999951</c:v>
                </c:pt>
                <c:pt idx="4967">
                  <c:v>-0.50097159999999996</c:v>
                </c:pt>
                <c:pt idx="4968">
                  <c:v>-0.50097190000000003</c:v>
                </c:pt>
                <c:pt idx="4969">
                  <c:v>-0.50097199999999997</c:v>
                </c:pt>
                <c:pt idx="4970">
                  <c:v>-0.50097199999999997</c:v>
                </c:pt>
                <c:pt idx="4971">
                  <c:v>-0.50097170000000002</c:v>
                </c:pt>
                <c:pt idx="4972">
                  <c:v>-0.50097130000000001</c:v>
                </c:pt>
                <c:pt idx="4973">
                  <c:v>-0.50097069999999999</c:v>
                </c:pt>
                <c:pt idx="4974">
                  <c:v>-0.50096989999999997</c:v>
                </c:pt>
                <c:pt idx="4975">
                  <c:v>-0.500969</c:v>
                </c:pt>
                <c:pt idx="4976">
                  <c:v>-0.50096789999999958</c:v>
                </c:pt>
                <c:pt idx="4977">
                  <c:v>-0.50096669999999743</c:v>
                </c:pt>
                <c:pt idx="4978">
                  <c:v>-0.50096540000000001</c:v>
                </c:pt>
                <c:pt idx="4979">
                  <c:v>-0.50096389999999957</c:v>
                </c:pt>
                <c:pt idx="4980">
                  <c:v>-0.50096239999999648</c:v>
                </c:pt>
                <c:pt idx="4981">
                  <c:v>-0.50096059999999731</c:v>
                </c:pt>
                <c:pt idx="4982">
                  <c:v>-0.50095889999999998</c:v>
                </c:pt>
                <c:pt idx="4983">
                  <c:v>-0.50095679999999732</c:v>
                </c:pt>
                <c:pt idx="4984">
                  <c:v>-0.50095480000000003</c:v>
                </c:pt>
                <c:pt idx="4985">
                  <c:v>-0.50095269999999958</c:v>
                </c:pt>
                <c:pt idx="4986">
                  <c:v>-0.50095029999999996</c:v>
                </c:pt>
                <c:pt idx="4987">
                  <c:v>-0.5009479999999995</c:v>
                </c:pt>
                <c:pt idx="4988">
                  <c:v>-0.50094539999999999</c:v>
                </c:pt>
                <c:pt idx="4989">
                  <c:v>-0.50094289999999997</c:v>
                </c:pt>
                <c:pt idx="4990">
                  <c:v>-0.5009401999999995</c:v>
                </c:pt>
                <c:pt idx="4991">
                  <c:v>-0.50093749999999959</c:v>
                </c:pt>
                <c:pt idx="4992">
                  <c:v>-0.50093469999999996</c:v>
                </c:pt>
                <c:pt idx="4993">
                  <c:v>-0.50093169999999998</c:v>
                </c:pt>
                <c:pt idx="4994">
                  <c:v>-0.50092879999999951</c:v>
                </c:pt>
                <c:pt idx="4995">
                  <c:v>-0.50092570000000003</c:v>
                </c:pt>
                <c:pt idx="4996">
                  <c:v>-0.5009226</c:v>
                </c:pt>
                <c:pt idx="4997">
                  <c:v>-0.50091949999999996</c:v>
                </c:pt>
                <c:pt idx="4998">
                  <c:v>-0.50091619999999648</c:v>
                </c:pt>
                <c:pt idx="4999">
                  <c:v>-0.50091299999999672</c:v>
                </c:pt>
                <c:pt idx="5000">
                  <c:v>-0.50090959999999951</c:v>
                </c:pt>
                <c:pt idx="5001">
                  <c:v>-0.5009061999999973</c:v>
                </c:pt>
                <c:pt idx="5002">
                  <c:v>-0.50090279999999732</c:v>
                </c:pt>
                <c:pt idx="5003">
                  <c:v>-0.50089930000000005</c:v>
                </c:pt>
                <c:pt idx="5004">
                  <c:v>-0.50089580000000256</c:v>
                </c:pt>
                <c:pt idx="5005">
                  <c:v>-0.50089220000000001</c:v>
                </c:pt>
                <c:pt idx="5006">
                  <c:v>-0.50088869999999996</c:v>
                </c:pt>
                <c:pt idx="5007">
                  <c:v>-0.50088509999999997</c:v>
                </c:pt>
                <c:pt idx="5008">
                  <c:v>-0.50088140000000003</c:v>
                </c:pt>
                <c:pt idx="5009">
                  <c:v>-0.50087780000000004</c:v>
                </c:pt>
                <c:pt idx="5010">
                  <c:v>-0.50087409999999999</c:v>
                </c:pt>
                <c:pt idx="5011">
                  <c:v>-0.50087029999999999</c:v>
                </c:pt>
                <c:pt idx="5012">
                  <c:v>-0.50086669999999767</c:v>
                </c:pt>
                <c:pt idx="5013">
                  <c:v>-0.50086289999999956</c:v>
                </c:pt>
                <c:pt idx="5014">
                  <c:v>-0.5008591</c:v>
                </c:pt>
                <c:pt idx="5015">
                  <c:v>-0.50085539999999951</c:v>
                </c:pt>
                <c:pt idx="5016">
                  <c:v>-0.50085159999999951</c:v>
                </c:pt>
                <c:pt idx="5017">
                  <c:v>-0.50084790000000001</c:v>
                </c:pt>
                <c:pt idx="5018">
                  <c:v>-0.50084410000000001</c:v>
                </c:pt>
                <c:pt idx="5019">
                  <c:v>-0.50084039999999996</c:v>
                </c:pt>
                <c:pt idx="5020">
                  <c:v>-0.50083659999999708</c:v>
                </c:pt>
                <c:pt idx="5021">
                  <c:v>-0.50083289999999958</c:v>
                </c:pt>
                <c:pt idx="5022">
                  <c:v>-0.50082919999999997</c:v>
                </c:pt>
                <c:pt idx="5023">
                  <c:v>-0.50082550000000003</c:v>
                </c:pt>
                <c:pt idx="5024">
                  <c:v>-0.50082170000000004</c:v>
                </c:pt>
                <c:pt idx="5025">
                  <c:v>-0.50081799999999732</c:v>
                </c:pt>
                <c:pt idx="5026">
                  <c:v>-0.50081429999999949</c:v>
                </c:pt>
                <c:pt idx="5027">
                  <c:v>-0.5008106999999995</c:v>
                </c:pt>
                <c:pt idx="5028">
                  <c:v>-0.500807</c:v>
                </c:pt>
                <c:pt idx="5029">
                  <c:v>-0.50080340000000001</c:v>
                </c:pt>
                <c:pt idx="5030">
                  <c:v>-0.50079980000000268</c:v>
                </c:pt>
                <c:pt idx="5031">
                  <c:v>-0.50079629999999997</c:v>
                </c:pt>
                <c:pt idx="5032">
                  <c:v>-0.50079280000000004</c:v>
                </c:pt>
                <c:pt idx="5033">
                  <c:v>-0.50078929999999999</c:v>
                </c:pt>
                <c:pt idx="5034">
                  <c:v>-0.5007857999999995</c:v>
                </c:pt>
                <c:pt idx="5035">
                  <c:v>-0.50078239999999696</c:v>
                </c:pt>
                <c:pt idx="5036">
                  <c:v>-0.50077910000000003</c:v>
                </c:pt>
                <c:pt idx="5037">
                  <c:v>-0.50077579999999999</c:v>
                </c:pt>
                <c:pt idx="5038">
                  <c:v>-0.50077249999999951</c:v>
                </c:pt>
                <c:pt idx="5039">
                  <c:v>-0.50076929999999997</c:v>
                </c:pt>
                <c:pt idx="5040">
                  <c:v>-0.50076599999999949</c:v>
                </c:pt>
                <c:pt idx="5041">
                  <c:v>-0.50076289999999957</c:v>
                </c:pt>
                <c:pt idx="5042">
                  <c:v>-0.50075979999999998</c:v>
                </c:pt>
                <c:pt idx="5043">
                  <c:v>-0.5007566999999995</c:v>
                </c:pt>
                <c:pt idx="5044">
                  <c:v>-0.50075380000000003</c:v>
                </c:pt>
                <c:pt idx="5045">
                  <c:v>-0.5007509</c:v>
                </c:pt>
                <c:pt idx="5046">
                  <c:v>-0.50074810000000003</c:v>
                </c:pt>
                <c:pt idx="5047">
                  <c:v>-0.50074529999999995</c:v>
                </c:pt>
                <c:pt idx="5048">
                  <c:v>-0.50074260000000004</c:v>
                </c:pt>
                <c:pt idx="5049">
                  <c:v>-0.50073990000000002</c:v>
                </c:pt>
                <c:pt idx="5050">
                  <c:v>-0.50073719999999766</c:v>
                </c:pt>
                <c:pt idx="5051">
                  <c:v>-0.50073469999999998</c:v>
                </c:pt>
                <c:pt idx="5052">
                  <c:v>-0.50073219999999696</c:v>
                </c:pt>
                <c:pt idx="5053">
                  <c:v>-0.50072989999999995</c:v>
                </c:pt>
                <c:pt idx="5054">
                  <c:v>-0.50072749999999999</c:v>
                </c:pt>
                <c:pt idx="5055">
                  <c:v>-0.50072530000000004</c:v>
                </c:pt>
                <c:pt idx="5056">
                  <c:v>-0.50072320000000003</c:v>
                </c:pt>
                <c:pt idx="5057">
                  <c:v>-0.50072099999999997</c:v>
                </c:pt>
                <c:pt idx="5058">
                  <c:v>-0.50071900000000003</c:v>
                </c:pt>
                <c:pt idx="5059">
                  <c:v>-0.5007169999999973</c:v>
                </c:pt>
                <c:pt idx="5060">
                  <c:v>-0.50071509999999997</c:v>
                </c:pt>
                <c:pt idx="5061">
                  <c:v>-0.50071349999999959</c:v>
                </c:pt>
                <c:pt idx="5062">
                  <c:v>-0.50071169999999998</c:v>
                </c:pt>
                <c:pt idx="5063">
                  <c:v>-0.50071019999999766</c:v>
                </c:pt>
                <c:pt idx="5064">
                  <c:v>-0.5007085999999995</c:v>
                </c:pt>
                <c:pt idx="5065">
                  <c:v>-0.50070729999999997</c:v>
                </c:pt>
                <c:pt idx="5066">
                  <c:v>-0.50070599999999998</c:v>
                </c:pt>
                <c:pt idx="5067">
                  <c:v>-0.50070479999999951</c:v>
                </c:pt>
                <c:pt idx="5068">
                  <c:v>-0.50070360000000003</c:v>
                </c:pt>
                <c:pt idx="5069">
                  <c:v>-0.5007026</c:v>
                </c:pt>
                <c:pt idx="5070">
                  <c:v>-0.50070170000000003</c:v>
                </c:pt>
                <c:pt idx="5071">
                  <c:v>-0.5007009</c:v>
                </c:pt>
                <c:pt idx="5072">
                  <c:v>-0.50070009999999998</c:v>
                </c:pt>
                <c:pt idx="5073">
                  <c:v>-0.5006996000000028</c:v>
                </c:pt>
                <c:pt idx="5074">
                  <c:v>-0.50069909999999995</c:v>
                </c:pt>
                <c:pt idx="5075">
                  <c:v>-0.50069870000000005</c:v>
                </c:pt>
                <c:pt idx="5076">
                  <c:v>-0.50069839999999999</c:v>
                </c:pt>
                <c:pt idx="5077">
                  <c:v>-0.50069830000000004</c:v>
                </c:pt>
                <c:pt idx="5078">
                  <c:v>-0.50069819999999998</c:v>
                </c:pt>
                <c:pt idx="5079">
                  <c:v>-0.50069830000000004</c:v>
                </c:pt>
                <c:pt idx="5080">
                  <c:v>-0.50069839999999999</c:v>
                </c:pt>
                <c:pt idx="5081">
                  <c:v>-0.50069870000000005</c:v>
                </c:pt>
                <c:pt idx="5082">
                  <c:v>-0.50069920000000256</c:v>
                </c:pt>
                <c:pt idx="5083">
                  <c:v>-0.50069980000000303</c:v>
                </c:pt>
                <c:pt idx="5084">
                  <c:v>-0.50070040000000005</c:v>
                </c:pt>
                <c:pt idx="5085">
                  <c:v>-0.50070119999999996</c:v>
                </c:pt>
                <c:pt idx="5086">
                  <c:v>-0.50070209999999959</c:v>
                </c:pt>
                <c:pt idx="5087">
                  <c:v>-0.50070320000000001</c:v>
                </c:pt>
                <c:pt idx="5088">
                  <c:v>-0.50070429999999999</c:v>
                </c:pt>
                <c:pt idx="5089">
                  <c:v>-0.50070570000000003</c:v>
                </c:pt>
                <c:pt idx="5090">
                  <c:v>-0.50070709999999996</c:v>
                </c:pt>
                <c:pt idx="5091">
                  <c:v>-0.50070879999999951</c:v>
                </c:pt>
                <c:pt idx="5092">
                  <c:v>-0.5007104</c:v>
                </c:pt>
                <c:pt idx="5093">
                  <c:v>-0.50071229999999856</c:v>
                </c:pt>
                <c:pt idx="5094">
                  <c:v>-0.5007144</c:v>
                </c:pt>
                <c:pt idx="5095">
                  <c:v>-0.50071639999999695</c:v>
                </c:pt>
                <c:pt idx="5096">
                  <c:v>-0.50071880000000002</c:v>
                </c:pt>
                <c:pt idx="5097">
                  <c:v>-0.50072130000000004</c:v>
                </c:pt>
                <c:pt idx="5098">
                  <c:v>-0.50072380000000005</c:v>
                </c:pt>
                <c:pt idx="5099">
                  <c:v>-0.50072649999999996</c:v>
                </c:pt>
                <c:pt idx="5100">
                  <c:v>-0.50072939999999999</c:v>
                </c:pt>
                <c:pt idx="5101">
                  <c:v>-0.50073249999999958</c:v>
                </c:pt>
                <c:pt idx="5102">
                  <c:v>-0.50073570000000001</c:v>
                </c:pt>
                <c:pt idx="5103">
                  <c:v>-0.50073909999999999</c:v>
                </c:pt>
                <c:pt idx="5104">
                  <c:v>-0.50074260000000004</c:v>
                </c:pt>
                <c:pt idx="5105">
                  <c:v>-0.50074629999999998</c:v>
                </c:pt>
                <c:pt idx="5106">
                  <c:v>-0.50075020000000003</c:v>
                </c:pt>
                <c:pt idx="5107">
                  <c:v>-0.50075420000000004</c:v>
                </c:pt>
                <c:pt idx="5108">
                  <c:v>-0.50075829999999999</c:v>
                </c:pt>
                <c:pt idx="5109">
                  <c:v>-0.50076279999999695</c:v>
                </c:pt>
                <c:pt idx="5110">
                  <c:v>-0.5007671999999973</c:v>
                </c:pt>
                <c:pt idx="5111">
                  <c:v>-0.50077190000000005</c:v>
                </c:pt>
                <c:pt idx="5112">
                  <c:v>-0.50077680000000002</c:v>
                </c:pt>
                <c:pt idx="5113">
                  <c:v>-0.5007819</c:v>
                </c:pt>
                <c:pt idx="5114">
                  <c:v>-0.50078709999999949</c:v>
                </c:pt>
                <c:pt idx="5115">
                  <c:v>-0.50079249999999997</c:v>
                </c:pt>
                <c:pt idx="5116">
                  <c:v>-0.50079799999999997</c:v>
                </c:pt>
                <c:pt idx="5117">
                  <c:v>-0.50080389999999997</c:v>
                </c:pt>
                <c:pt idx="5118">
                  <c:v>-0.50080979999999997</c:v>
                </c:pt>
                <c:pt idx="5119">
                  <c:v>-0.50081589999999998</c:v>
                </c:pt>
                <c:pt idx="5120">
                  <c:v>-0.5008222999999995</c:v>
                </c:pt>
                <c:pt idx="5121">
                  <c:v>-0.50082879999999996</c:v>
                </c:pt>
                <c:pt idx="5122">
                  <c:v>-0.50083549999999999</c:v>
                </c:pt>
                <c:pt idx="5123">
                  <c:v>-0.50084249999999997</c:v>
                </c:pt>
                <c:pt idx="5124">
                  <c:v>-0.50084949999999995</c:v>
                </c:pt>
                <c:pt idx="5125">
                  <c:v>-0.50085689999999949</c:v>
                </c:pt>
                <c:pt idx="5126">
                  <c:v>-0.50086429999999948</c:v>
                </c:pt>
                <c:pt idx="5127">
                  <c:v>-0.50087209999999949</c:v>
                </c:pt>
                <c:pt idx="5128">
                  <c:v>-0.50087990000000004</c:v>
                </c:pt>
                <c:pt idx="5129">
                  <c:v>-0.5008880999999995</c:v>
                </c:pt>
                <c:pt idx="5130">
                  <c:v>-0.50089640000000002</c:v>
                </c:pt>
                <c:pt idx="5131">
                  <c:v>-0.50090500000000004</c:v>
                </c:pt>
                <c:pt idx="5132">
                  <c:v>-0.50091379999999708</c:v>
                </c:pt>
                <c:pt idx="5133">
                  <c:v>-0.5009226999999995</c:v>
                </c:pt>
                <c:pt idx="5134">
                  <c:v>-0.50093189999999999</c:v>
                </c:pt>
                <c:pt idx="5135">
                  <c:v>-0.50094130000000003</c:v>
                </c:pt>
                <c:pt idx="5136">
                  <c:v>-0.50095100000000004</c:v>
                </c:pt>
                <c:pt idx="5137">
                  <c:v>-0.50096079999999732</c:v>
                </c:pt>
                <c:pt idx="5138">
                  <c:v>-0.50097080000000005</c:v>
                </c:pt>
                <c:pt idx="5139">
                  <c:v>-0.50098109999999996</c:v>
                </c:pt>
                <c:pt idx="5140">
                  <c:v>-0.50099159999999998</c:v>
                </c:pt>
                <c:pt idx="5141">
                  <c:v>-0.50100239999999696</c:v>
                </c:pt>
                <c:pt idx="5142">
                  <c:v>-0.50101339999999672</c:v>
                </c:pt>
                <c:pt idx="5143">
                  <c:v>-0.50102460000000004</c:v>
                </c:pt>
                <c:pt idx="5144">
                  <c:v>-0.50103599999999959</c:v>
                </c:pt>
                <c:pt idx="5145">
                  <c:v>-0.50104769999999998</c:v>
                </c:pt>
                <c:pt idx="5146">
                  <c:v>-0.5010597</c:v>
                </c:pt>
                <c:pt idx="5147">
                  <c:v>-0.50107190000000001</c:v>
                </c:pt>
                <c:pt idx="5148">
                  <c:v>-0.50108419999999732</c:v>
                </c:pt>
                <c:pt idx="5149">
                  <c:v>-0.50109689999999996</c:v>
                </c:pt>
                <c:pt idx="5150">
                  <c:v>-0.50110980000000005</c:v>
                </c:pt>
                <c:pt idx="5151">
                  <c:v>-0.50112299999999732</c:v>
                </c:pt>
                <c:pt idx="5152">
                  <c:v>-0.50113639999999648</c:v>
                </c:pt>
                <c:pt idx="5153">
                  <c:v>-0.50114999999999998</c:v>
                </c:pt>
                <c:pt idx="5154">
                  <c:v>-0.50116389999999766</c:v>
                </c:pt>
                <c:pt idx="5155">
                  <c:v>-0.50117809999999996</c:v>
                </c:pt>
                <c:pt idx="5156">
                  <c:v>-0.50119259999999766</c:v>
                </c:pt>
                <c:pt idx="5157">
                  <c:v>-0.50120719999999697</c:v>
                </c:pt>
                <c:pt idx="5158">
                  <c:v>-0.50122219999999695</c:v>
                </c:pt>
                <c:pt idx="5159">
                  <c:v>-0.50123729999999767</c:v>
                </c:pt>
                <c:pt idx="5160">
                  <c:v>-0.50125279999999695</c:v>
                </c:pt>
                <c:pt idx="5161">
                  <c:v>-0.50126839999999695</c:v>
                </c:pt>
                <c:pt idx="5162">
                  <c:v>-0.50128439999999697</c:v>
                </c:pt>
                <c:pt idx="5163">
                  <c:v>-0.50130079999999766</c:v>
                </c:pt>
                <c:pt idx="5164">
                  <c:v>-0.50131729999999719</c:v>
                </c:pt>
                <c:pt idx="5165">
                  <c:v>-0.50133399999999695</c:v>
                </c:pt>
                <c:pt idx="5166">
                  <c:v>-0.50135109999999949</c:v>
                </c:pt>
                <c:pt idx="5167">
                  <c:v>-0.50136849999999766</c:v>
                </c:pt>
                <c:pt idx="5168">
                  <c:v>-0.50138599999999856</c:v>
                </c:pt>
                <c:pt idx="5169">
                  <c:v>-0.50140399999999696</c:v>
                </c:pt>
                <c:pt idx="5170">
                  <c:v>-0.50142219999999649</c:v>
                </c:pt>
                <c:pt idx="5171">
                  <c:v>-0.50144060000000001</c:v>
                </c:pt>
                <c:pt idx="5172">
                  <c:v>-0.5014594</c:v>
                </c:pt>
                <c:pt idx="5173">
                  <c:v>-0.50147839999999766</c:v>
                </c:pt>
                <c:pt idx="5174">
                  <c:v>-0.50149759999999755</c:v>
                </c:pt>
                <c:pt idx="5175">
                  <c:v>-0.50151719999999544</c:v>
                </c:pt>
                <c:pt idx="5176">
                  <c:v>-0.50153709999999696</c:v>
                </c:pt>
                <c:pt idx="5177">
                  <c:v>-0.50155729999999732</c:v>
                </c:pt>
                <c:pt idx="5178">
                  <c:v>-0.50157769999999957</c:v>
                </c:pt>
                <c:pt idx="5179">
                  <c:v>-0.5015984999999995</c:v>
                </c:pt>
                <c:pt idx="5180">
                  <c:v>-0.5016195</c:v>
                </c:pt>
                <c:pt idx="5181">
                  <c:v>-0.50164080000000233</c:v>
                </c:pt>
                <c:pt idx="5182">
                  <c:v>-0.50166239999999696</c:v>
                </c:pt>
                <c:pt idx="5183">
                  <c:v>-0.50168440000000003</c:v>
                </c:pt>
                <c:pt idx="5184">
                  <c:v>-0.5017066</c:v>
                </c:pt>
                <c:pt idx="5185">
                  <c:v>-0.50172910000000004</c:v>
                </c:pt>
                <c:pt idx="5186">
                  <c:v>-0.50175190000000003</c:v>
                </c:pt>
                <c:pt idx="5187">
                  <c:v>-0.50177490000000002</c:v>
                </c:pt>
                <c:pt idx="5188">
                  <c:v>-0.50179839999999998</c:v>
                </c:pt>
                <c:pt idx="5189">
                  <c:v>-0.50182199999999999</c:v>
                </c:pt>
                <c:pt idx="5190">
                  <c:v>-0.50184600000000001</c:v>
                </c:pt>
                <c:pt idx="5191">
                  <c:v>-0.50187029999999999</c:v>
                </c:pt>
                <c:pt idx="5192">
                  <c:v>-0.50189490000000003</c:v>
                </c:pt>
                <c:pt idx="5193">
                  <c:v>-0.50191969999999997</c:v>
                </c:pt>
                <c:pt idx="5194">
                  <c:v>-0.50194499999999997</c:v>
                </c:pt>
                <c:pt idx="5195">
                  <c:v>-0.50197040000000004</c:v>
                </c:pt>
                <c:pt idx="5196">
                  <c:v>-0.5019962</c:v>
                </c:pt>
                <c:pt idx="5197">
                  <c:v>-0.50202229999999959</c:v>
                </c:pt>
                <c:pt idx="5198">
                  <c:v>-0.50204879999999996</c:v>
                </c:pt>
                <c:pt idx="5199">
                  <c:v>-0.50207539999999951</c:v>
                </c:pt>
                <c:pt idx="5200">
                  <c:v>-0.50210239999999695</c:v>
                </c:pt>
                <c:pt idx="5201">
                  <c:v>-0.50212979999999996</c:v>
                </c:pt>
                <c:pt idx="5202">
                  <c:v>-0.50215739999999731</c:v>
                </c:pt>
                <c:pt idx="5203">
                  <c:v>-0.5021854</c:v>
                </c:pt>
                <c:pt idx="5204">
                  <c:v>-0.50221359999999649</c:v>
                </c:pt>
                <c:pt idx="5205">
                  <c:v>-0.50224219999999731</c:v>
                </c:pt>
                <c:pt idx="5206">
                  <c:v>-0.50227089999999996</c:v>
                </c:pt>
                <c:pt idx="5207">
                  <c:v>-0.50230009999999958</c:v>
                </c:pt>
                <c:pt idx="5208">
                  <c:v>-0.50232960000000004</c:v>
                </c:pt>
                <c:pt idx="5209">
                  <c:v>-0.50235940000000001</c:v>
                </c:pt>
                <c:pt idx="5210">
                  <c:v>-0.50238949999999949</c:v>
                </c:pt>
                <c:pt idx="5211">
                  <c:v>-0.50241989999999959</c:v>
                </c:pt>
                <c:pt idx="5212">
                  <c:v>-0.50245049999999958</c:v>
                </c:pt>
                <c:pt idx="5213">
                  <c:v>-0.50248149999999958</c:v>
                </c:pt>
                <c:pt idx="5214">
                  <c:v>-0.50251279999999487</c:v>
                </c:pt>
                <c:pt idx="5215">
                  <c:v>-0.50254449999999951</c:v>
                </c:pt>
                <c:pt idx="5216">
                  <c:v>-0.50257639999999648</c:v>
                </c:pt>
                <c:pt idx="5217">
                  <c:v>-0.50260859999999996</c:v>
                </c:pt>
                <c:pt idx="5218">
                  <c:v>-0.50264109999999995</c:v>
                </c:pt>
                <c:pt idx="5219">
                  <c:v>-0.50267390000000001</c:v>
                </c:pt>
                <c:pt idx="5220">
                  <c:v>-0.50270709999999996</c:v>
                </c:pt>
                <c:pt idx="5221">
                  <c:v>-0.50274050000000003</c:v>
                </c:pt>
                <c:pt idx="5222">
                  <c:v>-0.5027741999999995</c:v>
                </c:pt>
                <c:pt idx="5223">
                  <c:v>-0.50280829999999999</c:v>
                </c:pt>
                <c:pt idx="5224">
                  <c:v>-0.50284269999999998</c:v>
                </c:pt>
                <c:pt idx="5225">
                  <c:v>-0.50287740000000003</c:v>
                </c:pt>
                <c:pt idx="5226">
                  <c:v>-0.50291219999999648</c:v>
                </c:pt>
                <c:pt idx="5227">
                  <c:v>-0.50294740000000004</c:v>
                </c:pt>
                <c:pt idx="5228">
                  <c:v>-0.50298299999999696</c:v>
                </c:pt>
                <c:pt idx="5229">
                  <c:v>-0.50301889999999949</c:v>
                </c:pt>
                <c:pt idx="5230">
                  <c:v>-0.50305500000000003</c:v>
                </c:pt>
                <c:pt idx="5231">
                  <c:v>-0.50309139999999997</c:v>
                </c:pt>
                <c:pt idx="5232">
                  <c:v>-0.50312820000000003</c:v>
                </c:pt>
                <c:pt idx="5233">
                  <c:v>-0.50316519999999731</c:v>
                </c:pt>
                <c:pt idx="5234">
                  <c:v>-0.50320249999999767</c:v>
                </c:pt>
                <c:pt idx="5235">
                  <c:v>-0.50324009999999997</c:v>
                </c:pt>
                <c:pt idx="5236">
                  <c:v>-0.503278</c:v>
                </c:pt>
                <c:pt idx="5237">
                  <c:v>-0.50331619999999533</c:v>
                </c:pt>
                <c:pt idx="5238">
                  <c:v>-0.50335469999999949</c:v>
                </c:pt>
                <c:pt idx="5239">
                  <c:v>-0.50339349999999949</c:v>
                </c:pt>
                <c:pt idx="5240">
                  <c:v>-0.50343249999999695</c:v>
                </c:pt>
                <c:pt idx="5241">
                  <c:v>-0.50347189999999997</c:v>
                </c:pt>
                <c:pt idx="5242">
                  <c:v>-0.50351139999999672</c:v>
                </c:pt>
                <c:pt idx="5243">
                  <c:v>-0.50355139999999732</c:v>
                </c:pt>
                <c:pt idx="5244">
                  <c:v>-0.50359149999999997</c:v>
                </c:pt>
                <c:pt idx="5245">
                  <c:v>-0.50363199999999997</c:v>
                </c:pt>
                <c:pt idx="5246">
                  <c:v>-0.50367280000000003</c:v>
                </c:pt>
                <c:pt idx="5247">
                  <c:v>-0.50371379999999766</c:v>
                </c:pt>
                <c:pt idx="5248">
                  <c:v>-0.50375499999999951</c:v>
                </c:pt>
                <c:pt idx="5249">
                  <c:v>-0.50379660000000004</c:v>
                </c:pt>
                <c:pt idx="5250">
                  <c:v>-0.50383840000000002</c:v>
                </c:pt>
                <c:pt idx="5251">
                  <c:v>-0.50388049999999951</c:v>
                </c:pt>
                <c:pt idx="5252">
                  <c:v>-0.50392289999999951</c:v>
                </c:pt>
                <c:pt idx="5253">
                  <c:v>-0.50396549999999996</c:v>
                </c:pt>
                <c:pt idx="5254">
                  <c:v>-0.50400849999999997</c:v>
                </c:pt>
                <c:pt idx="5255">
                  <c:v>-0.50405160000000004</c:v>
                </c:pt>
                <c:pt idx="5256">
                  <c:v>-0.50409510000000002</c:v>
                </c:pt>
                <c:pt idx="5257">
                  <c:v>-0.5041386999999995</c:v>
                </c:pt>
                <c:pt idx="5258">
                  <c:v>-0.50418269999999732</c:v>
                </c:pt>
                <c:pt idx="5259">
                  <c:v>-0.50422689999999959</c:v>
                </c:pt>
                <c:pt idx="5260">
                  <c:v>-0.50427140000000004</c:v>
                </c:pt>
                <c:pt idx="5261">
                  <c:v>-0.50431599999999743</c:v>
                </c:pt>
                <c:pt idx="5262">
                  <c:v>-0.50436099999999695</c:v>
                </c:pt>
                <c:pt idx="5263">
                  <c:v>-0.50440619999999647</c:v>
                </c:pt>
                <c:pt idx="5264">
                  <c:v>-0.5044516</c:v>
                </c:pt>
                <c:pt idx="5265">
                  <c:v>-0.50449729999999959</c:v>
                </c:pt>
                <c:pt idx="5266">
                  <c:v>-0.5045431999999973</c:v>
                </c:pt>
                <c:pt idx="5267">
                  <c:v>-0.50458939999999719</c:v>
                </c:pt>
                <c:pt idx="5268">
                  <c:v>-0.50463590000000003</c:v>
                </c:pt>
                <c:pt idx="5269">
                  <c:v>-0.50468249999999959</c:v>
                </c:pt>
                <c:pt idx="5270">
                  <c:v>-0.50472939999999999</c:v>
                </c:pt>
                <c:pt idx="5271">
                  <c:v>-0.50477649999999996</c:v>
                </c:pt>
                <c:pt idx="5272">
                  <c:v>-0.50482380000000004</c:v>
                </c:pt>
                <c:pt idx="5273">
                  <c:v>-0.50487139999999997</c:v>
                </c:pt>
                <c:pt idx="5274">
                  <c:v>-0.50491920000000001</c:v>
                </c:pt>
                <c:pt idx="5275">
                  <c:v>-0.50496719999999695</c:v>
                </c:pt>
                <c:pt idx="5276">
                  <c:v>-0.50501549999999951</c:v>
                </c:pt>
                <c:pt idx="5277">
                  <c:v>-0.50506389999999957</c:v>
                </c:pt>
                <c:pt idx="5278">
                  <c:v>-0.50511249999999697</c:v>
                </c:pt>
                <c:pt idx="5279">
                  <c:v>-0.50516149999999949</c:v>
                </c:pt>
                <c:pt idx="5280">
                  <c:v>-0.50521049999999956</c:v>
                </c:pt>
                <c:pt idx="5281">
                  <c:v>-0.50525980000000004</c:v>
                </c:pt>
                <c:pt idx="5282">
                  <c:v>-0.50530929999999996</c:v>
                </c:pt>
                <c:pt idx="5283">
                  <c:v>-0.505359</c:v>
                </c:pt>
                <c:pt idx="5284">
                  <c:v>-0.50540889999999949</c:v>
                </c:pt>
                <c:pt idx="5285">
                  <c:v>-0.50545909999999949</c:v>
                </c:pt>
                <c:pt idx="5286">
                  <c:v>-0.5055092999999995</c:v>
                </c:pt>
                <c:pt idx="5287">
                  <c:v>-0.5055598</c:v>
                </c:pt>
                <c:pt idx="5288">
                  <c:v>-0.50561040000000002</c:v>
                </c:pt>
                <c:pt idx="5289">
                  <c:v>-0.50566129999999998</c:v>
                </c:pt>
                <c:pt idx="5290">
                  <c:v>-0.50571239999999695</c:v>
                </c:pt>
                <c:pt idx="5291">
                  <c:v>-0.50576359999999732</c:v>
                </c:pt>
                <c:pt idx="5292">
                  <c:v>-0.50581500000000001</c:v>
                </c:pt>
                <c:pt idx="5293">
                  <c:v>-0.50586660000000006</c:v>
                </c:pt>
                <c:pt idx="5294">
                  <c:v>-0.50591839999999766</c:v>
                </c:pt>
                <c:pt idx="5295">
                  <c:v>-0.50597029999999998</c:v>
                </c:pt>
                <c:pt idx="5296">
                  <c:v>-0.50602239999999732</c:v>
                </c:pt>
                <c:pt idx="5297">
                  <c:v>-0.50607469999999999</c:v>
                </c:pt>
                <c:pt idx="5298">
                  <c:v>-0.5061270999999995</c:v>
                </c:pt>
                <c:pt idx="5299">
                  <c:v>-0.50617970000000001</c:v>
                </c:pt>
                <c:pt idx="5300">
                  <c:v>-0.50623239999999647</c:v>
                </c:pt>
                <c:pt idx="5301">
                  <c:v>-0.5062854</c:v>
                </c:pt>
                <c:pt idx="5302">
                  <c:v>-0.50633849999999958</c:v>
                </c:pt>
                <c:pt idx="5303">
                  <c:v>-0.50639160000000005</c:v>
                </c:pt>
                <c:pt idx="5304">
                  <c:v>-0.50644500000000003</c:v>
                </c:pt>
                <c:pt idx="5305">
                  <c:v>-0.50649860000000002</c:v>
                </c:pt>
                <c:pt idx="5306">
                  <c:v>-0.5065521999999959</c:v>
                </c:pt>
                <c:pt idx="5307">
                  <c:v>-0.50660590000000005</c:v>
                </c:pt>
                <c:pt idx="5308">
                  <c:v>-0.50665990000000005</c:v>
                </c:pt>
                <c:pt idx="5309">
                  <c:v>-0.5067138999999995</c:v>
                </c:pt>
                <c:pt idx="5310">
                  <c:v>-0.5067682</c:v>
                </c:pt>
                <c:pt idx="5311">
                  <c:v>-0.50682249999999951</c:v>
                </c:pt>
                <c:pt idx="5312">
                  <c:v>-0.50687700000000002</c:v>
                </c:pt>
                <c:pt idx="5313">
                  <c:v>-0.50693160000000004</c:v>
                </c:pt>
                <c:pt idx="5314">
                  <c:v>-0.50698629999999956</c:v>
                </c:pt>
                <c:pt idx="5315">
                  <c:v>-0.50704110000000002</c:v>
                </c:pt>
                <c:pt idx="5316">
                  <c:v>-0.50709609999999949</c:v>
                </c:pt>
                <c:pt idx="5317">
                  <c:v>-0.50715109999999997</c:v>
                </c:pt>
                <c:pt idx="5318">
                  <c:v>-0.50720629999999856</c:v>
                </c:pt>
                <c:pt idx="5319">
                  <c:v>-0.50726159999999731</c:v>
                </c:pt>
                <c:pt idx="5320">
                  <c:v>-0.50731699999999591</c:v>
                </c:pt>
                <c:pt idx="5321">
                  <c:v>-0.50737239999999695</c:v>
                </c:pt>
                <c:pt idx="5322">
                  <c:v>-0.50742809999999949</c:v>
                </c:pt>
                <c:pt idx="5323">
                  <c:v>-0.50748389999999755</c:v>
                </c:pt>
                <c:pt idx="5324">
                  <c:v>-0.50753959999999732</c:v>
                </c:pt>
                <c:pt idx="5325">
                  <c:v>-0.50759549999999998</c:v>
                </c:pt>
                <c:pt idx="5326">
                  <c:v>-0.50765150000000003</c:v>
                </c:pt>
                <c:pt idx="5327">
                  <c:v>-0.50770769999999998</c:v>
                </c:pt>
                <c:pt idx="5328">
                  <c:v>-0.50776379999999754</c:v>
                </c:pt>
                <c:pt idx="5329">
                  <c:v>-0.5078201</c:v>
                </c:pt>
                <c:pt idx="5330">
                  <c:v>-0.50787640000000001</c:v>
                </c:pt>
                <c:pt idx="5331">
                  <c:v>-0.50793279999999696</c:v>
                </c:pt>
                <c:pt idx="5332">
                  <c:v>-0.50798929999999998</c:v>
                </c:pt>
                <c:pt idx="5333">
                  <c:v>-0.50804590000000005</c:v>
                </c:pt>
                <c:pt idx="5334">
                  <c:v>-0.50810259999999696</c:v>
                </c:pt>
                <c:pt idx="5335">
                  <c:v>-0.50815929999999998</c:v>
                </c:pt>
                <c:pt idx="5336">
                  <c:v>-0.50821609999999695</c:v>
                </c:pt>
                <c:pt idx="5337">
                  <c:v>-0.50827299999999731</c:v>
                </c:pt>
                <c:pt idx="5338">
                  <c:v>-0.5083299</c:v>
                </c:pt>
                <c:pt idx="5339">
                  <c:v>-0.50838699999999648</c:v>
                </c:pt>
                <c:pt idx="5340">
                  <c:v>-0.50844400000000001</c:v>
                </c:pt>
                <c:pt idx="5341">
                  <c:v>-0.50850109999999948</c:v>
                </c:pt>
                <c:pt idx="5342">
                  <c:v>-0.50855829999999957</c:v>
                </c:pt>
                <c:pt idx="5343">
                  <c:v>-0.5086155999999995</c:v>
                </c:pt>
                <c:pt idx="5344">
                  <c:v>-0.50867289999999998</c:v>
                </c:pt>
                <c:pt idx="5345">
                  <c:v>-0.50873020000000002</c:v>
                </c:pt>
                <c:pt idx="5346">
                  <c:v>-0.50878760000000001</c:v>
                </c:pt>
                <c:pt idx="5347">
                  <c:v>-0.50884499999999999</c:v>
                </c:pt>
                <c:pt idx="5348">
                  <c:v>-0.50890249999999959</c:v>
                </c:pt>
                <c:pt idx="5349">
                  <c:v>-0.50896009999999958</c:v>
                </c:pt>
                <c:pt idx="5350">
                  <c:v>-0.50901759999999696</c:v>
                </c:pt>
                <c:pt idx="5351">
                  <c:v>-0.50907530000000001</c:v>
                </c:pt>
                <c:pt idx="5352">
                  <c:v>-0.50913299999999695</c:v>
                </c:pt>
                <c:pt idx="5353">
                  <c:v>-0.5091907</c:v>
                </c:pt>
                <c:pt idx="5354">
                  <c:v>-0.50924840000000005</c:v>
                </c:pt>
                <c:pt idx="5355">
                  <c:v>-0.5093061999999966</c:v>
                </c:pt>
                <c:pt idx="5356">
                  <c:v>-0.50936409999999732</c:v>
                </c:pt>
                <c:pt idx="5357">
                  <c:v>-0.50942189999999998</c:v>
                </c:pt>
                <c:pt idx="5358">
                  <c:v>-0.50947980000000004</c:v>
                </c:pt>
                <c:pt idx="5359">
                  <c:v>-0.50953759999999648</c:v>
                </c:pt>
                <c:pt idx="5360">
                  <c:v>-0.50959560000000004</c:v>
                </c:pt>
                <c:pt idx="5361">
                  <c:v>-0.50965349999999998</c:v>
                </c:pt>
                <c:pt idx="5362">
                  <c:v>-0.50971149999999998</c:v>
                </c:pt>
                <c:pt idx="5363">
                  <c:v>-0.50976949999999999</c:v>
                </c:pt>
                <c:pt idx="5364">
                  <c:v>-0.50982760000000005</c:v>
                </c:pt>
                <c:pt idx="5365">
                  <c:v>-0.50988549999999999</c:v>
                </c:pt>
                <c:pt idx="5366">
                  <c:v>-0.5099437</c:v>
                </c:pt>
                <c:pt idx="5367">
                  <c:v>-0.5100017</c:v>
                </c:pt>
                <c:pt idx="5368">
                  <c:v>-0.51005979999999951</c:v>
                </c:pt>
                <c:pt idx="5369">
                  <c:v>-0.51011799999999696</c:v>
                </c:pt>
                <c:pt idx="5370">
                  <c:v>-0.51017609999999958</c:v>
                </c:pt>
                <c:pt idx="5371">
                  <c:v>-0.51023429999999959</c:v>
                </c:pt>
                <c:pt idx="5372">
                  <c:v>-0.51029249999999959</c:v>
                </c:pt>
                <c:pt idx="5373">
                  <c:v>-0.51035059999999755</c:v>
                </c:pt>
                <c:pt idx="5374">
                  <c:v>-0.5104088</c:v>
                </c:pt>
                <c:pt idx="5375">
                  <c:v>-0.51046709999999695</c:v>
                </c:pt>
                <c:pt idx="5376">
                  <c:v>-0.51052520000000001</c:v>
                </c:pt>
                <c:pt idx="5377">
                  <c:v>-0.51058339999999636</c:v>
                </c:pt>
                <c:pt idx="5378">
                  <c:v>-0.51064170000000064</c:v>
                </c:pt>
                <c:pt idx="5379">
                  <c:v>-0.51070000000000004</c:v>
                </c:pt>
                <c:pt idx="5380">
                  <c:v>-0.51075820000000005</c:v>
                </c:pt>
                <c:pt idx="5381">
                  <c:v>-0.51081639999999695</c:v>
                </c:pt>
                <c:pt idx="5382">
                  <c:v>-0.51087470000000001</c:v>
                </c:pt>
                <c:pt idx="5383">
                  <c:v>-0.51093299999999731</c:v>
                </c:pt>
                <c:pt idx="5384">
                  <c:v>-0.51099130000000004</c:v>
                </c:pt>
                <c:pt idx="5385">
                  <c:v>-0.51104959999999999</c:v>
                </c:pt>
                <c:pt idx="5386">
                  <c:v>-0.5111078</c:v>
                </c:pt>
                <c:pt idx="5387">
                  <c:v>-0.51116599999999957</c:v>
                </c:pt>
                <c:pt idx="5388">
                  <c:v>-0.51122440000000002</c:v>
                </c:pt>
                <c:pt idx="5389">
                  <c:v>-0.51128269999999731</c:v>
                </c:pt>
                <c:pt idx="5390">
                  <c:v>-0.51134100000000005</c:v>
                </c:pt>
                <c:pt idx="5391">
                  <c:v>-0.5113993999999995</c:v>
                </c:pt>
                <c:pt idx="5392">
                  <c:v>-0.51145759999999696</c:v>
                </c:pt>
                <c:pt idx="5393">
                  <c:v>-0.51151599999999731</c:v>
                </c:pt>
                <c:pt idx="5394">
                  <c:v>-0.51157419999999731</c:v>
                </c:pt>
                <c:pt idx="5395">
                  <c:v>-0.51163259999999766</c:v>
                </c:pt>
                <c:pt idx="5396">
                  <c:v>-0.51169089999999995</c:v>
                </c:pt>
                <c:pt idx="5397">
                  <c:v>-0.51174920000000268</c:v>
                </c:pt>
                <c:pt idx="5398">
                  <c:v>-0.51180749999999997</c:v>
                </c:pt>
                <c:pt idx="5399">
                  <c:v>-0.51186589999999998</c:v>
                </c:pt>
                <c:pt idx="5400">
                  <c:v>-0.5119243</c:v>
                </c:pt>
                <c:pt idx="5401">
                  <c:v>-0.51198259999999696</c:v>
                </c:pt>
                <c:pt idx="5402">
                  <c:v>-0.51204099999999997</c:v>
                </c:pt>
                <c:pt idx="5403">
                  <c:v>-0.51209930000000004</c:v>
                </c:pt>
                <c:pt idx="5404">
                  <c:v>-0.51215769999999949</c:v>
                </c:pt>
                <c:pt idx="5405">
                  <c:v>-0.51221609999999695</c:v>
                </c:pt>
                <c:pt idx="5406">
                  <c:v>-0.51227449999999997</c:v>
                </c:pt>
                <c:pt idx="5407">
                  <c:v>-0.51233289999999732</c:v>
                </c:pt>
                <c:pt idx="5408">
                  <c:v>-0.51239129999999999</c:v>
                </c:pt>
                <c:pt idx="5409">
                  <c:v>-0.51244970000000001</c:v>
                </c:pt>
                <c:pt idx="5410">
                  <c:v>-0.51250809999999958</c:v>
                </c:pt>
                <c:pt idx="5411">
                  <c:v>-0.51256659999999488</c:v>
                </c:pt>
                <c:pt idx="5412">
                  <c:v>-0.51262500000000233</c:v>
                </c:pt>
                <c:pt idx="5413">
                  <c:v>-0.51268349999999996</c:v>
                </c:pt>
                <c:pt idx="5414">
                  <c:v>-0.51274190000000064</c:v>
                </c:pt>
                <c:pt idx="5415">
                  <c:v>-0.51280049999999999</c:v>
                </c:pt>
                <c:pt idx="5416">
                  <c:v>-0.51285899999999951</c:v>
                </c:pt>
                <c:pt idx="5417">
                  <c:v>-0.5129173999999973</c:v>
                </c:pt>
                <c:pt idx="5418">
                  <c:v>-0.51297599999999999</c:v>
                </c:pt>
                <c:pt idx="5419">
                  <c:v>-0.5130344999999995</c:v>
                </c:pt>
                <c:pt idx="5420">
                  <c:v>-0.51309309999999997</c:v>
                </c:pt>
                <c:pt idx="5421">
                  <c:v>-0.51315169999999999</c:v>
                </c:pt>
                <c:pt idx="5422">
                  <c:v>-0.51321029999999956</c:v>
                </c:pt>
                <c:pt idx="5423">
                  <c:v>-0.51326889999999958</c:v>
                </c:pt>
                <c:pt idx="5424">
                  <c:v>-0.5133276</c:v>
                </c:pt>
                <c:pt idx="5425">
                  <c:v>-0.51338639999999636</c:v>
                </c:pt>
                <c:pt idx="5426">
                  <c:v>-0.51344509999999999</c:v>
                </c:pt>
                <c:pt idx="5427">
                  <c:v>-0.51350379999999696</c:v>
                </c:pt>
                <c:pt idx="5428">
                  <c:v>-0.51356259999999487</c:v>
                </c:pt>
                <c:pt idx="5429">
                  <c:v>-0.51362140000000256</c:v>
                </c:pt>
                <c:pt idx="5430">
                  <c:v>-0.51368020000000003</c:v>
                </c:pt>
                <c:pt idx="5431">
                  <c:v>-0.51373919999999951</c:v>
                </c:pt>
                <c:pt idx="5432">
                  <c:v>-0.51379810000000004</c:v>
                </c:pt>
                <c:pt idx="5433">
                  <c:v>-0.51385709999999996</c:v>
                </c:pt>
                <c:pt idx="5434">
                  <c:v>-0.51391609999999743</c:v>
                </c:pt>
                <c:pt idx="5435">
                  <c:v>-0.51397510000000002</c:v>
                </c:pt>
                <c:pt idx="5436">
                  <c:v>-0.5140342</c:v>
                </c:pt>
                <c:pt idx="5437">
                  <c:v>-0.51409340000000003</c:v>
                </c:pt>
                <c:pt idx="5438">
                  <c:v>-0.51415249999999957</c:v>
                </c:pt>
                <c:pt idx="5439">
                  <c:v>-0.5142118</c:v>
                </c:pt>
                <c:pt idx="5440">
                  <c:v>-0.51427109999999998</c:v>
                </c:pt>
                <c:pt idx="5441">
                  <c:v>-0.51433039999999719</c:v>
                </c:pt>
                <c:pt idx="5442">
                  <c:v>-0.51438980000000001</c:v>
                </c:pt>
                <c:pt idx="5443">
                  <c:v>-0.51444920000000005</c:v>
                </c:pt>
                <c:pt idx="5444">
                  <c:v>-0.51450879999999766</c:v>
                </c:pt>
                <c:pt idx="5445">
                  <c:v>-0.51456839999999648</c:v>
                </c:pt>
                <c:pt idx="5446">
                  <c:v>-0.51462799999999997</c:v>
                </c:pt>
                <c:pt idx="5447">
                  <c:v>-0.51468780000000003</c:v>
                </c:pt>
                <c:pt idx="5448">
                  <c:v>-0.51474750000000002</c:v>
                </c:pt>
                <c:pt idx="5449">
                  <c:v>-0.51480729999999997</c:v>
                </c:pt>
                <c:pt idx="5450">
                  <c:v>-0.51486729999999958</c:v>
                </c:pt>
                <c:pt idx="5451">
                  <c:v>-0.51492740000000004</c:v>
                </c:pt>
                <c:pt idx="5452">
                  <c:v>-0.51498739999999732</c:v>
                </c:pt>
                <c:pt idx="5453">
                  <c:v>-0.51504760000000005</c:v>
                </c:pt>
                <c:pt idx="5454">
                  <c:v>-0.51510789999999951</c:v>
                </c:pt>
                <c:pt idx="5455">
                  <c:v>-0.51516819999999708</c:v>
                </c:pt>
                <c:pt idx="5456">
                  <c:v>-0.51522860000000004</c:v>
                </c:pt>
                <c:pt idx="5457">
                  <c:v>-0.51528910000000006</c:v>
                </c:pt>
                <c:pt idx="5458">
                  <c:v>-0.51534970000000002</c:v>
                </c:pt>
                <c:pt idx="5459">
                  <c:v>-0.5154103999999966</c:v>
                </c:pt>
                <c:pt idx="5460">
                  <c:v>-0.51547129999999997</c:v>
                </c:pt>
                <c:pt idx="5461">
                  <c:v>-0.51553219999999544</c:v>
                </c:pt>
                <c:pt idx="5462">
                  <c:v>-0.51559319999999731</c:v>
                </c:pt>
                <c:pt idx="5463">
                  <c:v>-0.51565430000000001</c:v>
                </c:pt>
                <c:pt idx="5464">
                  <c:v>-0.51571560000000005</c:v>
                </c:pt>
                <c:pt idx="5465">
                  <c:v>-0.51577689999999998</c:v>
                </c:pt>
                <c:pt idx="5466">
                  <c:v>-0.51583840000000003</c:v>
                </c:pt>
                <c:pt idx="5467">
                  <c:v>-0.51590000000000003</c:v>
                </c:pt>
                <c:pt idx="5468">
                  <c:v>-0.51596169999999997</c:v>
                </c:pt>
                <c:pt idx="5469">
                  <c:v>-0.51602349999999997</c:v>
                </c:pt>
                <c:pt idx="5470">
                  <c:v>-0.51608549999999997</c:v>
                </c:pt>
                <c:pt idx="5471">
                  <c:v>-0.51614760000000004</c:v>
                </c:pt>
                <c:pt idx="5472">
                  <c:v>-0.51620980000000005</c:v>
                </c:pt>
                <c:pt idx="5473">
                  <c:v>-0.51627219999999696</c:v>
                </c:pt>
                <c:pt idx="5474">
                  <c:v>-0.51633479999999732</c:v>
                </c:pt>
                <c:pt idx="5475">
                  <c:v>-0.51639740000000001</c:v>
                </c:pt>
                <c:pt idx="5476">
                  <c:v>-0.51646019999999648</c:v>
                </c:pt>
                <c:pt idx="5477">
                  <c:v>-0.51652309999999957</c:v>
                </c:pt>
                <c:pt idx="5478">
                  <c:v>-0.51658619999999544</c:v>
                </c:pt>
                <c:pt idx="5479">
                  <c:v>-0.51664950000000065</c:v>
                </c:pt>
                <c:pt idx="5480">
                  <c:v>-0.51671299999999731</c:v>
                </c:pt>
                <c:pt idx="5481">
                  <c:v>-0.51677649999999997</c:v>
                </c:pt>
                <c:pt idx="5482">
                  <c:v>-0.51684030000000003</c:v>
                </c:pt>
                <c:pt idx="5483">
                  <c:v>-0.51690420000000004</c:v>
                </c:pt>
                <c:pt idx="5484">
                  <c:v>-0.51696839999999766</c:v>
                </c:pt>
                <c:pt idx="5485">
                  <c:v>-0.51703259999999696</c:v>
                </c:pt>
                <c:pt idx="5486">
                  <c:v>-0.51709709999999998</c:v>
                </c:pt>
                <c:pt idx="5487">
                  <c:v>-0.5171616999999995</c:v>
                </c:pt>
                <c:pt idx="5488">
                  <c:v>-0.51722659999999732</c:v>
                </c:pt>
                <c:pt idx="5489">
                  <c:v>-0.51729150000000002</c:v>
                </c:pt>
                <c:pt idx="5490">
                  <c:v>-0.51735679999999695</c:v>
                </c:pt>
                <c:pt idx="5491">
                  <c:v>-0.51742229999999956</c:v>
                </c:pt>
                <c:pt idx="5492">
                  <c:v>-0.51748789999999956</c:v>
                </c:pt>
                <c:pt idx="5493">
                  <c:v>-0.51755359999999695</c:v>
                </c:pt>
                <c:pt idx="5494">
                  <c:v>-0.51761959999999996</c:v>
                </c:pt>
                <c:pt idx="5495">
                  <c:v>-0.51768590000000003</c:v>
                </c:pt>
                <c:pt idx="5496">
                  <c:v>-0.5177524</c:v>
                </c:pt>
                <c:pt idx="5497">
                  <c:v>-0.51781909999999998</c:v>
                </c:pt>
                <c:pt idx="5498">
                  <c:v>-0.51788599999999996</c:v>
                </c:pt>
                <c:pt idx="5499">
                  <c:v>-0.51795310000000006</c:v>
                </c:pt>
                <c:pt idx="5500">
                  <c:v>-0.51802040000000005</c:v>
                </c:pt>
                <c:pt idx="5501">
                  <c:v>-0.51808799999999766</c:v>
                </c:pt>
                <c:pt idx="5502">
                  <c:v>-0.5181559</c:v>
                </c:pt>
                <c:pt idx="5503">
                  <c:v>-0.51822389999999996</c:v>
                </c:pt>
                <c:pt idx="5504">
                  <c:v>-0.51829219999999732</c:v>
                </c:pt>
                <c:pt idx="5505">
                  <c:v>-0.51836089999999957</c:v>
                </c:pt>
                <c:pt idx="5506">
                  <c:v>-0.51842960000000005</c:v>
                </c:pt>
                <c:pt idx="5507">
                  <c:v>-0.51849869999999998</c:v>
                </c:pt>
                <c:pt idx="5508">
                  <c:v>-0.51856799999999648</c:v>
                </c:pt>
                <c:pt idx="5509">
                  <c:v>-0.51863769999999998</c:v>
                </c:pt>
                <c:pt idx="5510">
                  <c:v>-0.51870749999999999</c:v>
                </c:pt>
                <c:pt idx="5511">
                  <c:v>-0.51877759999999951</c:v>
                </c:pt>
                <c:pt idx="5512">
                  <c:v>-0.51884810000000003</c:v>
                </c:pt>
                <c:pt idx="5513">
                  <c:v>-0.51891880000000001</c:v>
                </c:pt>
                <c:pt idx="5514">
                  <c:v>-0.5189897999999995</c:v>
                </c:pt>
                <c:pt idx="5515">
                  <c:v>-0.51906099999999766</c:v>
                </c:pt>
                <c:pt idx="5516">
                  <c:v>-0.51913260000000006</c:v>
                </c:pt>
                <c:pt idx="5517">
                  <c:v>-0.51920440000000001</c:v>
                </c:pt>
                <c:pt idx="5518">
                  <c:v>-0.51927659999999731</c:v>
                </c:pt>
                <c:pt idx="5519">
                  <c:v>-0.51934899999999951</c:v>
                </c:pt>
                <c:pt idx="5520">
                  <c:v>-0.51942180000000004</c:v>
                </c:pt>
                <c:pt idx="5521">
                  <c:v>-0.51949500000000004</c:v>
                </c:pt>
                <c:pt idx="5522">
                  <c:v>-0.51956829999999732</c:v>
                </c:pt>
                <c:pt idx="5523">
                  <c:v>-0.51964200000000005</c:v>
                </c:pt>
                <c:pt idx="5524">
                  <c:v>-0.51971599999999996</c:v>
                </c:pt>
                <c:pt idx="5525">
                  <c:v>-0.51979030000000004</c:v>
                </c:pt>
                <c:pt idx="5526">
                  <c:v>-0.51986500000000002</c:v>
                </c:pt>
                <c:pt idx="5527">
                  <c:v>-0.51994010000000002</c:v>
                </c:pt>
                <c:pt idx="5528">
                  <c:v>-0.52001549999999996</c:v>
                </c:pt>
                <c:pt idx="5529">
                  <c:v>-0.52009110000000003</c:v>
                </c:pt>
                <c:pt idx="5530">
                  <c:v>-0.52016709999999766</c:v>
                </c:pt>
                <c:pt idx="5531">
                  <c:v>-0.52024360000000003</c:v>
                </c:pt>
                <c:pt idx="5532">
                  <c:v>-0.52032029999999996</c:v>
                </c:pt>
                <c:pt idx="5533">
                  <c:v>-0.52039740000000001</c:v>
                </c:pt>
                <c:pt idx="5534">
                  <c:v>-0.52047489999999996</c:v>
                </c:pt>
                <c:pt idx="5535">
                  <c:v>-0.52055269999999731</c:v>
                </c:pt>
                <c:pt idx="5536">
                  <c:v>-0.52063090000000001</c:v>
                </c:pt>
                <c:pt idx="5537">
                  <c:v>-0.52070950000000005</c:v>
                </c:pt>
                <c:pt idx="5538">
                  <c:v>-0.52078840000000004</c:v>
                </c:pt>
                <c:pt idx="5539">
                  <c:v>-0.52086779999999766</c:v>
                </c:pt>
                <c:pt idx="5540">
                  <c:v>-0.52094750000000001</c:v>
                </c:pt>
                <c:pt idx="5541">
                  <c:v>-0.52102760000000004</c:v>
                </c:pt>
                <c:pt idx="5542">
                  <c:v>-0.52110809999999996</c:v>
                </c:pt>
                <c:pt idx="5543">
                  <c:v>-0.52118900000000001</c:v>
                </c:pt>
                <c:pt idx="5544">
                  <c:v>-0.52127029999999996</c:v>
                </c:pt>
                <c:pt idx="5545">
                  <c:v>-0.52135199999999959</c:v>
                </c:pt>
                <c:pt idx="5546">
                  <c:v>-0.52143409999999957</c:v>
                </c:pt>
                <c:pt idx="5547">
                  <c:v>-0.52151669999999706</c:v>
                </c:pt>
                <c:pt idx="5548">
                  <c:v>-0.52159960000000005</c:v>
                </c:pt>
                <c:pt idx="5549">
                  <c:v>-0.52168289999999951</c:v>
                </c:pt>
                <c:pt idx="5550">
                  <c:v>-0.52176669999999958</c:v>
                </c:pt>
                <c:pt idx="5551">
                  <c:v>-0.52185099999999951</c:v>
                </c:pt>
                <c:pt idx="5552">
                  <c:v>-0.52193560000000061</c:v>
                </c:pt>
                <c:pt idx="5553">
                  <c:v>-0.5220207</c:v>
                </c:pt>
                <c:pt idx="5554">
                  <c:v>-0.52210629999999958</c:v>
                </c:pt>
                <c:pt idx="5555">
                  <c:v>-0.5221922</c:v>
                </c:pt>
                <c:pt idx="5556">
                  <c:v>-0.52227860000000004</c:v>
                </c:pt>
                <c:pt idx="5557">
                  <c:v>-0.52236549999999959</c:v>
                </c:pt>
                <c:pt idx="5558">
                  <c:v>-0.52245279999999661</c:v>
                </c:pt>
                <c:pt idx="5559">
                  <c:v>-0.52254049999999996</c:v>
                </c:pt>
                <c:pt idx="5560">
                  <c:v>-0.52262880000000256</c:v>
                </c:pt>
                <c:pt idx="5561">
                  <c:v>-0.5227176</c:v>
                </c:pt>
                <c:pt idx="5562">
                  <c:v>-0.52280680000000002</c:v>
                </c:pt>
                <c:pt idx="5563">
                  <c:v>-0.52289640000000004</c:v>
                </c:pt>
                <c:pt idx="5564">
                  <c:v>-0.52298649999999958</c:v>
                </c:pt>
                <c:pt idx="5565">
                  <c:v>-0.52307709999999996</c:v>
                </c:pt>
                <c:pt idx="5566">
                  <c:v>-0.52316829999999959</c:v>
                </c:pt>
                <c:pt idx="5567">
                  <c:v>-0.52325980000000005</c:v>
                </c:pt>
                <c:pt idx="5568">
                  <c:v>-0.52335189999999998</c:v>
                </c:pt>
                <c:pt idx="5569">
                  <c:v>-0.52344449999999998</c:v>
                </c:pt>
                <c:pt idx="5570">
                  <c:v>-0.52353759999999661</c:v>
                </c:pt>
                <c:pt idx="5571">
                  <c:v>-0.52363119999999996</c:v>
                </c:pt>
                <c:pt idx="5572">
                  <c:v>-0.52372529999999995</c:v>
                </c:pt>
                <c:pt idx="5573">
                  <c:v>-0.5238199</c:v>
                </c:pt>
                <c:pt idx="5574">
                  <c:v>-0.52391500000000002</c:v>
                </c:pt>
                <c:pt idx="5575">
                  <c:v>-0.52401049999999949</c:v>
                </c:pt>
                <c:pt idx="5576">
                  <c:v>-0.52410669999999959</c:v>
                </c:pt>
                <c:pt idx="5577">
                  <c:v>-0.52420339999999732</c:v>
                </c:pt>
                <c:pt idx="5578">
                  <c:v>-0.52430060000000001</c:v>
                </c:pt>
                <c:pt idx="5579">
                  <c:v>-0.52439840000000004</c:v>
                </c:pt>
                <c:pt idx="5580">
                  <c:v>-0.52449659999999731</c:v>
                </c:pt>
                <c:pt idx="5581">
                  <c:v>-0.52459549999999999</c:v>
                </c:pt>
                <c:pt idx="5582">
                  <c:v>-0.52469470000000062</c:v>
                </c:pt>
                <c:pt idx="5583">
                  <c:v>-0.52479469999999995</c:v>
                </c:pt>
                <c:pt idx="5584">
                  <c:v>-0.52489500000000244</c:v>
                </c:pt>
                <c:pt idx="5585">
                  <c:v>-0.52499609999999997</c:v>
                </c:pt>
                <c:pt idx="5586">
                  <c:v>-0.52509760000000005</c:v>
                </c:pt>
                <c:pt idx="5587">
                  <c:v>-0.52519970000000005</c:v>
                </c:pt>
                <c:pt idx="5588">
                  <c:v>-0.52530239999999695</c:v>
                </c:pt>
                <c:pt idx="5589">
                  <c:v>-0.52540549999999997</c:v>
                </c:pt>
                <c:pt idx="5590">
                  <c:v>-0.52550940000000002</c:v>
                </c:pt>
                <c:pt idx="5591">
                  <c:v>-0.52561369999999996</c:v>
                </c:pt>
                <c:pt idx="5592">
                  <c:v>-0.52571860000000004</c:v>
                </c:pt>
                <c:pt idx="5593">
                  <c:v>-0.52582410000000002</c:v>
                </c:pt>
                <c:pt idx="5594">
                  <c:v>-0.52593000000000001</c:v>
                </c:pt>
                <c:pt idx="5595">
                  <c:v>-0.52603669999999958</c:v>
                </c:pt>
                <c:pt idx="5596">
                  <c:v>-0.52614380000000005</c:v>
                </c:pt>
                <c:pt idx="5597">
                  <c:v>-0.52625169999999999</c:v>
                </c:pt>
                <c:pt idx="5598">
                  <c:v>-0.52636009999999767</c:v>
                </c:pt>
                <c:pt idx="5599">
                  <c:v>-0.52646909999999958</c:v>
                </c:pt>
                <c:pt idx="5600">
                  <c:v>-0.52657860000000001</c:v>
                </c:pt>
                <c:pt idx="5601">
                  <c:v>-0.52668870000000001</c:v>
                </c:pt>
                <c:pt idx="5602">
                  <c:v>-0.52679960000000303</c:v>
                </c:pt>
                <c:pt idx="5603">
                  <c:v>-0.52691080000000001</c:v>
                </c:pt>
                <c:pt idx="5604">
                  <c:v>-0.52702280000000001</c:v>
                </c:pt>
                <c:pt idx="5605">
                  <c:v>-0.52713529999999997</c:v>
                </c:pt>
                <c:pt idx="5606">
                  <c:v>-0.52724850000000001</c:v>
                </c:pt>
                <c:pt idx="5607">
                  <c:v>-0.52736219999999578</c:v>
                </c:pt>
                <c:pt idx="5608">
                  <c:v>-0.52747649999999957</c:v>
                </c:pt>
                <c:pt idx="5609">
                  <c:v>-0.52759160000000005</c:v>
                </c:pt>
                <c:pt idx="5610">
                  <c:v>-0.52770709999999998</c:v>
                </c:pt>
                <c:pt idx="5611">
                  <c:v>-0.5278233</c:v>
                </c:pt>
                <c:pt idx="5612">
                  <c:v>-0.52794010000000002</c:v>
                </c:pt>
                <c:pt idx="5613">
                  <c:v>-0.52805749999999996</c:v>
                </c:pt>
                <c:pt idx="5614">
                  <c:v>-0.52817550000000002</c:v>
                </c:pt>
                <c:pt idx="5615">
                  <c:v>-0.52829420000000005</c:v>
                </c:pt>
                <c:pt idx="5616">
                  <c:v>-0.52841339999999648</c:v>
                </c:pt>
                <c:pt idx="5617">
                  <c:v>-0.52853329999999732</c:v>
                </c:pt>
                <c:pt idx="5618">
                  <c:v>-0.52865390000000001</c:v>
                </c:pt>
                <c:pt idx="5619">
                  <c:v>-0.52877500000000233</c:v>
                </c:pt>
                <c:pt idx="5620">
                  <c:v>-0.5288967</c:v>
                </c:pt>
                <c:pt idx="5621">
                  <c:v>-0.52901909999999996</c:v>
                </c:pt>
                <c:pt idx="5622">
                  <c:v>-0.5291420999999995</c:v>
                </c:pt>
                <c:pt idx="5623">
                  <c:v>-0.5292656</c:v>
                </c:pt>
                <c:pt idx="5624">
                  <c:v>-0.52938989999999997</c:v>
                </c:pt>
                <c:pt idx="5625">
                  <c:v>-0.52951479999999695</c:v>
                </c:pt>
                <c:pt idx="5626">
                  <c:v>-0.52964029999999995</c:v>
                </c:pt>
                <c:pt idx="5627">
                  <c:v>-0.52976639999999731</c:v>
                </c:pt>
                <c:pt idx="5628">
                  <c:v>-0.52989319999999951</c:v>
                </c:pt>
                <c:pt idx="5629">
                  <c:v>-0.53002059999999951</c:v>
                </c:pt>
                <c:pt idx="5630">
                  <c:v>-0.53014859999999997</c:v>
                </c:pt>
                <c:pt idx="5631">
                  <c:v>-0.53027729999999951</c:v>
                </c:pt>
                <c:pt idx="5632">
                  <c:v>-0.53040649999999956</c:v>
                </c:pt>
                <c:pt idx="5633">
                  <c:v>-0.5305364999999973</c:v>
                </c:pt>
                <c:pt idx="5634">
                  <c:v>-0.530667</c:v>
                </c:pt>
                <c:pt idx="5635">
                  <c:v>-0.53079810000000005</c:v>
                </c:pt>
                <c:pt idx="5636">
                  <c:v>-0.53093000000000001</c:v>
                </c:pt>
                <c:pt idx="5637">
                  <c:v>-0.5310623999999966</c:v>
                </c:pt>
                <c:pt idx="5638">
                  <c:v>-0.53119550000000004</c:v>
                </c:pt>
                <c:pt idx="5639">
                  <c:v>-0.5313291</c:v>
                </c:pt>
                <c:pt idx="5640">
                  <c:v>-0.53146339999999648</c:v>
                </c:pt>
                <c:pt idx="5641">
                  <c:v>-0.53159829999999997</c:v>
                </c:pt>
                <c:pt idx="5642">
                  <c:v>-0.53173389999999998</c:v>
                </c:pt>
                <c:pt idx="5643">
                  <c:v>-0.53187010000000001</c:v>
                </c:pt>
                <c:pt idx="5644">
                  <c:v>-0.5320068</c:v>
                </c:pt>
                <c:pt idx="5645">
                  <c:v>-0.53214430000000001</c:v>
                </c:pt>
                <c:pt idx="5646">
                  <c:v>-0.53228229999999732</c:v>
                </c:pt>
                <c:pt idx="5647">
                  <c:v>-0.53242100000000003</c:v>
                </c:pt>
                <c:pt idx="5648">
                  <c:v>-0.53256029999999743</c:v>
                </c:pt>
                <c:pt idx="5649">
                  <c:v>-0.53270019999999996</c:v>
                </c:pt>
                <c:pt idx="5650">
                  <c:v>-0.53284060000000233</c:v>
                </c:pt>
                <c:pt idx="5651">
                  <c:v>-0.53298179999999951</c:v>
                </c:pt>
                <c:pt idx="5652">
                  <c:v>-0.53312340000000003</c:v>
                </c:pt>
                <c:pt idx="5653">
                  <c:v>-0.53326580000000001</c:v>
                </c:pt>
                <c:pt idx="5654">
                  <c:v>-0.53340869999999996</c:v>
                </c:pt>
                <c:pt idx="5655">
                  <c:v>-0.53355229999999731</c:v>
                </c:pt>
                <c:pt idx="5656">
                  <c:v>-0.53369639999999996</c:v>
                </c:pt>
                <c:pt idx="5657">
                  <c:v>-0.53384110000000062</c:v>
                </c:pt>
                <c:pt idx="5658">
                  <c:v>-0.53398639999999731</c:v>
                </c:pt>
                <c:pt idx="5659">
                  <c:v>-0.53413239999999695</c:v>
                </c:pt>
                <c:pt idx="5660">
                  <c:v>-0.5342789</c:v>
                </c:pt>
                <c:pt idx="5661">
                  <c:v>-0.53442599999999996</c:v>
                </c:pt>
                <c:pt idx="5662">
                  <c:v>-0.53457369999999949</c:v>
                </c:pt>
                <c:pt idx="5663">
                  <c:v>-0.53472200000000003</c:v>
                </c:pt>
                <c:pt idx="5664">
                  <c:v>-0.53487079999999998</c:v>
                </c:pt>
                <c:pt idx="5665">
                  <c:v>-0.5350201999999995</c:v>
                </c:pt>
                <c:pt idx="5666">
                  <c:v>-0.53517020000000004</c:v>
                </c:pt>
                <c:pt idx="5667">
                  <c:v>-0.53532069999999998</c:v>
                </c:pt>
                <c:pt idx="5668">
                  <c:v>-0.53547180000000005</c:v>
                </c:pt>
                <c:pt idx="5669">
                  <c:v>-0.53562339999999997</c:v>
                </c:pt>
                <c:pt idx="5670">
                  <c:v>-0.53577570000000063</c:v>
                </c:pt>
                <c:pt idx="5671">
                  <c:v>-0.53592850000000003</c:v>
                </c:pt>
                <c:pt idx="5672">
                  <c:v>-0.53608180000000005</c:v>
                </c:pt>
                <c:pt idx="5673">
                  <c:v>-0.53623560000000003</c:v>
                </c:pt>
                <c:pt idx="5674">
                  <c:v>-0.53638989999999998</c:v>
                </c:pt>
                <c:pt idx="5675">
                  <c:v>-0.53654489999999999</c:v>
                </c:pt>
                <c:pt idx="5676">
                  <c:v>-0.53670039999999997</c:v>
                </c:pt>
                <c:pt idx="5677">
                  <c:v>-0.53685640000000001</c:v>
                </c:pt>
                <c:pt idx="5678">
                  <c:v>-0.53701289999999957</c:v>
                </c:pt>
                <c:pt idx="5679">
                  <c:v>-0.53716989999999998</c:v>
                </c:pt>
                <c:pt idx="5680">
                  <c:v>-0.53732740000000001</c:v>
                </c:pt>
                <c:pt idx="5681">
                  <c:v>-0.5374854</c:v>
                </c:pt>
                <c:pt idx="5682">
                  <c:v>-0.53764380000000256</c:v>
                </c:pt>
                <c:pt idx="5683">
                  <c:v>-0.53780289999999997</c:v>
                </c:pt>
                <c:pt idx="5684">
                  <c:v>-0.53796239999999695</c:v>
                </c:pt>
                <c:pt idx="5685">
                  <c:v>-0.5381224</c:v>
                </c:pt>
                <c:pt idx="5686">
                  <c:v>-0.53828279999999695</c:v>
                </c:pt>
                <c:pt idx="5687">
                  <c:v>-0.53844369999999997</c:v>
                </c:pt>
                <c:pt idx="5688">
                  <c:v>-0.53860509999999995</c:v>
                </c:pt>
                <c:pt idx="5689">
                  <c:v>-0.53876689999999949</c:v>
                </c:pt>
                <c:pt idx="5690">
                  <c:v>-0.53892920000000233</c:v>
                </c:pt>
                <c:pt idx="5691">
                  <c:v>-0.53909190000000062</c:v>
                </c:pt>
                <c:pt idx="5692">
                  <c:v>-0.53925500000000004</c:v>
                </c:pt>
                <c:pt idx="5693">
                  <c:v>-0.53941859999999731</c:v>
                </c:pt>
                <c:pt idx="5694">
                  <c:v>-0.53958269999999731</c:v>
                </c:pt>
                <c:pt idx="5695">
                  <c:v>-0.53974710000000004</c:v>
                </c:pt>
                <c:pt idx="5696">
                  <c:v>-0.5399119</c:v>
                </c:pt>
                <c:pt idx="5697">
                  <c:v>-0.54007720000000004</c:v>
                </c:pt>
                <c:pt idx="5698">
                  <c:v>-0.54024289999999997</c:v>
                </c:pt>
                <c:pt idx="5699">
                  <c:v>-0.54040880000000002</c:v>
                </c:pt>
                <c:pt idx="5700">
                  <c:v>-0.54057520000000003</c:v>
                </c:pt>
                <c:pt idx="5701">
                  <c:v>-0.54074199999999994</c:v>
                </c:pt>
                <c:pt idx="5702">
                  <c:v>-0.54090919999999998</c:v>
                </c:pt>
                <c:pt idx="5703">
                  <c:v>-0.54107669999999997</c:v>
                </c:pt>
                <c:pt idx="5704">
                  <c:v>-0.54124439999999996</c:v>
                </c:pt>
                <c:pt idx="5705">
                  <c:v>-0.54141279999999647</c:v>
                </c:pt>
                <c:pt idx="5706">
                  <c:v>-0.54158129999999949</c:v>
                </c:pt>
                <c:pt idx="5707">
                  <c:v>-0.54174999999999995</c:v>
                </c:pt>
                <c:pt idx="5708">
                  <c:v>-0.54191920000000005</c:v>
                </c:pt>
                <c:pt idx="5709">
                  <c:v>-0.54208860000000003</c:v>
                </c:pt>
                <c:pt idx="5710">
                  <c:v>-0.54225840000000003</c:v>
                </c:pt>
                <c:pt idx="5711">
                  <c:v>-0.54242840000000003</c:v>
                </c:pt>
                <c:pt idx="5712">
                  <c:v>-0.54259880000000005</c:v>
                </c:pt>
                <c:pt idx="5713">
                  <c:v>-0.54276939999999996</c:v>
                </c:pt>
                <c:pt idx="5714">
                  <c:v>-0.54294030000000004</c:v>
                </c:pt>
                <c:pt idx="5715">
                  <c:v>-0.54311149999999997</c:v>
                </c:pt>
                <c:pt idx="5716">
                  <c:v>-0.54328279999999696</c:v>
                </c:pt>
                <c:pt idx="5717">
                  <c:v>-0.5434544</c:v>
                </c:pt>
                <c:pt idx="5718">
                  <c:v>-0.54362630000000001</c:v>
                </c:pt>
                <c:pt idx="5719">
                  <c:v>-0.54379840000000268</c:v>
                </c:pt>
                <c:pt idx="5720">
                  <c:v>-0.54397059999999997</c:v>
                </c:pt>
                <c:pt idx="5721">
                  <c:v>-0.54414309999999999</c:v>
                </c:pt>
                <c:pt idx="5722">
                  <c:v>-0.54431589999999996</c:v>
                </c:pt>
                <c:pt idx="5723">
                  <c:v>-0.54448869999999949</c:v>
                </c:pt>
                <c:pt idx="5724">
                  <c:v>-0.54466179999999997</c:v>
                </c:pt>
                <c:pt idx="5725">
                  <c:v>-0.54483499999999996</c:v>
                </c:pt>
                <c:pt idx="5726">
                  <c:v>-0.54500820000000005</c:v>
                </c:pt>
                <c:pt idx="5727">
                  <c:v>-0.54518180000000005</c:v>
                </c:pt>
                <c:pt idx="5728">
                  <c:v>-0.54535529999999999</c:v>
                </c:pt>
                <c:pt idx="5729">
                  <c:v>-0.54552909999999999</c:v>
                </c:pt>
                <c:pt idx="5730">
                  <c:v>-0.54570300000000005</c:v>
                </c:pt>
                <c:pt idx="5731">
                  <c:v>-0.5458769999999995</c:v>
                </c:pt>
                <c:pt idx="5732">
                  <c:v>-0.54605099999999951</c:v>
                </c:pt>
                <c:pt idx="5733">
                  <c:v>-0.54622519999999997</c:v>
                </c:pt>
                <c:pt idx="5734">
                  <c:v>-0.54639939999999998</c:v>
                </c:pt>
                <c:pt idx="5735">
                  <c:v>-0.54657359999999766</c:v>
                </c:pt>
                <c:pt idx="5736">
                  <c:v>-0.54674800000000257</c:v>
                </c:pt>
                <c:pt idx="5737">
                  <c:v>-0.54692240000000003</c:v>
                </c:pt>
                <c:pt idx="5738">
                  <c:v>-0.54709680000000005</c:v>
                </c:pt>
                <c:pt idx="5739">
                  <c:v>-0.54727119999999996</c:v>
                </c:pt>
                <c:pt idx="5740">
                  <c:v>-0.54744570000000004</c:v>
                </c:pt>
                <c:pt idx="5741">
                  <c:v>-0.54762010000000005</c:v>
                </c:pt>
                <c:pt idx="5742">
                  <c:v>-0.54779450000000063</c:v>
                </c:pt>
                <c:pt idx="5743">
                  <c:v>-0.54796889999999998</c:v>
                </c:pt>
                <c:pt idx="5744">
                  <c:v>-0.5481433</c:v>
                </c:pt>
                <c:pt idx="5745">
                  <c:v>-0.54831769999999957</c:v>
                </c:pt>
                <c:pt idx="5746">
                  <c:v>-0.54849199999999998</c:v>
                </c:pt>
                <c:pt idx="5747">
                  <c:v>-0.54866619999999766</c:v>
                </c:pt>
                <c:pt idx="5748">
                  <c:v>-0.54884040000000256</c:v>
                </c:pt>
                <c:pt idx="5749">
                  <c:v>-0.54901440000000001</c:v>
                </c:pt>
                <c:pt idx="5750">
                  <c:v>-0.54918840000000002</c:v>
                </c:pt>
                <c:pt idx="5751">
                  <c:v>-0.54936239999999648</c:v>
                </c:pt>
                <c:pt idx="5752">
                  <c:v>-0.54953609999999731</c:v>
                </c:pt>
                <c:pt idx="5753">
                  <c:v>-0.54970980000000302</c:v>
                </c:pt>
                <c:pt idx="5754">
                  <c:v>-0.54988329999999996</c:v>
                </c:pt>
                <c:pt idx="5755">
                  <c:v>-0.55005669999999951</c:v>
                </c:pt>
                <c:pt idx="5756">
                  <c:v>-0.55023</c:v>
                </c:pt>
                <c:pt idx="5757">
                  <c:v>-0.55040299999999731</c:v>
                </c:pt>
                <c:pt idx="5758">
                  <c:v>-0.55057590000000001</c:v>
                </c:pt>
                <c:pt idx="5759">
                  <c:v>-0.55074860000000303</c:v>
                </c:pt>
                <c:pt idx="5760">
                  <c:v>-0.55092110000000005</c:v>
                </c:pt>
                <c:pt idx="5761">
                  <c:v>-0.55109330000000001</c:v>
                </c:pt>
                <c:pt idx="5762">
                  <c:v>-0.55126540000000002</c:v>
                </c:pt>
                <c:pt idx="5763">
                  <c:v>-0.55143729999999958</c:v>
                </c:pt>
                <c:pt idx="5764">
                  <c:v>-0.55160890000000062</c:v>
                </c:pt>
                <c:pt idx="5765">
                  <c:v>-0.5517803</c:v>
                </c:pt>
                <c:pt idx="5766">
                  <c:v>-0.55195130000000003</c:v>
                </c:pt>
                <c:pt idx="5767">
                  <c:v>-0.55212220000000001</c:v>
                </c:pt>
                <c:pt idx="5768">
                  <c:v>-0.55229280000000003</c:v>
                </c:pt>
                <c:pt idx="5769">
                  <c:v>-0.55246309999999732</c:v>
                </c:pt>
                <c:pt idx="5770">
                  <c:v>-0.55263300000000004</c:v>
                </c:pt>
                <c:pt idx="5771">
                  <c:v>-0.55280280000000004</c:v>
                </c:pt>
                <c:pt idx="5772">
                  <c:v>-0.55297209999999997</c:v>
                </c:pt>
                <c:pt idx="5773">
                  <c:v>-0.55314120000000233</c:v>
                </c:pt>
                <c:pt idx="5774">
                  <c:v>-0.55330979999999996</c:v>
                </c:pt>
                <c:pt idx="5775">
                  <c:v>-0.55347820000000003</c:v>
                </c:pt>
                <c:pt idx="5776">
                  <c:v>-0.55364619999999998</c:v>
                </c:pt>
                <c:pt idx="5777">
                  <c:v>-0.55381380000000002</c:v>
                </c:pt>
                <c:pt idx="5778">
                  <c:v>-0.5539811</c:v>
                </c:pt>
                <c:pt idx="5779">
                  <c:v>-0.55414790000000003</c:v>
                </c:pt>
                <c:pt idx="5780">
                  <c:v>-0.55431439999999732</c:v>
                </c:pt>
                <c:pt idx="5781">
                  <c:v>-0.55448059999999766</c:v>
                </c:pt>
                <c:pt idx="5782">
                  <c:v>-0.55464619999999998</c:v>
                </c:pt>
                <c:pt idx="5783">
                  <c:v>-0.55481139999999951</c:v>
                </c:pt>
                <c:pt idx="5784">
                  <c:v>-0.55497629999999998</c:v>
                </c:pt>
                <c:pt idx="5785">
                  <c:v>-0.55514070000000004</c:v>
                </c:pt>
                <c:pt idx="5786">
                  <c:v>-0.55530460000000004</c:v>
                </c:pt>
                <c:pt idx="5787">
                  <c:v>-0.55546809999999958</c:v>
                </c:pt>
                <c:pt idx="5788">
                  <c:v>-0.55563119999999999</c:v>
                </c:pt>
                <c:pt idx="5789">
                  <c:v>-0.55579380000000256</c:v>
                </c:pt>
                <c:pt idx="5790">
                  <c:v>-0.55595580000000244</c:v>
                </c:pt>
                <c:pt idx="5791">
                  <c:v>-0.55611739999999732</c:v>
                </c:pt>
                <c:pt idx="5792">
                  <c:v>-0.55627850000000001</c:v>
                </c:pt>
                <c:pt idx="5793">
                  <c:v>-0.55643909999999996</c:v>
                </c:pt>
                <c:pt idx="5794">
                  <c:v>-0.55659930000000002</c:v>
                </c:pt>
                <c:pt idx="5795">
                  <c:v>-0.55675880000000233</c:v>
                </c:pt>
                <c:pt idx="5796">
                  <c:v>-0.55691780000000002</c:v>
                </c:pt>
                <c:pt idx="5797">
                  <c:v>-0.55707649999999997</c:v>
                </c:pt>
                <c:pt idx="5798">
                  <c:v>-0.55723449999999997</c:v>
                </c:pt>
                <c:pt idx="5799">
                  <c:v>-0.55739179999999999</c:v>
                </c:pt>
                <c:pt idx="5800">
                  <c:v>-0.55754879999999996</c:v>
                </c:pt>
                <c:pt idx="5801">
                  <c:v>-0.55770509999999995</c:v>
                </c:pt>
                <c:pt idx="5802">
                  <c:v>-0.55786089999999999</c:v>
                </c:pt>
                <c:pt idx="5803">
                  <c:v>-0.55801609999999957</c:v>
                </c:pt>
                <c:pt idx="5804">
                  <c:v>-0.55817070000000002</c:v>
                </c:pt>
                <c:pt idx="5805">
                  <c:v>-0.55832479999999951</c:v>
                </c:pt>
                <c:pt idx="5806">
                  <c:v>-0.55847809999999998</c:v>
                </c:pt>
                <c:pt idx="5807">
                  <c:v>-0.55863099999999999</c:v>
                </c:pt>
                <c:pt idx="5808">
                  <c:v>-0.55878329999999998</c:v>
                </c:pt>
                <c:pt idx="5809">
                  <c:v>-0.55893490000000001</c:v>
                </c:pt>
                <c:pt idx="5810">
                  <c:v>-0.55908590000000002</c:v>
                </c:pt>
                <c:pt idx="5811">
                  <c:v>-0.55923619999999696</c:v>
                </c:pt>
                <c:pt idx="5812">
                  <c:v>-0.55938609999999767</c:v>
                </c:pt>
                <c:pt idx="5813">
                  <c:v>-0.55953520000000001</c:v>
                </c:pt>
                <c:pt idx="5814">
                  <c:v>-0.55968370000000001</c:v>
                </c:pt>
                <c:pt idx="5815">
                  <c:v>-0.55983159999999998</c:v>
                </c:pt>
                <c:pt idx="5816">
                  <c:v>-0.55997880000000233</c:v>
                </c:pt>
                <c:pt idx="5817">
                  <c:v>-0.56012540000000233</c:v>
                </c:pt>
                <c:pt idx="5818">
                  <c:v>-0.56027130000000003</c:v>
                </c:pt>
                <c:pt idx="5819">
                  <c:v>-0.5604165999999966</c:v>
                </c:pt>
                <c:pt idx="5820">
                  <c:v>-0.56056119999999732</c:v>
                </c:pt>
                <c:pt idx="5821">
                  <c:v>-0.56070520000000268</c:v>
                </c:pt>
                <c:pt idx="5822">
                  <c:v>-0.56084840000000302</c:v>
                </c:pt>
                <c:pt idx="5823">
                  <c:v>-0.56099100000000268</c:v>
                </c:pt>
                <c:pt idx="5824">
                  <c:v>-0.56113289999999949</c:v>
                </c:pt>
                <c:pt idx="5825">
                  <c:v>-0.5612741</c:v>
                </c:pt>
                <c:pt idx="5826">
                  <c:v>-0.56141469999999949</c:v>
                </c:pt>
                <c:pt idx="5827">
                  <c:v>-0.56155460000000001</c:v>
                </c:pt>
                <c:pt idx="5828">
                  <c:v>-0.56169370000000063</c:v>
                </c:pt>
                <c:pt idx="5829">
                  <c:v>-0.56183229999999951</c:v>
                </c:pt>
                <c:pt idx="5830">
                  <c:v>-0.56197010000000003</c:v>
                </c:pt>
                <c:pt idx="5831">
                  <c:v>-0.56210709999999997</c:v>
                </c:pt>
                <c:pt idx="5832">
                  <c:v>-0.56224350000000001</c:v>
                </c:pt>
                <c:pt idx="5833">
                  <c:v>-0.56237919999999997</c:v>
                </c:pt>
                <c:pt idx="5834">
                  <c:v>-0.56251409999999957</c:v>
                </c:pt>
                <c:pt idx="5835">
                  <c:v>-0.56264840000000305</c:v>
                </c:pt>
                <c:pt idx="5836">
                  <c:v>-0.562782</c:v>
                </c:pt>
                <c:pt idx="5837">
                  <c:v>-0.56291480000000005</c:v>
                </c:pt>
                <c:pt idx="5838">
                  <c:v>-0.56304710000000002</c:v>
                </c:pt>
                <c:pt idx="5839">
                  <c:v>-0.56317850000000003</c:v>
                </c:pt>
                <c:pt idx="5840">
                  <c:v>-0.56330910000000001</c:v>
                </c:pt>
                <c:pt idx="5841">
                  <c:v>-0.56343909999999997</c:v>
                </c:pt>
                <c:pt idx="5842">
                  <c:v>-0.56356849999999958</c:v>
                </c:pt>
                <c:pt idx="5843">
                  <c:v>-0.56369700000000256</c:v>
                </c:pt>
                <c:pt idx="5844">
                  <c:v>-0.56382480000000268</c:v>
                </c:pt>
                <c:pt idx="5845">
                  <c:v>-0.56395189999999995</c:v>
                </c:pt>
                <c:pt idx="5846">
                  <c:v>-0.56407839999999998</c:v>
                </c:pt>
                <c:pt idx="5847">
                  <c:v>-0.56420400000000004</c:v>
                </c:pt>
                <c:pt idx="5848">
                  <c:v>-0.56432890000000002</c:v>
                </c:pt>
                <c:pt idx="5849">
                  <c:v>-0.56445319999999766</c:v>
                </c:pt>
                <c:pt idx="5850">
                  <c:v>-0.56457669999999949</c:v>
                </c:pt>
                <c:pt idx="5851">
                  <c:v>-0.56469950000000269</c:v>
                </c:pt>
                <c:pt idx="5852">
                  <c:v>-0.56482150000000064</c:v>
                </c:pt>
                <c:pt idx="5853">
                  <c:v>-0.56494279999999997</c:v>
                </c:pt>
                <c:pt idx="5854">
                  <c:v>-0.5650636</c:v>
                </c:pt>
                <c:pt idx="5855">
                  <c:v>-0.5651834</c:v>
                </c:pt>
                <c:pt idx="5856">
                  <c:v>-0.56530259999999766</c:v>
                </c:pt>
                <c:pt idx="5857">
                  <c:v>-0.56542110000000001</c:v>
                </c:pt>
                <c:pt idx="5858">
                  <c:v>-0.56553880000000001</c:v>
                </c:pt>
                <c:pt idx="5859">
                  <c:v>-0.56565580000000304</c:v>
                </c:pt>
                <c:pt idx="5860">
                  <c:v>-0.5657721</c:v>
                </c:pt>
                <c:pt idx="5861">
                  <c:v>-0.56588769999999999</c:v>
                </c:pt>
                <c:pt idx="5862">
                  <c:v>-0.56600249999999996</c:v>
                </c:pt>
                <c:pt idx="5863">
                  <c:v>-0.56611679999999731</c:v>
                </c:pt>
                <c:pt idx="5864">
                  <c:v>-0.56623020000000002</c:v>
                </c:pt>
                <c:pt idx="5865">
                  <c:v>-0.56634289999999998</c:v>
                </c:pt>
                <c:pt idx="5866">
                  <c:v>-0.56645489999999998</c:v>
                </c:pt>
                <c:pt idx="5867">
                  <c:v>-0.56656619999999625</c:v>
                </c:pt>
                <c:pt idx="5868">
                  <c:v>-0.56667679999999998</c:v>
                </c:pt>
                <c:pt idx="5869">
                  <c:v>-0.56678680000000004</c:v>
                </c:pt>
                <c:pt idx="5870">
                  <c:v>-0.56689590000000256</c:v>
                </c:pt>
                <c:pt idx="5871">
                  <c:v>-0.56700439999999996</c:v>
                </c:pt>
                <c:pt idx="5872">
                  <c:v>-0.56711229999999957</c:v>
                </c:pt>
                <c:pt idx="5873">
                  <c:v>-0.56721940000000004</c:v>
                </c:pt>
                <c:pt idx="5874">
                  <c:v>-0.56732579999999999</c:v>
                </c:pt>
                <c:pt idx="5875">
                  <c:v>-0.56743140000000003</c:v>
                </c:pt>
                <c:pt idx="5876">
                  <c:v>-0.56753649999999956</c:v>
                </c:pt>
                <c:pt idx="5877">
                  <c:v>-0.56764079999999995</c:v>
                </c:pt>
                <c:pt idx="5878">
                  <c:v>-0.56774450000000065</c:v>
                </c:pt>
                <c:pt idx="5879">
                  <c:v>-0.56784740000000256</c:v>
                </c:pt>
                <c:pt idx="5880">
                  <c:v>-0.56794979999999995</c:v>
                </c:pt>
                <c:pt idx="5881">
                  <c:v>-0.56805139999999998</c:v>
                </c:pt>
                <c:pt idx="5882">
                  <c:v>-0.5681522999999995</c:v>
                </c:pt>
                <c:pt idx="5883">
                  <c:v>-0.5682526</c:v>
                </c:pt>
                <c:pt idx="5884">
                  <c:v>-0.56835219999999731</c:v>
                </c:pt>
                <c:pt idx="5885">
                  <c:v>-0.56845120000000005</c:v>
                </c:pt>
                <c:pt idx="5886">
                  <c:v>-0.56854950000000004</c:v>
                </c:pt>
                <c:pt idx="5887">
                  <c:v>-0.56864710000000063</c:v>
                </c:pt>
                <c:pt idx="5888">
                  <c:v>-0.56874400000000302</c:v>
                </c:pt>
                <c:pt idx="5889">
                  <c:v>-0.56884030000000063</c:v>
                </c:pt>
                <c:pt idx="5890">
                  <c:v>-0.56893590000000005</c:v>
                </c:pt>
                <c:pt idx="5891">
                  <c:v>-0.56903099999999951</c:v>
                </c:pt>
                <c:pt idx="5892">
                  <c:v>-0.56912540000000256</c:v>
                </c:pt>
                <c:pt idx="5893">
                  <c:v>-0.56921909999999998</c:v>
                </c:pt>
                <c:pt idx="5894">
                  <c:v>-0.5693121999999966</c:v>
                </c:pt>
                <c:pt idx="5895">
                  <c:v>-0.56940469999999999</c:v>
                </c:pt>
                <c:pt idx="5896">
                  <c:v>-0.56949660000000002</c:v>
                </c:pt>
                <c:pt idx="5897">
                  <c:v>-0.56958769999999959</c:v>
                </c:pt>
                <c:pt idx="5898">
                  <c:v>-0.56967820000000291</c:v>
                </c:pt>
                <c:pt idx="5899">
                  <c:v>-0.5697681999999995</c:v>
                </c:pt>
                <c:pt idx="5900">
                  <c:v>-0.56985759999999996</c:v>
                </c:pt>
                <c:pt idx="5901">
                  <c:v>-0.56994630000000002</c:v>
                </c:pt>
                <c:pt idx="5902">
                  <c:v>-0.5700345</c:v>
                </c:pt>
                <c:pt idx="5903">
                  <c:v>-0.57012209999999997</c:v>
                </c:pt>
                <c:pt idx="5904">
                  <c:v>-0.57020890000000002</c:v>
                </c:pt>
                <c:pt idx="5905">
                  <c:v>-0.57029529999999995</c:v>
                </c:pt>
                <c:pt idx="5906">
                  <c:v>-0.57038100000000003</c:v>
                </c:pt>
                <c:pt idx="5907">
                  <c:v>-0.57046619999999648</c:v>
                </c:pt>
                <c:pt idx="5908">
                  <c:v>-0.57055080000000002</c:v>
                </c:pt>
                <c:pt idx="5909">
                  <c:v>-0.57063480000000233</c:v>
                </c:pt>
                <c:pt idx="5910">
                  <c:v>-0.57071819999999951</c:v>
                </c:pt>
                <c:pt idx="5911">
                  <c:v>-0.57080109999999995</c:v>
                </c:pt>
                <c:pt idx="5912">
                  <c:v>-0.57088349999999999</c:v>
                </c:pt>
                <c:pt idx="5913">
                  <c:v>-0.5709651</c:v>
                </c:pt>
                <c:pt idx="5914">
                  <c:v>-0.5710461999999995</c:v>
                </c:pt>
                <c:pt idx="5915">
                  <c:v>-0.57112689999999999</c:v>
                </c:pt>
                <c:pt idx="5916">
                  <c:v>-0.57120700000000002</c:v>
                </c:pt>
                <c:pt idx="5917">
                  <c:v>-0.57128659999999731</c:v>
                </c:pt>
                <c:pt idx="5918">
                  <c:v>-0.57136549999999997</c:v>
                </c:pt>
                <c:pt idx="5919">
                  <c:v>-0.5714439</c:v>
                </c:pt>
                <c:pt idx="5920">
                  <c:v>-0.57152190000000003</c:v>
                </c:pt>
                <c:pt idx="5921">
                  <c:v>-0.57159919999999997</c:v>
                </c:pt>
                <c:pt idx="5922">
                  <c:v>-0.57167610000000002</c:v>
                </c:pt>
                <c:pt idx="5923">
                  <c:v>-0.57175240000000005</c:v>
                </c:pt>
                <c:pt idx="5924">
                  <c:v>-0.57182830000000062</c:v>
                </c:pt>
                <c:pt idx="5925">
                  <c:v>-0.57190359999999996</c:v>
                </c:pt>
                <c:pt idx="5926">
                  <c:v>-0.57197830000000005</c:v>
                </c:pt>
                <c:pt idx="5927">
                  <c:v>-0.57205269999999997</c:v>
                </c:pt>
                <c:pt idx="5928">
                  <c:v>-0.57212640000000003</c:v>
                </c:pt>
                <c:pt idx="5929">
                  <c:v>-0.57219980000000303</c:v>
                </c:pt>
                <c:pt idx="5930">
                  <c:v>-0.57227249999999996</c:v>
                </c:pt>
                <c:pt idx="5931">
                  <c:v>-0.57234479999999999</c:v>
                </c:pt>
                <c:pt idx="5932">
                  <c:v>-0.57241669999999956</c:v>
                </c:pt>
                <c:pt idx="5933">
                  <c:v>-0.5724882</c:v>
                </c:pt>
                <c:pt idx="5934">
                  <c:v>-0.57255889999999998</c:v>
                </c:pt>
                <c:pt idx="5935">
                  <c:v>-0.57262950000000268</c:v>
                </c:pt>
                <c:pt idx="5936">
                  <c:v>-0.57269940000000408</c:v>
                </c:pt>
                <c:pt idx="5937">
                  <c:v>-0.57276890000000003</c:v>
                </c:pt>
                <c:pt idx="5938">
                  <c:v>-0.57283790000000001</c:v>
                </c:pt>
                <c:pt idx="5939">
                  <c:v>-0.57290660000000004</c:v>
                </c:pt>
                <c:pt idx="5940">
                  <c:v>-0.57297469999999995</c:v>
                </c:pt>
                <c:pt idx="5941">
                  <c:v>-0.5730423</c:v>
                </c:pt>
                <c:pt idx="5942">
                  <c:v>-0.57310960000000233</c:v>
                </c:pt>
                <c:pt idx="5943">
                  <c:v>-0.57317640000000003</c:v>
                </c:pt>
                <c:pt idx="5944">
                  <c:v>-0.57324280000000005</c:v>
                </c:pt>
                <c:pt idx="5945">
                  <c:v>-0.5733087</c:v>
                </c:pt>
                <c:pt idx="5946">
                  <c:v>-0.5733741999999995</c:v>
                </c:pt>
                <c:pt idx="5947">
                  <c:v>-0.57343940000000004</c:v>
                </c:pt>
                <c:pt idx="5948">
                  <c:v>-0.57350409999999996</c:v>
                </c:pt>
                <c:pt idx="5949">
                  <c:v>-0.57356829999999959</c:v>
                </c:pt>
                <c:pt idx="5950">
                  <c:v>-0.57363220000000004</c:v>
                </c:pt>
                <c:pt idx="5951">
                  <c:v>-0.57369570000000303</c:v>
                </c:pt>
                <c:pt idx="5952">
                  <c:v>-0.57375869999999995</c:v>
                </c:pt>
                <c:pt idx="5953">
                  <c:v>-0.57382150000000065</c:v>
                </c:pt>
                <c:pt idx="5954">
                  <c:v>-0.57388380000000005</c:v>
                </c:pt>
                <c:pt idx="5955">
                  <c:v>-0.57394559999999994</c:v>
                </c:pt>
                <c:pt idx="5956">
                  <c:v>-0.57400720000000005</c:v>
                </c:pt>
                <c:pt idx="5957">
                  <c:v>-0.57406820000000003</c:v>
                </c:pt>
                <c:pt idx="5958">
                  <c:v>-0.57412900000000244</c:v>
                </c:pt>
                <c:pt idx="5959">
                  <c:v>-0.57418939999999996</c:v>
                </c:pt>
                <c:pt idx="5960">
                  <c:v>-0.57424940000000269</c:v>
                </c:pt>
                <c:pt idx="5961">
                  <c:v>-0.57430910000000002</c:v>
                </c:pt>
                <c:pt idx="5962">
                  <c:v>-0.5743682</c:v>
                </c:pt>
                <c:pt idx="5963">
                  <c:v>-0.57442720000000003</c:v>
                </c:pt>
                <c:pt idx="5964">
                  <c:v>-0.57448589999999999</c:v>
                </c:pt>
                <c:pt idx="5965">
                  <c:v>-0.5745441</c:v>
                </c:pt>
                <c:pt idx="5966">
                  <c:v>-0.57460190000000233</c:v>
                </c:pt>
                <c:pt idx="5967">
                  <c:v>-0.57465950000000232</c:v>
                </c:pt>
                <c:pt idx="5968">
                  <c:v>-0.57471660000000002</c:v>
                </c:pt>
                <c:pt idx="5969">
                  <c:v>-0.57477360000000233</c:v>
                </c:pt>
                <c:pt idx="5970">
                  <c:v>-0.57483010000000001</c:v>
                </c:pt>
                <c:pt idx="5971">
                  <c:v>-0.57488629999999996</c:v>
                </c:pt>
                <c:pt idx="5972">
                  <c:v>-0.57494210000000001</c:v>
                </c:pt>
                <c:pt idx="5973">
                  <c:v>-0.57499760000000233</c:v>
                </c:pt>
                <c:pt idx="5974">
                  <c:v>-0.57505289999999998</c:v>
                </c:pt>
                <c:pt idx="5975">
                  <c:v>-0.5751077999999995</c:v>
                </c:pt>
                <c:pt idx="5976">
                  <c:v>-0.57516229999999957</c:v>
                </c:pt>
                <c:pt idx="5977">
                  <c:v>-0.57521669999999958</c:v>
                </c:pt>
                <c:pt idx="5978">
                  <c:v>-0.57527070000000002</c:v>
                </c:pt>
                <c:pt idx="5979">
                  <c:v>-0.57532430000000001</c:v>
                </c:pt>
                <c:pt idx="5980">
                  <c:v>-0.57537769999999999</c:v>
                </c:pt>
                <c:pt idx="5981">
                  <c:v>-0.57543080000000002</c:v>
                </c:pt>
                <c:pt idx="5982">
                  <c:v>-0.57548359999999732</c:v>
                </c:pt>
                <c:pt idx="5983">
                  <c:v>-0.57553599999999949</c:v>
                </c:pt>
                <c:pt idx="5984">
                  <c:v>-0.5755882999999995</c:v>
                </c:pt>
                <c:pt idx="5985">
                  <c:v>-0.57564020000000304</c:v>
                </c:pt>
                <c:pt idx="5986">
                  <c:v>-0.57569170000000303</c:v>
                </c:pt>
                <c:pt idx="5987">
                  <c:v>-0.57574309999999995</c:v>
                </c:pt>
                <c:pt idx="5988">
                  <c:v>-0.57579430000000065</c:v>
                </c:pt>
                <c:pt idx="5989">
                  <c:v>-0.57584510000000233</c:v>
                </c:pt>
                <c:pt idx="5990">
                  <c:v>-0.57589570000000256</c:v>
                </c:pt>
                <c:pt idx="5991">
                  <c:v>-0.57594600000000062</c:v>
                </c:pt>
                <c:pt idx="5992">
                  <c:v>-0.57599590000000256</c:v>
                </c:pt>
                <c:pt idx="5993">
                  <c:v>-0.57604570000000233</c:v>
                </c:pt>
                <c:pt idx="5994">
                  <c:v>-0.57609520000000303</c:v>
                </c:pt>
                <c:pt idx="5995">
                  <c:v>-0.57614449999999995</c:v>
                </c:pt>
                <c:pt idx="5996">
                  <c:v>-0.57619339999999997</c:v>
                </c:pt>
                <c:pt idx="5997">
                  <c:v>-0.57624220000000004</c:v>
                </c:pt>
                <c:pt idx="5998">
                  <c:v>-0.57629070000000004</c:v>
                </c:pt>
                <c:pt idx="5999">
                  <c:v>-0.57633889999999999</c:v>
                </c:pt>
                <c:pt idx="6000">
                  <c:v>-0.57638699999999732</c:v>
                </c:pt>
                <c:pt idx="6001">
                  <c:v>-0.57643469999999997</c:v>
                </c:pt>
                <c:pt idx="6002">
                  <c:v>-0.57648239999999695</c:v>
                </c:pt>
                <c:pt idx="6003">
                  <c:v>-0.57652959999999998</c:v>
                </c:pt>
                <c:pt idx="6004">
                  <c:v>-0.5765766999999995</c:v>
                </c:pt>
                <c:pt idx="6005">
                  <c:v>-0.57662360000000268</c:v>
                </c:pt>
                <c:pt idx="6006">
                  <c:v>-0.57667010000000063</c:v>
                </c:pt>
                <c:pt idx="6007">
                  <c:v>-0.57671649999999997</c:v>
                </c:pt>
                <c:pt idx="6008">
                  <c:v>-0.57676269999999996</c:v>
                </c:pt>
                <c:pt idx="6009">
                  <c:v>-0.57680869999999995</c:v>
                </c:pt>
                <c:pt idx="6010">
                  <c:v>-0.57685439999999999</c:v>
                </c:pt>
                <c:pt idx="6011">
                  <c:v>-0.57689990000000269</c:v>
                </c:pt>
                <c:pt idx="6012">
                  <c:v>-0.57694520000000304</c:v>
                </c:pt>
                <c:pt idx="6013">
                  <c:v>-0.57699040000000268</c:v>
                </c:pt>
                <c:pt idx="6014">
                  <c:v>-0.57703519999999997</c:v>
                </c:pt>
                <c:pt idx="6015">
                  <c:v>-0.57707990000000065</c:v>
                </c:pt>
                <c:pt idx="6016">
                  <c:v>-0.57712439999999998</c:v>
                </c:pt>
                <c:pt idx="6017">
                  <c:v>-0.57716860000000003</c:v>
                </c:pt>
                <c:pt idx="6018">
                  <c:v>-0.57721279999999731</c:v>
                </c:pt>
                <c:pt idx="6019">
                  <c:v>-0.57725669999999996</c:v>
                </c:pt>
                <c:pt idx="6020">
                  <c:v>-0.57730029999999999</c:v>
                </c:pt>
                <c:pt idx="6021">
                  <c:v>-0.57734379999999996</c:v>
                </c:pt>
                <c:pt idx="6022">
                  <c:v>-0.57738719999999766</c:v>
                </c:pt>
                <c:pt idx="6023">
                  <c:v>-0.5774302</c:v>
                </c:pt>
                <c:pt idx="6024">
                  <c:v>-0.57747320000000002</c:v>
                </c:pt>
                <c:pt idx="6025">
                  <c:v>-0.57751599999999959</c:v>
                </c:pt>
                <c:pt idx="6026">
                  <c:v>-0.57755849999999997</c:v>
                </c:pt>
                <c:pt idx="6027">
                  <c:v>-0.57760080000000302</c:v>
                </c:pt>
                <c:pt idx="6028">
                  <c:v>-0.57764300000000268</c:v>
                </c:pt>
                <c:pt idx="6029">
                  <c:v>-0.57768520000000256</c:v>
                </c:pt>
                <c:pt idx="6030">
                  <c:v>-0.57772699999999999</c:v>
                </c:pt>
                <c:pt idx="6031">
                  <c:v>-0.57776870000000002</c:v>
                </c:pt>
                <c:pt idx="6032">
                  <c:v>-0.57781020000000005</c:v>
                </c:pt>
                <c:pt idx="6033">
                  <c:v>-0.57785150000000063</c:v>
                </c:pt>
                <c:pt idx="6034">
                  <c:v>-0.57789270000000004</c:v>
                </c:pt>
                <c:pt idx="6035">
                  <c:v>-0.57793369999999999</c:v>
                </c:pt>
                <c:pt idx="6036">
                  <c:v>-0.57797460000000256</c:v>
                </c:pt>
                <c:pt idx="6037">
                  <c:v>-0.57801530000000001</c:v>
                </c:pt>
                <c:pt idx="6038">
                  <c:v>-0.57805569999999995</c:v>
                </c:pt>
                <c:pt idx="6039">
                  <c:v>-0.5780961</c:v>
                </c:pt>
                <c:pt idx="6040">
                  <c:v>-0.57813629999999949</c:v>
                </c:pt>
                <c:pt idx="6041">
                  <c:v>-0.57817629999999998</c:v>
                </c:pt>
                <c:pt idx="6042">
                  <c:v>-0.57821629999999957</c:v>
                </c:pt>
                <c:pt idx="6043">
                  <c:v>-0.57825590000000004</c:v>
                </c:pt>
                <c:pt idx="6044">
                  <c:v>-0.57829550000000063</c:v>
                </c:pt>
                <c:pt idx="6045">
                  <c:v>-0.57833500000000004</c:v>
                </c:pt>
                <c:pt idx="6046">
                  <c:v>-0.57837430000000001</c:v>
                </c:pt>
                <c:pt idx="6047">
                  <c:v>-0.57841349999999958</c:v>
                </c:pt>
                <c:pt idx="6048">
                  <c:v>-0.57845249999999959</c:v>
                </c:pt>
                <c:pt idx="6049">
                  <c:v>-0.57849130000000004</c:v>
                </c:pt>
                <c:pt idx="6050">
                  <c:v>-0.57852999999999999</c:v>
                </c:pt>
                <c:pt idx="6051">
                  <c:v>-0.57856859999999766</c:v>
                </c:pt>
                <c:pt idx="6052">
                  <c:v>-0.57860699999999998</c:v>
                </c:pt>
                <c:pt idx="6053">
                  <c:v>-0.57864530000000303</c:v>
                </c:pt>
                <c:pt idx="6054">
                  <c:v>-0.57868359999999996</c:v>
                </c:pt>
                <c:pt idx="6055">
                  <c:v>-0.57872159999999995</c:v>
                </c:pt>
                <c:pt idx="6056">
                  <c:v>-0.57875950000000065</c:v>
                </c:pt>
                <c:pt idx="6057">
                  <c:v>-0.57879720000000257</c:v>
                </c:pt>
                <c:pt idx="6058">
                  <c:v>-0.57883479999999998</c:v>
                </c:pt>
                <c:pt idx="6059">
                  <c:v>-0.57887230000000001</c:v>
                </c:pt>
                <c:pt idx="6060">
                  <c:v>-0.57890970000000064</c:v>
                </c:pt>
                <c:pt idx="6061">
                  <c:v>-0.57894690000000004</c:v>
                </c:pt>
                <c:pt idx="6062">
                  <c:v>-0.5789841</c:v>
                </c:pt>
                <c:pt idx="6063">
                  <c:v>-0.57902110000000062</c:v>
                </c:pt>
                <c:pt idx="6064">
                  <c:v>-0.57905810000000002</c:v>
                </c:pt>
                <c:pt idx="6065">
                  <c:v>-0.57909470000000063</c:v>
                </c:pt>
                <c:pt idx="6066">
                  <c:v>-0.57913139999999996</c:v>
                </c:pt>
                <c:pt idx="6067">
                  <c:v>-0.57916789999999996</c:v>
                </c:pt>
                <c:pt idx="6068">
                  <c:v>-0.57920439999999951</c:v>
                </c:pt>
                <c:pt idx="6069">
                  <c:v>-0.57924059999999999</c:v>
                </c:pt>
                <c:pt idx="6070">
                  <c:v>-0.57927680000000004</c:v>
                </c:pt>
                <c:pt idx="6071">
                  <c:v>-0.57931289999999958</c:v>
                </c:pt>
                <c:pt idx="6072">
                  <c:v>-0.57934890000000061</c:v>
                </c:pt>
                <c:pt idx="6073">
                  <c:v>-0.57938469999999997</c:v>
                </c:pt>
                <c:pt idx="6074">
                  <c:v>-0.5794203999999995</c:v>
                </c:pt>
                <c:pt idx="6075">
                  <c:v>-0.57945619999999731</c:v>
                </c:pt>
                <c:pt idx="6076">
                  <c:v>-0.57949160000000233</c:v>
                </c:pt>
                <c:pt idx="6077">
                  <c:v>-0.57952700000000001</c:v>
                </c:pt>
                <c:pt idx="6078">
                  <c:v>-0.57956239999999648</c:v>
                </c:pt>
                <c:pt idx="6079">
                  <c:v>-0.57959749999999999</c:v>
                </c:pt>
                <c:pt idx="6080">
                  <c:v>-0.5796327</c:v>
                </c:pt>
                <c:pt idx="6081">
                  <c:v>-0.57966770000000001</c:v>
                </c:pt>
                <c:pt idx="6082">
                  <c:v>-0.57970259999999996</c:v>
                </c:pt>
                <c:pt idx="6083">
                  <c:v>-0.57973739999999996</c:v>
                </c:pt>
                <c:pt idx="6084">
                  <c:v>-0.57977219999999996</c:v>
                </c:pt>
                <c:pt idx="6085">
                  <c:v>-0.57980670000000001</c:v>
                </c:pt>
                <c:pt idx="6086">
                  <c:v>-0.57984130000000256</c:v>
                </c:pt>
                <c:pt idx="6087">
                  <c:v>-0.57987580000000305</c:v>
                </c:pt>
                <c:pt idx="6088">
                  <c:v>-0.57990990000000064</c:v>
                </c:pt>
                <c:pt idx="6089">
                  <c:v>-0.57994430000000063</c:v>
                </c:pt>
                <c:pt idx="6090">
                  <c:v>-0.57997829999999995</c:v>
                </c:pt>
                <c:pt idx="6091">
                  <c:v>-0.58001239999999488</c:v>
                </c:pt>
                <c:pt idx="6092">
                  <c:v>-0.58004639999999696</c:v>
                </c:pt>
                <c:pt idx="6093">
                  <c:v>-0.58008039999999661</c:v>
                </c:pt>
                <c:pt idx="6094">
                  <c:v>-0.58011409999999719</c:v>
                </c:pt>
                <c:pt idx="6095">
                  <c:v>-0.58014779999999766</c:v>
                </c:pt>
                <c:pt idx="6096">
                  <c:v>-0.58018149999999957</c:v>
                </c:pt>
                <c:pt idx="6097">
                  <c:v>-0.58021499999999648</c:v>
                </c:pt>
                <c:pt idx="6098">
                  <c:v>-0.5802484999999995</c:v>
                </c:pt>
                <c:pt idx="6099">
                  <c:v>-0.58028189999999957</c:v>
                </c:pt>
                <c:pt idx="6100">
                  <c:v>-0.58031509999999731</c:v>
                </c:pt>
                <c:pt idx="6101">
                  <c:v>-0.58034839999999743</c:v>
                </c:pt>
                <c:pt idx="6102">
                  <c:v>-0.58038159999999672</c:v>
                </c:pt>
                <c:pt idx="6103">
                  <c:v>-0.58041469999999695</c:v>
                </c:pt>
                <c:pt idx="6104">
                  <c:v>-0.58044769999999957</c:v>
                </c:pt>
                <c:pt idx="6105">
                  <c:v>-0.58048059999999591</c:v>
                </c:pt>
                <c:pt idx="6106">
                  <c:v>-0.58051349999999591</c:v>
                </c:pt>
                <c:pt idx="6107">
                  <c:v>-0.58054629999999696</c:v>
                </c:pt>
                <c:pt idx="6108">
                  <c:v>-0.58057899999999696</c:v>
                </c:pt>
                <c:pt idx="6109">
                  <c:v>-0.58061160000000001</c:v>
                </c:pt>
                <c:pt idx="6110">
                  <c:v>-0.58064420000000005</c:v>
                </c:pt>
                <c:pt idx="6111">
                  <c:v>-0.58067669999999949</c:v>
                </c:pt>
                <c:pt idx="6112">
                  <c:v>-0.58070920000000004</c:v>
                </c:pt>
                <c:pt idx="6113">
                  <c:v>-0.58074159999999997</c:v>
                </c:pt>
                <c:pt idx="6114">
                  <c:v>-0.58077389999999951</c:v>
                </c:pt>
                <c:pt idx="6115">
                  <c:v>-0.58080619999999661</c:v>
                </c:pt>
                <c:pt idx="6116">
                  <c:v>-0.58083839999999731</c:v>
                </c:pt>
                <c:pt idx="6117">
                  <c:v>-0.58087060000000001</c:v>
                </c:pt>
                <c:pt idx="6118">
                  <c:v>-0.58090249999999766</c:v>
                </c:pt>
                <c:pt idx="6119">
                  <c:v>-0.5809345999999973</c:v>
                </c:pt>
                <c:pt idx="6120">
                  <c:v>-0.58096649999999639</c:v>
                </c:pt>
                <c:pt idx="6121">
                  <c:v>-0.58099849999999997</c:v>
                </c:pt>
                <c:pt idx="6122">
                  <c:v>-0.58103039999999695</c:v>
                </c:pt>
                <c:pt idx="6123">
                  <c:v>-0.58106209999999647</c:v>
                </c:pt>
                <c:pt idx="6124">
                  <c:v>-0.581094</c:v>
                </c:pt>
                <c:pt idx="6125">
                  <c:v>-0.58112569999999997</c:v>
                </c:pt>
                <c:pt idx="6126">
                  <c:v>-0.58115729999999755</c:v>
                </c:pt>
                <c:pt idx="6127">
                  <c:v>-0.58118899999999696</c:v>
                </c:pt>
                <c:pt idx="6128">
                  <c:v>-0.58122049999999958</c:v>
                </c:pt>
                <c:pt idx="6129">
                  <c:v>-0.58125199999999766</c:v>
                </c:pt>
                <c:pt idx="6130">
                  <c:v>-0.58128349999999696</c:v>
                </c:pt>
                <c:pt idx="6131">
                  <c:v>-0.5813148999999973</c:v>
                </c:pt>
                <c:pt idx="6132">
                  <c:v>-0.58134629999999732</c:v>
                </c:pt>
                <c:pt idx="6133">
                  <c:v>-0.58137759999999661</c:v>
                </c:pt>
                <c:pt idx="6134">
                  <c:v>-0.58140889999999956</c:v>
                </c:pt>
                <c:pt idx="6135">
                  <c:v>-0.58144019999999697</c:v>
                </c:pt>
                <c:pt idx="6136">
                  <c:v>-0.58147139999999731</c:v>
                </c:pt>
                <c:pt idx="6137">
                  <c:v>-0.58150259999999487</c:v>
                </c:pt>
                <c:pt idx="6138">
                  <c:v>-0.58153379999999533</c:v>
                </c:pt>
                <c:pt idx="6139">
                  <c:v>-0.58156479999999533</c:v>
                </c:pt>
                <c:pt idx="6140">
                  <c:v>-0.5815958999999995</c:v>
                </c:pt>
                <c:pt idx="6141">
                  <c:v>-0.58162700000000001</c:v>
                </c:pt>
                <c:pt idx="6142">
                  <c:v>-0.58165800000000001</c:v>
                </c:pt>
                <c:pt idx="6143">
                  <c:v>-0.58168909999999996</c:v>
                </c:pt>
                <c:pt idx="6144">
                  <c:v>-0.58171989999999996</c:v>
                </c:pt>
                <c:pt idx="6145">
                  <c:v>-0.58175089999999996</c:v>
                </c:pt>
                <c:pt idx="6146">
                  <c:v>-0.58178189999999996</c:v>
                </c:pt>
                <c:pt idx="6147">
                  <c:v>-0.58181269999999696</c:v>
                </c:pt>
                <c:pt idx="6148">
                  <c:v>-0.58184360000000002</c:v>
                </c:pt>
                <c:pt idx="6149">
                  <c:v>-0.58187449999999996</c:v>
                </c:pt>
                <c:pt idx="6150">
                  <c:v>-0.58190529999999996</c:v>
                </c:pt>
                <c:pt idx="6151">
                  <c:v>-0.58193599999999956</c:v>
                </c:pt>
                <c:pt idx="6152">
                  <c:v>-0.58196679999999579</c:v>
                </c:pt>
                <c:pt idx="6153">
                  <c:v>-0.5819974999999995</c:v>
                </c:pt>
                <c:pt idx="6154">
                  <c:v>-0.5820282999999995</c:v>
                </c:pt>
                <c:pt idx="6155">
                  <c:v>-0.58205899999999766</c:v>
                </c:pt>
                <c:pt idx="6156">
                  <c:v>-0.58208969999999949</c:v>
                </c:pt>
                <c:pt idx="6157">
                  <c:v>-0.58212049999999949</c:v>
                </c:pt>
                <c:pt idx="6158">
                  <c:v>-0.58215109999999959</c:v>
                </c:pt>
                <c:pt idx="6159">
                  <c:v>-0.58218179999999731</c:v>
                </c:pt>
                <c:pt idx="6160">
                  <c:v>-0.58221239999999475</c:v>
                </c:pt>
                <c:pt idx="6161">
                  <c:v>-0.58224309999999957</c:v>
                </c:pt>
                <c:pt idx="6162">
                  <c:v>-0.58227369999999956</c:v>
                </c:pt>
                <c:pt idx="6163">
                  <c:v>-0.58230440000000006</c:v>
                </c:pt>
                <c:pt idx="6164">
                  <c:v>-0.58233489999999766</c:v>
                </c:pt>
                <c:pt idx="6165">
                  <c:v>-0.58236559999999649</c:v>
                </c:pt>
                <c:pt idx="6166">
                  <c:v>-0.58239629999999731</c:v>
                </c:pt>
                <c:pt idx="6167">
                  <c:v>-0.58242679999999647</c:v>
                </c:pt>
                <c:pt idx="6168">
                  <c:v>-0.58245749999999696</c:v>
                </c:pt>
                <c:pt idx="6169">
                  <c:v>-0.58248809999999696</c:v>
                </c:pt>
                <c:pt idx="6170">
                  <c:v>-0.58251859999999556</c:v>
                </c:pt>
                <c:pt idx="6171">
                  <c:v>-0.5825494</c:v>
                </c:pt>
                <c:pt idx="6172">
                  <c:v>-0.58257999999999743</c:v>
                </c:pt>
                <c:pt idx="6173">
                  <c:v>-0.58261059999999731</c:v>
                </c:pt>
                <c:pt idx="6174">
                  <c:v>-0.58264119999999997</c:v>
                </c:pt>
                <c:pt idx="6175">
                  <c:v>-0.58267190000000002</c:v>
                </c:pt>
                <c:pt idx="6176">
                  <c:v>-0.58270249999999957</c:v>
                </c:pt>
                <c:pt idx="6177">
                  <c:v>-0.58273319999999695</c:v>
                </c:pt>
                <c:pt idx="6178">
                  <c:v>-0.58276389999999956</c:v>
                </c:pt>
                <c:pt idx="6179">
                  <c:v>-0.58279449999999999</c:v>
                </c:pt>
                <c:pt idx="6180">
                  <c:v>-0.58282520000000004</c:v>
                </c:pt>
                <c:pt idx="6181">
                  <c:v>-0.58285589999999998</c:v>
                </c:pt>
                <c:pt idx="6182">
                  <c:v>-0.58288659999999648</c:v>
                </c:pt>
                <c:pt idx="6183">
                  <c:v>-0.58291729999999731</c:v>
                </c:pt>
                <c:pt idx="6184">
                  <c:v>-0.58294809999999997</c:v>
                </c:pt>
                <c:pt idx="6185">
                  <c:v>-0.58297900000000002</c:v>
                </c:pt>
                <c:pt idx="6186">
                  <c:v>-0.58300969999999996</c:v>
                </c:pt>
                <c:pt idx="6187">
                  <c:v>-0.58304049999999996</c:v>
                </c:pt>
                <c:pt idx="6188">
                  <c:v>-0.58307129999999996</c:v>
                </c:pt>
                <c:pt idx="6189">
                  <c:v>-0.58310219999999591</c:v>
                </c:pt>
                <c:pt idx="6190">
                  <c:v>-0.58313309999999696</c:v>
                </c:pt>
                <c:pt idx="6191">
                  <c:v>-0.58316389999999696</c:v>
                </c:pt>
                <c:pt idx="6192">
                  <c:v>-0.58319489999999996</c:v>
                </c:pt>
                <c:pt idx="6193">
                  <c:v>-0.58322580000000002</c:v>
                </c:pt>
                <c:pt idx="6194">
                  <c:v>-0.58325679999999624</c:v>
                </c:pt>
                <c:pt idx="6195">
                  <c:v>-0.58328779999999647</c:v>
                </c:pt>
                <c:pt idx="6196">
                  <c:v>-0.58331889999999731</c:v>
                </c:pt>
                <c:pt idx="6197">
                  <c:v>-0.58334999999999959</c:v>
                </c:pt>
                <c:pt idx="6198">
                  <c:v>-0.58338109999999732</c:v>
                </c:pt>
                <c:pt idx="6199">
                  <c:v>-0.58341219999999416</c:v>
                </c:pt>
                <c:pt idx="6200">
                  <c:v>-0.58344329999999767</c:v>
                </c:pt>
                <c:pt idx="6201">
                  <c:v>-0.58347449999999956</c:v>
                </c:pt>
                <c:pt idx="6202">
                  <c:v>-0.58350569999999957</c:v>
                </c:pt>
                <c:pt idx="6203">
                  <c:v>-0.58353699999999475</c:v>
                </c:pt>
                <c:pt idx="6204">
                  <c:v>-0.58356829999999638</c:v>
                </c:pt>
                <c:pt idx="6205">
                  <c:v>-0.5835996999999995</c:v>
                </c:pt>
                <c:pt idx="6206">
                  <c:v>-0.58363100000000001</c:v>
                </c:pt>
                <c:pt idx="6207">
                  <c:v>-0.58366249999999731</c:v>
                </c:pt>
                <c:pt idx="6208">
                  <c:v>-0.58369400000000005</c:v>
                </c:pt>
                <c:pt idx="6209">
                  <c:v>-0.58372550000000001</c:v>
                </c:pt>
                <c:pt idx="6210">
                  <c:v>-0.58375699999999731</c:v>
                </c:pt>
                <c:pt idx="6211">
                  <c:v>-0.58378859999999766</c:v>
                </c:pt>
                <c:pt idx="6212">
                  <c:v>-0.58382020000000001</c:v>
                </c:pt>
                <c:pt idx="6213">
                  <c:v>-0.58385189999999998</c:v>
                </c:pt>
                <c:pt idx="6214">
                  <c:v>-0.58388359999999695</c:v>
                </c:pt>
                <c:pt idx="6215">
                  <c:v>-0.58391539999999731</c:v>
                </c:pt>
                <c:pt idx="6216">
                  <c:v>-0.5839470999999995</c:v>
                </c:pt>
                <c:pt idx="6217">
                  <c:v>-0.58397900000000003</c:v>
                </c:pt>
                <c:pt idx="6218">
                  <c:v>-0.58401099999999695</c:v>
                </c:pt>
                <c:pt idx="6219">
                  <c:v>-0.58404289999999959</c:v>
                </c:pt>
                <c:pt idx="6220">
                  <c:v>-0.58407500000000001</c:v>
                </c:pt>
                <c:pt idx="6221">
                  <c:v>-0.5841069999999966</c:v>
                </c:pt>
                <c:pt idx="6222">
                  <c:v>-0.58413909999999958</c:v>
                </c:pt>
                <c:pt idx="6223">
                  <c:v>-0.5841712</c:v>
                </c:pt>
                <c:pt idx="6224">
                  <c:v>-0.58420339999999649</c:v>
                </c:pt>
                <c:pt idx="6225">
                  <c:v>-0.58423569999999958</c:v>
                </c:pt>
                <c:pt idx="6226">
                  <c:v>-0.58426789999999695</c:v>
                </c:pt>
                <c:pt idx="6227">
                  <c:v>-0.58430029999999766</c:v>
                </c:pt>
                <c:pt idx="6228">
                  <c:v>-0.58433279999999499</c:v>
                </c:pt>
                <c:pt idx="6229">
                  <c:v>-0.58436519999999648</c:v>
                </c:pt>
                <c:pt idx="6230">
                  <c:v>-0.5843977999999973</c:v>
                </c:pt>
                <c:pt idx="6231">
                  <c:v>-0.58443039999999591</c:v>
                </c:pt>
                <c:pt idx="6232">
                  <c:v>-0.58446299999999451</c:v>
                </c:pt>
                <c:pt idx="6233">
                  <c:v>-0.58449569999999951</c:v>
                </c:pt>
                <c:pt idx="6234">
                  <c:v>-0.58452839999999695</c:v>
                </c:pt>
                <c:pt idx="6235">
                  <c:v>-0.58456119999999578</c:v>
                </c:pt>
                <c:pt idx="6236">
                  <c:v>-0.58459409999999956</c:v>
                </c:pt>
                <c:pt idx="6237">
                  <c:v>-0.58462700000000001</c:v>
                </c:pt>
                <c:pt idx="6238">
                  <c:v>-0.58466009999999957</c:v>
                </c:pt>
                <c:pt idx="6239">
                  <c:v>-0.58469300000000002</c:v>
                </c:pt>
                <c:pt idx="6240">
                  <c:v>-0.58472609999999958</c:v>
                </c:pt>
                <c:pt idx="6241">
                  <c:v>-0.58475929999999998</c:v>
                </c:pt>
                <c:pt idx="6242">
                  <c:v>-0.58479249999999949</c:v>
                </c:pt>
                <c:pt idx="6243">
                  <c:v>-0.58482579999999951</c:v>
                </c:pt>
                <c:pt idx="6244">
                  <c:v>-0.58485909999999997</c:v>
                </c:pt>
                <c:pt idx="6245">
                  <c:v>-0.58489249999999959</c:v>
                </c:pt>
                <c:pt idx="6246">
                  <c:v>-0.5849259</c:v>
                </c:pt>
                <c:pt idx="6247">
                  <c:v>-0.58495949999999997</c:v>
                </c:pt>
                <c:pt idx="6248">
                  <c:v>-0.58499299999999732</c:v>
                </c:pt>
                <c:pt idx="6249">
                  <c:v>-0.58502659999999695</c:v>
                </c:pt>
                <c:pt idx="6250">
                  <c:v>-0.58506039999999648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81A4-42E1-959A-9407AC9C6DDE}"/>
            </c:ext>
          </c:extLst>
        </c:ser>
        <c:axId val="56712192"/>
        <c:axId val="57832576"/>
      </c:scatterChart>
      <c:valAx>
        <c:axId val="56712192"/>
        <c:scaling>
          <c:orientation val="minMax"/>
          <c:max val="0.25"/>
          <c:min val="0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Time [ms]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0.0E+00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7832576"/>
        <c:crosses val="autoZero"/>
        <c:crossBetween val="midCat"/>
        <c:majorUnit val="2.5000000000000001E-2"/>
      </c:valAx>
      <c:valAx>
        <c:axId val="57832576"/>
        <c:scaling>
          <c:orientation val="minMax"/>
          <c:max val="0.60000000000000064"/>
          <c:min val="-1.2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400"/>
                  <a:t>Flux [kg/m</a:t>
                </a:r>
                <a:r>
                  <a:rPr lang="pl-PL" sz="1400" baseline="30000"/>
                  <a:t>3</a:t>
                </a:r>
                <a:r>
                  <a:rPr lang="pl-PL" sz="1400" baseline="0"/>
                  <a:t>]</a:t>
                </a:r>
                <a:endParaRPr lang="pl-PL" sz="1400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6712192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38100" cap="flat" cmpd="sng" algn="ctr">
      <a:solidFill>
        <a:srgbClr val="FF0000"/>
      </a:solidFill>
      <a:round/>
    </a:ln>
    <a:effectLst/>
  </c:spPr>
  <c:txPr>
    <a:bodyPr/>
    <a:lstStyle/>
    <a:p>
      <a:pPr>
        <a:defRPr/>
      </a:pPr>
      <a:endParaRPr lang="pl-PL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7833A-F97A-4342-85D4-27030B3D134F}" type="datetimeFigureOut">
              <a:rPr lang="pl-PL" smtClean="0"/>
              <a:pPr/>
              <a:t>2024-03-24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F1386-FCCA-3B4B-AA9B-BD8D960738D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75321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F1386-FCCA-3B4B-AA9B-BD8D960738D4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00410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F063-69EB-C644-8AB1-E5803C20EBE3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018755208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91AA-904B-014A-B53D-48D760046CF3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476162087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475C-013D-324C-B76E-2FAE353993EB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332127487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E185-5223-A043-AFB5-0E6296B0D09D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331663325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E6D5-64EB-F140-8022-7FE4C8839EC4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54543931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FB9E-4599-AE42-B167-0D576E9413BB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383772705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618D-7D6E-7640-A0D2-A3244D9470F1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174460994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7541C-0379-E841-92A8-520A81A3BF19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643726581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4A31-4D44-934A-B8D3-1ACF96370747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883011859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29067-29AD-9443-B9ED-60DF7C7F8354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668313443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7EE6-23CF-C946-AFCC-3993BEF3AF63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797541269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edyt. styl wz. tyt.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95B82-AE3D-E340-B351-73296EB7519D}" type="datetime1">
              <a:rPr lang="pl-PL" smtClean="0"/>
              <a:pPr/>
              <a:t>2024-03-24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BE31D-8307-A84B-9D2D-2944E6584EB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96661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>
    <p:randomBar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Studia_rozne\PW_mgr4\press_high.avi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Studia_rozne\PW_mgr4\velox.avi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Studia_rozne\PW_mgr4\temp_cont.avi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Studia_rozne\PW_mgr4\desnsity_contur_anim.avi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Studia_rozne\PW_mgr4\pathlines.avi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/>
          <p:nvPr/>
        </p:nvSpPr>
        <p:spPr>
          <a:xfrm>
            <a:off x="0" y="1397479"/>
            <a:ext cx="9299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Numeryczna analiza tłumienia fali powrotnej w układzie zasilania silnika RDE – prezentacja na egzamin dyplomowy</a:t>
            </a:r>
          </a:p>
          <a:p>
            <a:endParaRPr lang="pl-PL" sz="3600" b="1" dirty="0" smtClean="0">
              <a:solidFill>
                <a:schemeClr val="bg1"/>
              </a:solidFill>
              <a:latin typeface="Times New Roman" pitchFamily="18" charset="0"/>
              <a:ea typeface="Adagio_Slab" charset="0"/>
              <a:cs typeface="Times New Roman" pitchFamily="18" charset="0"/>
            </a:endParaRPr>
          </a:p>
          <a:p>
            <a:r>
              <a:rPr lang="pl-PL" sz="3600" b="1" dirty="0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Autor:</a:t>
            </a:r>
          </a:p>
          <a:p>
            <a:r>
              <a:rPr lang="pl-PL" sz="3600" b="1" dirty="0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Filip </a:t>
            </a:r>
            <a:r>
              <a:rPr lang="pl-PL" sz="3600" b="1" dirty="0" err="1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Solarczyk</a:t>
            </a:r>
            <a:endParaRPr lang="pl-PL" sz="3600" b="1" dirty="0" smtClean="0">
              <a:solidFill>
                <a:schemeClr val="bg1"/>
              </a:solidFill>
              <a:latin typeface="Times New Roman" pitchFamily="18" charset="0"/>
              <a:ea typeface="Adagio_Slab" charset="0"/>
              <a:cs typeface="Times New Roman" pitchFamily="18" charset="0"/>
            </a:endParaRPr>
          </a:p>
          <a:p>
            <a:r>
              <a:rPr lang="pl-PL" sz="3600" b="1" dirty="0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Promotor: </a:t>
            </a:r>
          </a:p>
          <a:p>
            <a:r>
              <a:rPr lang="pl-PL" sz="3600" b="1" dirty="0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Prof. dr hab. Inż. Janusz </a:t>
            </a:r>
            <a:r>
              <a:rPr lang="pl-PL" sz="3600" b="1" dirty="0" err="1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Piechna</a:t>
            </a:r>
            <a:endParaRPr lang="pl-PL" sz="3600" dirty="0" smtClean="0">
              <a:solidFill>
                <a:schemeClr val="bg1"/>
              </a:solidFill>
              <a:latin typeface="Times New Roman" pitchFamily="18" charset="0"/>
              <a:ea typeface="Adagio_Slab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53201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Obliczenia stanu ustalonego – modele </a:t>
            </a:r>
            <a:r>
              <a:rPr lang="pl-PL" sz="3200" b="1" dirty="0" err="1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dwupętlowego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51775" y="584775"/>
            <a:ext cx="76505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 dalszej części analiz przeprowadzono obliczenia modelu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dwupętlowego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. Na podstawie tych wyników dobrano finalny kształt zaworu Tesli, w którym przeprowadzone będą analizy przepływu w stanie nieustalonym.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1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249" y="663575"/>
            <a:ext cx="2962325" cy="1683115"/>
          </a:xfrm>
          <a:prstGeom prst="rect">
            <a:avLst/>
          </a:prstGeom>
          <a:noFill/>
        </p:spPr>
      </p:pic>
      <p:pic>
        <p:nvPicPr>
          <p:cNvPr id="7" name="Picture 1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08122" y="303492"/>
            <a:ext cx="1545678" cy="562566"/>
          </a:xfrm>
          <a:prstGeom prst="rect">
            <a:avLst/>
          </a:prstGeom>
          <a:noFill/>
        </p:spPr>
      </p:pic>
      <p:pic>
        <p:nvPicPr>
          <p:cNvPr id="8" name="Picture 17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0249" y="2110664"/>
            <a:ext cx="2962325" cy="1691686"/>
          </a:xfrm>
          <a:prstGeom prst="rect">
            <a:avLst/>
          </a:prstGeom>
          <a:noFill/>
        </p:spPr>
      </p:pic>
      <p:pic>
        <p:nvPicPr>
          <p:cNvPr id="10" name="Picture 19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00249" y="3802350"/>
            <a:ext cx="2962325" cy="1722668"/>
          </a:xfrm>
          <a:prstGeom prst="rect">
            <a:avLst/>
          </a:prstGeom>
          <a:noFill/>
        </p:spPr>
      </p:pic>
      <p:sp>
        <p:nvSpPr>
          <p:cNvPr id="13" name="Prostokąt 12"/>
          <p:cNvSpPr/>
          <p:nvPr/>
        </p:nvSpPr>
        <p:spPr>
          <a:xfrm>
            <a:off x="8279631" y="815607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8279631" y="2346690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8279631" y="4029415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45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" name="Wykres 16"/>
          <p:cNvGraphicFramePr>
            <a:graphicFrameLocks noGrp="1"/>
          </p:cNvGraphicFramePr>
          <p:nvPr/>
        </p:nvGraphicFramePr>
        <p:xfrm>
          <a:off x="317873" y="1465261"/>
          <a:ext cx="8292727" cy="5128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latin typeface="Times New Roman" pitchFamily="18" charset="0"/>
                <a:cs typeface="Times New Roman" pitchFamily="18" charset="0"/>
              </a:rPr>
              <a:t>Nieustalony przepływ powietrza przez zawór Tesli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11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84775"/>
            <a:ext cx="747611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Nieustalony przepływ mieszanki paliwowo powietrznej i spalin - sprawdzenie efektywności zaworu w warunkach pracy silnika, podczas obiegu fali detonacyjnej dookoła silnika. 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Obliczenia w stanie nieustalonym są zależne od czasu, a więc ustawienia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solvera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zostały zmienione na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transient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.  W takim wypadku do rozwiązywania układów równań zastosowano schemat jawny (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explicit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Zastosowano warunek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Couranta-Friedrichsa-Levy'ego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(kryterium CFL):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Δx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rozmiar siatki</a:t>
            </a:r>
          </a:p>
          <a:p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Δt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numeryczny krok czasowy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u - maksymalna prędkość fali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c – prędkość dźwięku w danym ośrodku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CFL - liczba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8990" y="2484231"/>
            <a:ext cx="2104851" cy="416076"/>
          </a:xfrm>
          <a:prstGeom prst="rect">
            <a:avLst/>
          </a:prstGeom>
          <a:noFill/>
        </p:spPr>
      </p:pic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latin typeface="Times New Roman" pitchFamily="18" charset="0"/>
                <a:cs typeface="Times New Roman" pitchFamily="18" charset="0"/>
              </a:rPr>
              <a:t>Przygotowanie analizy stanu nieustalonego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12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84775"/>
            <a:ext cx="117972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Warunki brzegowe przyjęte w obliczeniach stanu nieustalonego: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1 bar nadciśnienia na wylocie zaworu działający w kierunku wlotu do komory spalania (od strony zbiornika), działanie przez cały okres badanego cyklu (symulacji)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4 bary nadciśnienia w momencie detonacji, obowiązujące przez 1/10 czasu badanego cyklu, oraz 0 bar (ciśnienie atmosferyczne) przez pozostały czas badanego cyklu (9/10 symulacji)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temperatura 2000K, która powstaje po spaleniu mieszanki paliwowo-powietrznej w silniku jest przyłożona do krawędzi zaworu przylegającej do komory spalania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Czas trwania symulacji wynika z rozmiarów silnika oraz z przyjętej prędkości fali czoła. 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Obraz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9806" y="3975088"/>
            <a:ext cx="4420027" cy="251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4553720" y="3228722"/>
          <a:ext cx="5849311" cy="391795"/>
        </p:xfrm>
        <a:graphic>
          <a:graphicData uri="http://schemas.openxmlformats.org/drawingml/2006/table">
            <a:tbl>
              <a:tblPr/>
              <a:tblGrid>
                <a:gridCol w="478790"/>
                <a:gridCol w="478790"/>
                <a:gridCol w="478790"/>
                <a:gridCol w="478790"/>
                <a:gridCol w="478790"/>
                <a:gridCol w="478790"/>
                <a:gridCol w="478790"/>
                <a:gridCol w="478790"/>
                <a:gridCol w="478790"/>
                <a:gridCol w="909022"/>
                <a:gridCol w="631179"/>
              </a:tblGrid>
              <a:tr h="224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 dirty="0">
                          <a:latin typeface="Times New Roman"/>
                          <a:ea typeface="Times New Roman"/>
                          <a:cs typeface="Times New Roman"/>
                        </a:rPr>
                        <a:t>M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>
                          <a:latin typeface="Times New Roman"/>
                          <a:ea typeface="Times New Roman"/>
                          <a:cs typeface="Times New Roman"/>
                        </a:rPr>
                        <a:t>p/p0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 dirty="0">
                          <a:latin typeface="Times New Roman"/>
                          <a:ea typeface="Times New Roman"/>
                          <a:cs typeface="Times New Roman"/>
                        </a:rPr>
                        <a:t>T/T0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 dirty="0" err="1">
                          <a:latin typeface="Times New Roman"/>
                          <a:ea typeface="Times New Roman"/>
                          <a:cs typeface="Times New Roman"/>
                        </a:rPr>
                        <a:t>ro</a:t>
                      </a:r>
                      <a:r>
                        <a:rPr lang="pl-PL" sz="1000" dirty="0">
                          <a:latin typeface="Times New Roman"/>
                          <a:ea typeface="Times New Roman"/>
                          <a:cs typeface="Times New Roman"/>
                        </a:rPr>
                        <a:t>/ro0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>
                          <a:latin typeface="Times New Roman"/>
                          <a:ea typeface="Times New Roman"/>
                          <a:cs typeface="Times New Roman"/>
                        </a:rPr>
                        <a:t>A/A*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>
                          <a:latin typeface="Times New Roman"/>
                          <a:ea typeface="Times New Roman"/>
                          <a:cs typeface="Times New Roman"/>
                        </a:rPr>
                        <a:t>M2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>
                          <a:latin typeface="Times New Roman"/>
                          <a:ea typeface="Times New Roman"/>
                          <a:cs typeface="Times New Roman"/>
                        </a:rPr>
                        <a:t>T2/T1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>
                          <a:latin typeface="Times New Roman"/>
                          <a:ea typeface="Times New Roman"/>
                          <a:cs typeface="Times New Roman"/>
                        </a:rPr>
                        <a:t>p2/p1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 dirty="0">
                          <a:latin typeface="Times New Roman"/>
                          <a:ea typeface="Times New Roman"/>
                          <a:cs typeface="Times New Roman"/>
                        </a:rPr>
                        <a:t>ro2/ro1=u1/u2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l-PL" sz="1000" dirty="0">
                          <a:latin typeface="Times New Roman"/>
                          <a:ea typeface="Times New Roman"/>
                          <a:cs typeface="Times New Roman"/>
                        </a:rPr>
                        <a:t>p02/p01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1,700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0,203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0,634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0,320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1,338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0,641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1,458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3,205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2,198</a:t>
                      </a:r>
                      <a:endParaRPr lang="pl-PL" sz="12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pl-PL" sz="1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0,856</a:t>
                      </a:r>
                      <a:endParaRPr lang="pl-PL" sz="12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Prostokąt 10"/>
          <p:cNvSpPr/>
          <p:nvPr/>
        </p:nvSpPr>
        <p:spPr>
          <a:xfrm>
            <a:off x="1997359" y="4531540"/>
            <a:ext cx="12844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t=0s-0,025s: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p=4 [bar]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T=2000 [K]</a:t>
            </a:r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1997359" y="5393314"/>
            <a:ext cx="16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t=0,025s-0,25s: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p=0 [bar]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T=300 [K]</a:t>
            </a:r>
          </a:p>
        </p:txBody>
      </p:sp>
      <p:sp>
        <p:nvSpPr>
          <p:cNvPr id="14" name="Prostokąt 13"/>
          <p:cNvSpPr/>
          <p:nvPr/>
        </p:nvSpPr>
        <p:spPr>
          <a:xfrm>
            <a:off x="3497543" y="5197112"/>
            <a:ext cx="129473" cy="6069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/>
          <p:cNvSpPr/>
          <p:nvPr/>
        </p:nvSpPr>
        <p:spPr>
          <a:xfrm>
            <a:off x="1997360" y="4531540"/>
            <a:ext cx="1404000" cy="1960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/>
          <p:cNvSpPr/>
          <p:nvPr/>
        </p:nvSpPr>
        <p:spPr>
          <a:xfrm>
            <a:off x="7979610" y="4562317"/>
            <a:ext cx="1629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t=0s-0,25s: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p=1 [bar]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T=300 [K]</a:t>
            </a:r>
          </a:p>
        </p:txBody>
      </p:sp>
      <p:sp>
        <p:nvSpPr>
          <p:cNvPr id="17" name="Prostokąt 16"/>
          <p:cNvSpPr/>
          <p:nvPr/>
        </p:nvSpPr>
        <p:spPr>
          <a:xfrm>
            <a:off x="7979610" y="4531541"/>
            <a:ext cx="1156298" cy="8617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/>
          <p:cNvSpPr/>
          <p:nvPr/>
        </p:nvSpPr>
        <p:spPr>
          <a:xfrm rot="1475189">
            <a:off x="7559572" y="5399751"/>
            <a:ext cx="121771" cy="4168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latin typeface="Times New Roman" pitchFamily="18" charset="0"/>
                <a:cs typeface="Times New Roman" pitchFamily="18" charset="0"/>
              </a:rPr>
              <a:t>Obliczenie kroku czasowego i czasu trwania symulacji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13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84775"/>
            <a:ext cx="74761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Uwzględniając parametry siatki oraz warunki brzegowe można obliczyć maksymalny krok czasowy który należy zastosować w obliczeniach (wzory z przekształcenia CFL):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Wartość kroku czasowego przyjętego w symulacji: 4*10</a:t>
            </a:r>
            <a:r>
              <a:rPr lang="pl-PL" sz="1600" baseline="30000" dirty="0" smtClean="0">
                <a:latin typeface="Times New Roman" pitchFamily="18" charset="0"/>
                <a:cs typeface="Times New Roman" pitchFamily="18" charset="0"/>
              </a:rPr>
              <a:t>-8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s.</a:t>
            </a:r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54971" y="1319951"/>
            <a:ext cx="1221677" cy="483624"/>
          </a:xfrm>
          <a:prstGeom prst="rect">
            <a:avLst/>
          </a:prstGeom>
          <a:noFill/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2536" y="1975448"/>
            <a:ext cx="931507" cy="286957"/>
          </a:xfrm>
          <a:prstGeom prst="rect">
            <a:avLst/>
          </a:prstGeom>
          <a:noFill/>
        </p:spPr>
      </p:pic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8847" y="2431145"/>
            <a:ext cx="4380342" cy="426981"/>
          </a:xfrm>
          <a:prstGeom prst="rect">
            <a:avLst/>
          </a:prstGeom>
          <a:noFill/>
        </p:spPr>
      </p:pic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43020" name="Picture 1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963" y="3324374"/>
            <a:ext cx="3002145" cy="402855"/>
          </a:xfrm>
          <a:prstGeom prst="rect">
            <a:avLst/>
          </a:prstGeom>
          <a:noFill/>
        </p:spPr>
      </p:pic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21631" y="2858126"/>
            <a:ext cx="3983427" cy="45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latin typeface="Times New Roman" pitchFamily="18" charset="0"/>
                <a:cs typeface="Times New Roman" pitchFamily="18" charset="0"/>
              </a:rPr>
              <a:t>Obliczenie stanu początkowego – stały wtrysk paliwa do komory spalania</a:t>
            </a:r>
            <a:endParaRPr lang="pl-PL" sz="28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14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84775"/>
            <a:ext cx="7476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Warunki początkowe są określone poprzez obliczenie stanu, w którym następuje ciągły wtrysk paliwa do komory spalania z nadciśnieniem równym 1 bar.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Obraz 2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7174" y="1661993"/>
            <a:ext cx="5760720" cy="258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Obraz 2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7174" y="4241994"/>
            <a:ext cx="5760720" cy="255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latin typeface="Times New Roman" pitchFamily="18" charset="0"/>
                <a:cs typeface="Times New Roman" pitchFamily="18" charset="0"/>
              </a:rPr>
              <a:t>Wyniki analizy – kontury ciśnień</a:t>
            </a:r>
            <a:endParaRPr lang="pl-PL" sz="28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15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23220"/>
            <a:ext cx="1167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Fala ciśnieniowa rozchodzi się we wnętrzu zaworu Tesli pod obciążeniami opisanymi na slajdzie 12.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ress_high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32151" y="1046719"/>
            <a:ext cx="9220200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latin typeface="Times New Roman" pitchFamily="18" charset="0"/>
                <a:cs typeface="Times New Roman" pitchFamily="18" charset="0"/>
              </a:rPr>
              <a:t>Wyniki analizy – kontury prędkości</a:t>
            </a:r>
            <a:endParaRPr lang="pl-PL" sz="28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16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23220"/>
            <a:ext cx="1167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Kontury prędkości w osi X wewnątrz zaworu Tesli.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velox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85900" y="1020763"/>
            <a:ext cx="9220200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latin typeface="Times New Roman" pitchFamily="18" charset="0"/>
                <a:cs typeface="Times New Roman" pitchFamily="18" charset="0"/>
              </a:rPr>
              <a:t>Wyniki analizy – kontury temperaturowe</a:t>
            </a:r>
            <a:endParaRPr lang="pl-PL" sz="28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17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23220"/>
            <a:ext cx="1167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Fala gorących gazów rozprzestrzeniających się wewnątrz zaworu Tesli.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temp_cont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85900" y="1020763"/>
            <a:ext cx="9220200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latin typeface="Times New Roman" pitchFamily="18" charset="0"/>
                <a:cs typeface="Times New Roman" pitchFamily="18" charset="0"/>
              </a:rPr>
              <a:t>Wyniki analizy – kontury zmian gęstości</a:t>
            </a:r>
            <a:endParaRPr lang="pl-PL" sz="28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18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23220"/>
            <a:ext cx="1167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Fala gorących gazów rozprzestrzeniających się wewnątrz zaworu Tesli.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desnsity_contur_ani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85900" y="1020763"/>
            <a:ext cx="9220200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smtClean="0">
                <a:latin typeface="Times New Roman" pitchFamily="18" charset="0"/>
                <a:cs typeface="Times New Roman" pitchFamily="18" charset="0"/>
              </a:rPr>
              <a:t>Wyniki analizy – linie prądu</a:t>
            </a:r>
            <a:endParaRPr lang="pl-PL" sz="28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19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23220"/>
            <a:ext cx="1167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Linie prądów wewnątrz zaworu Tesli.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athlines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85900" y="1020763"/>
            <a:ext cx="9220200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277867"/>
            <a:ext cx="8423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Cel pracy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86264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Numeryczna weryfikacja konstrukcyjnego rozwiązania doprowadzenia mieszanki paliwowo-powietrznej do komory spalania obrotowego silnika detonacyjnego (RDE), które jednocześnie zapobiega dostawaniu się spalin z detonacji do zbiornika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Wykorzystanie cech zaworu Tesli do ograniczenia zjawiska cofania się przepływu w układzie zasilania komory spalania z wirująca falą detonacyjną.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Wyznaczenie stosunku wydatków przy przepływie przy użyciu pętli zaworu Tesli (trudniejszym, od strony komory spalania do zbiornika) do przepływu w kierunku przeciwnym (łatwiejszym, od strony zbiornika do komory spalania)</a:t>
            </a:r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Obraz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9548" y="2268747"/>
            <a:ext cx="4471276" cy="356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Wyniki analizy – wykresy przepływu przez końcówkę zaworu od strony komory spalania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20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Chart 239">
            <a:extLst>
              <a:ext uri="{FF2B5EF4-FFF2-40B4-BE49-F238E27FC236}">
                <a16:creationId xmlns:lc="http://schemas.openxmlformats.org/drawingml/2006/lockedCanvas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6="http://schemas.microsoft.com/office/drawing/2014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id="{52812463-1CEA-4F08-BD66-6569C5E16EE5}"/>
              </a:ext>
            </a:extLst>
          </p:cNvPr>
          <p:cNvGraphicFramePr/>
          <p:nvPr/>
        </p:nvGraphicFramePr>
        <p:xfrm>
          <a:off x="251775" y="808038"/>
          <a:ext cx="5689600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139">
            <a:extLst>
              <a:ext uri="{FF2B5EF4-FFF2-40B4-BE49-F238E27FC236}">
                <a16:creationId xmlns:lc="http://schemas.openxmlformats.org/drawingml/2006/lockedCanvas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6="http://schemas.microsoft.com/office/drawing/2014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id="{52812463-1CEA-4F08-BD66-6569C5E16EE5}"/>
              </a:ext>
            </a:extLst>
          </p:cNvPr>
          <p:cNvGraphicFramePr/>
          <p:nvPr/>
        </p:nvGraphicFramePr>
        <p:xfrm>
          <a:off x="5941375" y="808038"/>
          <a:ext cx="572135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Prostokąt 19"/>
          <p:cNvSpPr/>
          <p:nvPr/>
        </p:nvSpPr>
        <p:spPr>
          <a:xfrm>
            <a:off x="906308" y="1371600"/>
            <a:ext cx="576000" cy="2051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3" name="Obraz 22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9681" y="4618532"/>
            <a:ext cx="2994969" cy="179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Prostokąt 23"/>
          <p:cNvSpPr/>
          <p:nvPr/>
        </p:nvSpPr>
        <p:spPr>
          <a:xfrm>
            <a:off x="4249681" y="5435827"/>
            <a:ext cx="129473" cy="6069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Wyniki analizy – wykres przepływu przez końcówkę zaworu od strony zbiornika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21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" name="Chart 240">
            <a:extLst>
              <a:ext uri="{FF2B5EF4-FFF2-40B4-BE49-F238E27FC236}">
                <a16:creationId xmlns:lc="http://schemas.openxmlformats.org/drawingml/2006/lockedCanvas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6="http://schemas.microsoft.com/office/drawing/2014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id="{C078D323-58E6-4023-B313-53D114ADA909}"/>
              </a:ext>
            </a:extLst>
          </p:cNvPr>
          <p:cNvGraphicFramePr/>
          <p:nvPr/>
        </p:nvGraphicFramePr>
        <p:xfrm>
          <a:off x="990330" y="1163960"/>
          <a:ext cx="576072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" name="Obraz 2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2311" y="3448939"/>
            <a:ext cx="2994969" cy="179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Prostokąt 20"/>
          <p:cNvSpPr/>
          <p:nvPr/>
        </p:nvSpPr>
        <p:spPr>
          <a:xfrm rot="1475189">
            <a:off x="9874313" y="4464765"/>
            <a:ext cx="121771" cy="4168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Wyniki analizy – porównanie stanu nieustalonego w zaworze jedno- i </a:t>
            </a:r>
            <a:r>
              <a:rPr lang="pl-PL" sz="2400" b="1" dirty="0" err="1" smtClean="0">
                <a:latin typeface="Times New Roman" pitchFamily="18" charset="0"/>
                <a:cs typeface="Times New Roman" pitchFamily="18" charset="0"/>
              </a:rPr>
              <a:t>dwupętlowym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22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Wykres 18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id="{7B961FBF-01A2-4A44-994D-9637041482BA}"/>
              </a:ext>
            </a:extLst>
          </p:cNvPr>
          <p:cNvGraphicFramePr/>
          <p:nvPr/>
        </p:nvGraphicFramePr>
        <p:xfrm>
          <a:off x="6166939" y="1908215"/>
          <a:ext cx="5760720" cy="375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Wykres 20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id="{52812463-1CEA-4F08-BD66-6569C5E16EE5}"/>
              </a:ext>
            </a:extLst>
          </p:cNvPr>
          <p:cNvGraphicFramePr/>
          <p:nvPr/>
        </p:nvGraphicFramePr>
        <p:xfrm>
          <a:off x="251775" y="1908215"/>
          <a:ext cx="5760720" cy="375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4" name="Obraz 23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79154" y="5065616"/>
            <a:ext cx="2994969" cy="179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Prostokąt 24"/>
          <p:cNvSpPr/>
          <p:nvPr/>
        </p:nvSpPr>
        <p:spPr>
          <a:xfrm>
            <a:off x="4379154" y="5882911"/>
            <a:ext cx="129473" cy="6069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/>
          <p:cNvSpPr/>
          <p:nvPr/>
        </p:nvSpPr>
        <p:spPr>
          <a:xfrm rot="1475189">
            <a:off x="7171156" y="6066540"/>
            <a:ext cx="121771" cy="4168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rostokąt 22"/>
          <p:cNvSpPr/>
          <p:nvPr/>
        </p:nvSpPr>
        <p:spPr>
          <a:xfrm>
            <a:off x="251775" y="663575"/>
            <a:ext cx="112989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>
                <a:latin typeface="Times New Roman" pitchFamily="18" charset="0"/>
                <a:cs typeface="Times New Roman" pitchFamily="18" charset="0"/>
              </a:rPr>
              <a:t>Zawór dwupętlowy dochodzi do równowagi szybciej niż zawór jednopętlowy i ma nieco mniejsze amplitudy przepływu patrząc na wykres od strony komory spalania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>
                <a:latin typeface="Times New Roman" pitchFamily="18" charset="0"/>
                <a:cs typeface="Times New Roman" pitchFamily="18" charset="0"/>
              </a:rPr>
              <a:t>Patrząc na wykres od strony zbiornika, przepływ zaburzony jest szybciej w zaworze jednopętlowym, a przepływ wsteczny jest znacznie mniejszy i krótszy w zaworze dwupętlowym. Większa masa powietrza zostaje wtłoczona z powrotem do zbiornika w zaworze jednopętlowym.</a:t>
            </a:r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0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Podsumowanie i wnioski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23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23220"/>
            <a:ext cx="116758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Pomysł zastosowania zaworu Tesli do ograniczenia cofania się czynnika doprowadzanego do komory spalania jest już wykorzystywany praktycznie przez innych badaczy. W niniejszej pracy dokonano szerokiej analizy własności takiego zaworu przy przepływie czynnika ściśliwego i kilku różniących się od siebie konfiguracjach geometrycznych.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 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krótkim czasie po przejściu nad wylotem kanału zasilania fali uderzeniowej, której towarzyszy krótki okres dużego wzrostu ciśnienia wokół tego wylotu, powstająca w kanale zasilania ruchoma fala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zgęszczeniowa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ma krótki zasięg a towarzyszący jej napływ gorących gazów ogranicza się do obszaru o długości porównywalnej do średnicy kanału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Układ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dwupętlowy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, co prawda, bardziej skomplikowany, zapewnia jednak lepszą ochronę systemu zasilania przed powrotną falą występującą w tym układzie po przejściu przed wylotem fali uderzeniowej w stosunku do układu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jednopętlowego</a:t>
            </a:r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/>
          <p:nvPr/>
        </p:nvSpPr>
        <p:spPr>
          <a:xfrm>
            <a:off x="155275" y="2390167"/>
            <a:ext cx="929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b="1" dirty="0" smtClean="0">
                <a:solidFill>
                  <a:schemeClr val="bg1"/>
                </a:solidFill>
                <a:latin typeface="Times New Roman" pitchFamily="18" charset="0"/>
                <a:ea typeface="Adagio_Slab" charset="0"/>
                <a:cs typeface="Times New Roman" pitchFamily="18" charset="0"/>
              </a:rPr>
              <a:t>Dziękuję za uwagę</a:t>
            </a:r>
            <a:endParaRPr lang="pl-PL" sz="3600" dirty="0" smtClean="0">
              <a:solidFill>
                <a:schemeClr val="bg1"/>
              </a:solidFill>
              <a:latin typeface="Times New Roman" pitchFamily="18" charset="0"/>
              <a:ea typeface="Adagio_Slab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53201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67617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Dodatkowe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25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98569434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060" y="1857794"/>
            <a:ext cx="5035550" cy="3011487"/>
          </a:xfrm>
          <a:prstGeom prst="rect">
            <a:avLst/>
          </a:prstGeom>
          <a:noFill/>
        </p:spPr>
      </p:pic>
      <p:pic>
        <p:nvPicPr>
          <p:cNvPr id="736886537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1060" y="1857794"/>
            <a:ext cx="1987550" cy="74930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3615" y="1001712"/>
            <a:ext cx="26289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Prostokąt 21"/>
          <p:cNvSpPr/>
          <p:nvPr/>
        </p:nvSpPr>
        <p:spPr>
          <a:xfrm>
            <a:off x="251775" y="523220"/>
            <a:ext cx="62611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pl-PL" sz="160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skuteczność zaworu 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Tesli (stosunek przepływu przez pętle do przepływu bez pętli)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l-PL" sz="160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masowe natężenie przepływu przez pętle zaworu Tesli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l-PL" sz="1600" baseline="-25000" dirty="0" smtClean="0">
                <a:latin typeface="Times New Roman" pitchFamily="18" charset="0"/>
                <a:cs typeface="Times New Roman" pitchFamily="18" charset="0"/>
              </a:rPr>
              <a:t>RT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masowe natężenie przepływu omijające pętle zaworu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12610" y="5785911"/>
            <a:ext cx="29051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Prostokąt 23"/>
          <p:cNvSpPr/>
          <p:nvPr/>
        </p:nvSpPr>
        <p:spPr>
          <a:xfrm>
            <a:off x="258058" y="4888230"/>
            <a:ext cx="69881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pl-PL" sz="1600" baseline="-25000" dirty="0" smtClean="0">
                <a:latin typeface="Times New Roman" pitchFamily="18" charset="0"/>
                <a:cs typeface="Times New Roman" pitchFamily="18" charset="0"/>
              </a:rPr>
              <a:t>RT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skuteczność zaworu 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Tesli w przepływie bez pętli w stosunku do prostej rurki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l-PL" sz="1600" baseline="-25000" dirty="0" smtClean="0">
                <a:latin typeface="Times New Roman" pitchFamily="18" charset="0"/>
                <a:cs typeface="Times New Roman" pitchFamily="18" charset="0"/>
              </a:rPr>
              <a:t>RT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masowe natężenie przepływu bez przepływu przez pętle zaworu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pl-PL" sz="1600" baseline="-25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- masowe natężenie przepływu przez prostą rurkę</a:t>
            </a:r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67617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Dodatkowe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26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Prostokąt 21"/>
          <p:cNvSpPr/>
          <p:nvPr/>
        </p:nvSpPr>
        <p:spPr>
          <a:xfrm>
            <a:off x="251775" y="523220"/>
            <a:ext cx="1167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Geometria zaworu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jednopętlowego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badanego w końcowej fazie pracy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9555" y="1654664"/>
            <a:ext cx="7563509" cy="470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Prostokąt 24"/>
          <p:cNvSpPr/>
          <p:nvPr/>
        </p:nvSpPr>
        <p:spPr>
          <a:xfrm>
            <a:off x="1066252" y="3485072"/>
            <a:ext cx="286605" cy="10955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/>
          <p:cNvSpPr/>
          <p:nvPr/>
        </p:nvSpPr>
        <p:spPr>
          <a:xfrm rot="1475189">
            <a:off x="8354630" y="4864515"/>
            <a:ext cx="406066" cy="109605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67617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Dodatkowe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27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Obraz 2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63575"/>
            <a:ext cx="5760720" cy="2207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Obraz 2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042032"/>
            <a:ext cx="5760720" cy="293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Obraz 29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31280" y="529282"/>
            <a:ext cx="5760720" cy="228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Obraz 30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1280" y="2816311"/>
            <a:ext cx="5760720" cy="285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Prostokąt 23"/>
          <p:cNvSpPr/>
          <p:nvPr/>
        </p:nvSpPr>
        <p:spPr>
          <a:xfrm>
            <a:off x="251774" y="5496848"/>
            <a:ext cx="3726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Zestawienie zmiany temperatur w czasie dla cyklu modelu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dwupętlowego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[K]</a:t>
            </a:r>
          </a:p>
        </p:txBody>
      </p:sp>
      <p:sp>
        <p:nvSpPr>
          <p:cNvPr id="27" name="Prostokąt 26"/>
          <p:cNvSpPr/>
          <p:nvPr/>
        </p:nvSpPr>
        <p:spPr>
          <a:xfrm>
            <a:off x="6284343" y="5204460"/>
            <a:ext cx="4241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Zestawienie zmiany ciśnień w czasie dla cyklu modelu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dwupętlowego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[Pa]</a:t>
            </a:r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4" y="67617"/>
            <a:ext cx="1167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Times New Roman" pitchFamily="18" charset="0"/>
                <a:cs typeface="Times New Roman" pitchFamily="18" charset="0"/>
              </a:rPr>
              <a:t>Dodatkowe</a:t>
            </a:r>
            <a:endParaRPr lang="pl-PL" sz="24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28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8080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76993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8223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Obraz 2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9938"/>
            <a:ext cx="5760720" cy="344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Obraz 2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4257" y="769938"/>
            <a:ext cx="5903402" cy="3532996"/>
          </a:xfrm>
          <a:prstGeom prst="rect">
            <a:avLst/>
          </a:prstGeom>
          <a:noFill/>
        </p:spPr>
      </p:pic>
      <p:sp>
        <p:nvSpPr>
          <p:cNvPr id="24" name="Prostokąt 23"/>
          <p:cNvSpPr/>
          <p:nvPr/>
        </p:nvSpPr>
        <p:spPr>
          <a:xfrm>
            <a:off x="186315" y="4302934"/>
            <a:ext cx="4575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Zestawienie zmiany temperatur w czasie dla cyklu modelu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jednopętlowego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[K]</a:t>
            </a:r>
          </a:p>
        </p:txBody>
      </p:sp>
      <p:sp>
        <p:nvSpPr>
          <p:cNvPr id="27" name="Prostokąt 26"/>
          <p:cNvSpPr/>
          <p:nvPr/>
        </p:nvSpPr>
        <p:spPr>
          <a:xfrm>
            <a:off x="7052381" y="4427822"/>
            <a:ext cx="4241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Zestawienie zmiany ciśnień w czasie dla cyklu modelu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jednopętlowego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[Pa]</a:t>
            </a:r>
          </a:p>
        </p:txBody>
      </p:sp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277867"/>
            <a:ext cx="8423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Silnik RDE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3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86264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Silnik RDE - koncepcja, według której fala detonacyjna powstała w wyniku eksplozji mieszanki paliwowo- powietrznej rozchodzi się po pierścieniowym kanale będącym jednocześnie komorą spalania. 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Mieszanka jest wtryskiwana do kanału od wewnętrznej strony pierścienia (traktowanej jako zbiornik paliwa). Po uruchomieniu silnika i zapłonu mieszanki, dalsze cykle spalania są samopodtrzymujące (energia pojedynczej detonacji wystarcza do kolejnych eksplozji). Spaliny wydostają się z silnika będąc wypychane przez ciśnienie powstałe w wyniku detonacji, a także ciśnienie wtłaczające nową mieszankę paliwowo-powietrzną do kolejnych cykli spalania w pierścieniowej komorze.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Obraz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7845" y="107151"/>
            <a:ext cx="4740563" cy="323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Obraz 6" descr="C:\Users\Filip\Downloads\swirlerdouble033Lastp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7775" y="3611657"/>
            <a:ext cx="5760720" cy="2912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78800"/>
            <a:ext cx="919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Fala detonacyjna w komorze spalania silnika RDE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4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86264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Ruchoma fala detonacyjna obiegając dno komory spalania spręża i podgrzewa mieszankę powodując jej zapalenie i kolejny wzrost ciśnienia i temperatury. Za ruchomym czołem fali powstaje także ruchomy obszar wysokiego ciśnienia powodujący chwilowe cofanie się spalin do układu zasilania.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Fala detonacyjna obiega dno pierścieniowej komory spalania. Gdy ciśnienie na dnie po przejściu fali spada, przez szczeliny w dnie przedostaje się do komory mieszanina palna. Tuż za ruchomą falą detonacyjną ciśnienie w komorze jest wysokie i powoduje cofanie się spalin przez szczeliny zasilające. 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Obraz 8" descr="D:\Det\7-Figure1-1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4494" y="1035170"/>
            <a:ext cx="5175250" cy="267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Obraz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8425" y="4001963"/>
            <a:ext cx="4051300" cy="250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78800"/>
            <a:ext cx="919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Zawór Tesli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5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66357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Aby uniemożliwić cofanie się spalin potrzebna jest szczelina zasilająca o charakterystyce zależnej od kierunku przepływu - powinna mieć małe opory przy przepływie w kierunku komory spalania i duże opory w kierunku przeciwnym (gdy powietrze cofa się z komory spalania).</a:t>
            </a:r>
          </a:p>
        </p:txBody>
      </p:sp>
      <p:pic>
        <p:nvPicPr>
          <p:cNvPr id="7" name="Obraz 6"/>
          <p:cNvPicPr/>
          <p:nvPr/>
        </p:nvPicPr>
        <p:blipFill>
          <a:blip r:embed="rId4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el="http://schemas.microsoft.com/office/2019/extlst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347775" y="862642"/>
            <a:ext cx="5760720" cy="32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Obraz 9" descr="Obraz zawierający linia, szkic, Czcionka, biały&#10;&#10;Opis wygenerowany automatycznie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15" y="4146862"/>
            <a:ext cx="6428691" cy="130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7880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Sposób doprowadzenia mieszanki do komory spalania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6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663575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Na potrzeby niniejszej pracy przygotowano rozwiązanie, w którym zawory byłyby wywiercone promieniowo w części silnika RDE między zbiornikiem z mieszanką paliwowo-powietrzną.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Wymiary silnika RDE przyjęte w pracy: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około 15-20mm pierścień silnika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średnica pętli zaworu jest równa 1,5mm (przekrój zaworu jest kołowy)</a:t>
            </a:r>
          </a:p>
        </p:txBody>
      </p:sp>
      <p:pic>
        <p:nvPicPr>
          <p:cNvPr id="9" name="Obraz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7775" y="1114290"/>
            <a:ext cx="575945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2872065" y="3231592"/>
            <a:ext cx="2314139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Model dyskretny – obliczenia CFD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7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877162"/>
            <a:ext cx="11117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Model 3D zaworu Tesli został zdyskredytowany elementami objętościowymi typu tetra, za pomocą programu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Hypermesh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v13.0.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Siatkę 2D przygotowano w module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Mesh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z programu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Workbench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2020R2 (siatka typu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). </a:t>
            </a:r>
          </a:p>
        </p:txBody>
      </p:sp>
      <p:pic>
        <p:nvPicPr>
          <p:cNvPr id="7" name="Obraz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7040726" y="2591232"/>
            <a:ext cx="2064890" cy="384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Obraz 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9698" y="3481896"/>
            <a:ext cx="3474835" cy="196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67206" y="2209488"/>
            <a:ext cx="40290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90731" y="2209488"/>
            <a:ext cx="29622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Ustawienia symulacji – analiza stanu ustalonego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9448800" y="2984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BE31D-8307-A84B-9D2D-2944E6584EB9}" type="slidenum">
              <a:rPr lang="pl-PL" sz="40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/>
              <a:t>8</a:t>
            </a:fld>
            <a:endParaRPr lang="pl-PL" sz="40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251775" y="584775"/>
            <a:ext cx="104967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Wstępna ocena konstrukcji i jej dobór odbywa się za pomocą analizy stanu ustalonego wewnątrz geometrii zaworu Tesli. Jest to sytuacja, w której w sposób stały, niezależny od czasu do wnętrza zaworu i jego pętli wtłaczane będzie powietrze pod określonym ciśnieniem. Poszczególne geometrie oceniane będą według procenta blokowanego przepływu badając wydatek w kg/s i porównując go przy przepływie łatwiejszym, czyli gdy powietrze omija pętle i trudniejszym, gdy powietrze wpada do pętli zaworu i generuje przepływy wsteczne.</a:t>
            </a:r>
          </a:p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Zatem, ustawienia symulacji:</a:t>
            </a:r>
          </a:p>
          <a:p>
            <a:pPr>
              <a:buFont typeface="Arial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Solver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Density-Based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Time –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Steady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Formulation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Implicit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Turbulence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Model –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Spalart-Allmaras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pV=nRT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 nadciśnienie na wlocie – 1 bar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Obraz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3078" y="3888691"/>
            <a:ext cx="2914650" cy="1572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Obraz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2692" y="3888691"/>
            <a:ext cx="2785110" cy="261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Obraz 14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67728" y="3888691"/>
            <a:ext cx="3665220" cy="2887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67862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E31D-8307-A84B-9D2D-2944E6584EB9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3" name="PoleTekstowe 2"/>
          <p:cNvSpPr txBox="1"/>
          <p:nvPr/>
        </p:nvSpPr>
        <p:spPr>
          <a:xfrm>
            <a:off x="251775" y="0"/>
            <a:ext cx="1090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Obliczenia stanu ustalonego – modele </a:t>
            </a:r>
            <a:r>
              <a:rPr lang="pl-PL" sz="3200" b="1" dirty="0" err="1" smtClean="0">
                <a:solidFill>
                  <a:srgbClr val="3C3C4C"/>
                </a:solidFill>
                <a:latin typeface="Times New Roman" pitchFamily="18" charset="0"/>
                <a:ea typeface="Adagio_Slab Medium" charset="0"/>
                <a:cs typeface="Times New Roman" pitchFamily="18" charset="0"/>
              </a:rPr>
              <a:t>jednopętlowe</a:t>
            </a:r>
            <a:endParaRPr lang="pl-PL" sz="3200" b="1" dirty="0">
              <a:solidFill>
                <a:srgbClr val="3C3C4C"/>
              </a:solidFill>
              <a:latin typeface="Times New Roman" pitchFamily="18" charset="0"/>
              <a:ea typeface="Adagio_Slab Medium" charset="0"/>
              <a:cs typeface="Times New Roman" pitchFamily="18" charset="0"/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51775" y="584775"/>
            <a:ext cx="7693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W pierwszej części obliczeń przeprowadzono analizy modelu </a:t>
            </a:r>
            <a:r>
              <a:rPr lang="pl-PL" sz="1600" dirty="0" err="1" smtClean="0">
                <a:latin typeface="Times New Roman" pitchFamily="18" charset="0"/>
                <a:cs typeface="Times New Roman" pitchFamily="18" charset="0"/>
              </a:rPr>
              <a:t>jednopętlowego</a:t>
            </a: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, aby wybrać odpowiedni i najbardziej optymalny kąt nachylenia pętli do głównego kanału.</a:t>
            </a: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1598" y="237198"/>
            <a:ext cx="2700402" cy="1559780"/>
          </a:xfrm>
          <a:prstGeom prst="rect">
            <a:avLst/>
          </a:prstGeom>
          <a:noFill/>
        </p:spPr>
      </p:pic>
      <p:pic>
        <p:nvPicPr>
          <p:cNvPr id="6" name="Picture 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1598" y="1422183"/>
            <a:ext cx="2538270" cy="1580612"/>
          </a:xfrm>
          <a:prstGeom prst="rect">
            <a:avLst/>
          </a:prstGeom>
          <a:noFill/>
        </p:spPr>
      </p:pic>
      <p:pic>
        <p:nvPicPr>
          <p:cNvPr id="7" name="Picture 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91598" y="2777826"/>
            <a:ext cx="2538270" cy="1330744"/>
          </a:xfrm>
          <a:prstGeom prst="rect">
            <a:avLst/>
          </a:prstGeom>
          <a:noFill/>
        </p:spPr>
      </p:pic>
      <p:pic>
        <p:nvPicPr>
          <p:cNvPr id="8" name="Picture 1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91598" y="4108570"/>
            <a:ext cx="2538270" cy="1384905"/>
          </a:xfrm>
          <a:prstGeom prst="rect">
            <a:avLst/>
          </a:prstGeom>
          <a:noFill/>
        </p:spPr>
      </p:pic>
      <p:pic>
        <p:nvPicPr>
          <p:cNvPr id="10" name="Picture 1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91598" y="5483996"/>
            <a:ext cx="2564921" cy="1374004"/>
          </a:xfrm>
          <a:prstGeom prst="rect">
            <a:avLst/>
          </a:prstGeom>
          <a:noFill/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85425" y="-17150"/>
            <a:ext cx="1250966" cy="508696"/>
          </a:xfrm>
          <a:prstGeom prst="rect">
            <a:avLst/>
          </a:prstGeom>
          <a:noFill/>
        </p:spPr>
      </p:pic>
      <p:sp>
        <p:nvSpPr>
          <p:cNvPr id="12" name="Prostokąt 11"/>
          <p:cNvSpPr/>
          <p:nvPr/>
        </p:nvSpPr>
        <p:spPr>
          <a:xfrm>
            <a:off x="8763000" y="584775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8763000" y="1796978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30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8770980" y="2777826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Prostokąt 15"/>
          <p:cNvSpPr/>
          <p:nvPr/>
        </p:nvSpPr>
        <p:spPr>
          <a:xfrm>
            <a:off x="8763000" y="4224376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Prostokąt 16"/>
          <p:cNvSpPr/>
          <p:nvPr/>
        </p:nvSpPr>
        <p:spPr>
          <a:xfrm>
            <a:off x="8770980" y="5670926"/>
            <a:ext cx="720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45</a:t>
            </a:r>
            <a:r>
              <a:rPr lang="pl-PL" sz="2400" dirty="0" smtClean="0">
                <a:latin typeface="Times New Roman"/>
                <a:cs typeface="Times New Roman"/>
              </a:rPr>
              <a:t>°</a:t>
            </a:r>
            <a:endParaRPr lang="pl-PL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Obraz 17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53" y="5433492"/>
            <a:ext cx="2372264" cy="139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Wykres 18"/>
          <p:cNvGraphicFramePr>
            <a:graphicFrameLocks noGrp="1"/>
          </p:cNvGraphicFramePr>
          <p:nvPr/>
        </p:nvGraphicFramePr>
        <p:xfrm>
          <a:off x="697435" y="1269065"/>
          <a:ext cx="7913165" cy="5087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1">
  <a:themeElements>
    <a:clrScheme name="Barwy PW">
      <a:dk1>
        <a:srgbClr val="000000"/>
      </a:dk1>
      <a:lt1>
        <a:srgbClr val="FFFFFF"/>
      </a:lt1>
      <a:dk2>
        <a:srgbClr val="44546A"/>
      </a:dk2>
      <a:lt2>
        <a:srgbClr val="B3A0AA"/>
      </a:lt2>
      <a:accent1>
        <a:srgbClr val="7896CF"/>
      </a:accent1>
      <a:accent2>
        <a:srgbClr val="EA7C59"/>
      </a:accent2>
      <a:accent3>
        <a:srgbClr val="FED541"/>
      </a:accent3>
      <a:accent4>
        <a:srgbClr val="69BA9C"/>
      </a:accent4>
      <a:accent5>
        <a:srgbClr val="965F77"/>
      </a:accent5>
      <a:accent6>
        <a:srgbClr val="645959"/>
      </a:accent6>
      <a:hlink>
        <a:srgbClr val="7896CF"/>
      </a:hlink>
      <a:folHlink>
        <a:srgbClr val="965F77"/>
      </a:folHlink>
    </a:clrScheme>
    <a:fontScheme name="Pakiet 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Motyw1</Template>
  <TotalTime>11772</TotalTime>
  <Words>1489</Words>
  <Application>Microsoft Office PowerPoint</Application>
  <PresentationFormat>Niestandardowy</PresentationFormat>
  <Paragraphs>224</Paragraphs>
  <Slides>28</Slides>
  <Notes>24</Notes>
  <HiddenSlides>0</HiddenSlides>
  <MMClips>5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Motyw1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Filip Solarczyk</dc:creator>
  <cp:lastModifiedBy>Filip</cp:lastModifiedBy>
  <cp:revision>291</cp:revision>
  <dcterms:created xsi:type="dcterms:W3CDTF">2017-01-20T08:44:33Z</dcterms:created>
  <dcterms:modified xsi:type="dcterms:W3CDTF">2024-03-24T13:17:15Z</dcterms:modified>
</cp:coreProperties>
</file>